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2" r:id="rId3"/>
    <p:sldId id="281" r:id="rId4"/>
    <p:sldId id="280" r:id="rId5"/>
    <p:sldId id="276" r:id="rId6"/>
    <p:sldId id="258" r:id="rId7"/>
    <p:sldId id="259" r:id="rId8"/>
    <p:sldId id="260" r:id="rId9"/>
    <p:sldId id="274" r:id="rId10"/>
    <p:sldId id="275" r:id="rId11"/>
    <p:sldId id="261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8" r:id="rId21"/>
    <p:sldId id="282" r:id="rId22"/>
    <p:sldId id="271" r:id="rId23"/>
    <p:sldId id="272" r:id="rId24"/>
    <p:sldId id="273" r:id="rId25"/>
    <p:sldId id="277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E1E0C2"/>
    <a:srgbClr val="CCE6E5"/>
    <a:srgbClr val="F8F8EE"/>
    <a:srgbClr val="F5F5E5"/>
    <a:srgbClr val="EFE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51D1630-A6FC-4B6F-8401-6F6C96C853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73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0FCC8B-C6B1-4E25-B850-0EB4AD4612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366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81E154-2FE4-433E-BBDC-EFE43AA2BB74}" type="slidenum">
              <a:rPr lang="en-US"/>
              <a:pPr/>
              <a:t>1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A48B8C-0800-44DF-A62A-757E5C3EDF52}" type="slidenum">
              <a:rPr lang="en-US"/>
              <a:pPr/>
              <a:t>11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1C024D-3528-4AF9-B77E-3D95FE47383D}" type="slidenum">
              <a:rPr lang="en-US"/>
              <a:pPr/>
              <a:t>12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D070BD-D111-4857-BDDF-EDAD9609B0F7}" type="slidenum">
              <a:rPr lang="en-US"/>
              <a:pPr/>
              <a:t>13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1A3E51-C6CE-4E4B-8492-60A215AD0A0F}" type="slidenum">
              <a:rPr lang="en-US"/>
              <a:pPr/>
              <a:t>14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84957-D87D-47AA-A300-0F2CB1C85290}" type="slidenum">
              <a:rPr lang="en-US"/>
              <a:pPr/>
              <a:t>15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903176-47D4-4879-B65B-8562EE258379}" type="slidenum">
              <a:rPr lang="en-US"/>
              <a:pPr/>
              <a:t>16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53E3CA-C0A3-4144-97F8-91EEC4A6D139}" type="slidenum">
              <a:rPr lang="en-US"/>
              <a:pPr/>
              <a:t>17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115539-0F3A-4113-9CE7-823502707933}" type="slidenum">
              <a:rPr lang="en-US"/>
              <a:pPr/>
              <a:t>18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A1B4D1-A03F-41AA-B433-DEF27CBE7A99}" type="slidenum">
              <a:rPr lang="en-US"/>
              <a:pPr/>
              <a:t>19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26B2D5-A05C-46A4-A3BB-4AA5CBBAAE3B}" type="slidenum">
              <a:rPr lang="en-US"/>
              <a:pPr/>
              <a:t>20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EC328A-9236-4BFF-9336-CFE667E75655}" type="slidenum">
              <a:rPr lang="en-US"/>
              <a:pPr/>
              <a:t>2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D5FBD7-8866-470F-8CA9-D8BA92F21999}" type="slidenum">
              <a:rPr lang="en-US"/>
              <a:pPr/>
              <a:t>22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B48863-C595-4DAD-80C1-E5BF69B7CBF7}" type="slidenum">
              <a:rPr lang="en-US"/>
              <a:pPr/>
              <a:t>23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AF12F-F867-465D-BD87-1C410718CD7F}" type="slidenum">
              <a:rPr lang="en-US"/>
              <a:pPr/>
              <a:t>24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AEDF47-D024-448F-9BB5-2D891C5EE237}" type="slidenum">
              <a:rPr lang="en-US"/>
              <a:pPr/>
              <a:t>25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E131D8-F457-4A26-854A-24BBB1A5D657}" type="slidenum">
              <a:rPr lang="en-US"/>
              <a:pPr/>
              <a:t>3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57E615-0B4B-411E-88EA-48CB33331E6F}" type="slidenum">
              <a:rPr lang="en-US"/>
              <a:pPr/>
              <a:t>5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5FC094-3F99-455E-AF26-2B205C6CAFE0}" type="slidenum">
              <a:rPr lang="en-US"/>
              <a:pPr/>
              <a:t>6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0CBF1-89CC-4A03-9D1D-9F8CABB49EEC}" type="slidenum">
              <a:rPr lang="en-US"/>
              <a:pPr/>
              <a:t>7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7CFA2C-60CC-4841-9ADF-E820BD192738}" type="slidenum">
              <a:rPr lang="en-US"/>
              <a:pPr/>
              <a:t>8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CBF80B-0728-4E82-8D02-1B56DF9176B9}" type="slidenum">
              <a:rPr lang="en-US"/>
              <a:pPr/>
              <a:t>9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AF03BF-6B64-4C34-AC69-D6810FC0B3F2}" type="slidenum">
              <a:rPr lang="en-US"/>
              <a:pPr/>
              <a:t>10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8F8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239713" y="5969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tr-TR" sz="2400">
              <a:latin typeface="Times New Roman" pitchFamily="18" charset="0"/>
            </a:endParaRPr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white">
          <a:xfrm>
            <a:off x="338138" y="631825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tr-TR" sz="2400">
              <a:latin typeface="Times New Roman" pitchFamily="18" charset="0"/>
            </a:endParaRP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blackWhite">
          <a:xfrm>
            <a:off x="1382713" y="3481388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tr-TR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96913" y="1000125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3709988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57E35-97E7-4482-AE9D-7B2294E31BB7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9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50092-E1DB-4DC2-A90C-A10088EB1DC8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25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3263" y="6523038"/>
            <a:ext cx="854075" cy="457200"/>
          </a:xfrm>
        </p:spPr>
        <p:txBody>
          <a:bodyPr/>
          <a:lstStyle>
            <a:lvl1pPr>
              <a:defRPr/>
            </a:lvl1pPr>
          </a:lstStyle>
          <a:p>
            <a:fld id="{177C19C6-CF6B-4A2C-8F17-1617B6DDA29A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5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C169A-0528-4814-874D-AC20C5DB9249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6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98B7B-2752-4CDC-B1B5-4F00D6125211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0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59382-DDAD-4523-A393-41A6D5B449C7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32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A871-BDEF-45F1-9E74-C23613A35F1E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34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87B77-9C37-4109-9199-52C54145A629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1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920C8-513C-471C-80BD-8DB1516F7969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42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28DFC5-FFD1-4AE8-9439-AEB05834887F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5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B55BC-29B9-46AC-B5FC-805D756F28F4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7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51208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solidFill>
              <a:srgbClr val="F8F8EE"/>
            </a:solidFill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51209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3263" y="6523038"/>
            <a:ext cx="85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chemeClr val="tx2"/>
                </a:solidFill>
                <a:latin typeface="+mn-lt"/>
              </a:defRPr>
            </a:lvl1pPr>
          </a:lstStyle>
          <a:p>
            <a:fld id="{7C238A19-DE20-4031-BADC-CF71407871A6}" type="slidenum">
              <a:rPr lang="en-US"/>
              <a:pPr/>
              <a:t>‹#›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51210" name="Text Box 10"/>
          <p:cNvSpPr txBox="1">
            <a:spLocks noChangeArrowheads="1"/>
          </p:cNvSpPr>
          <p:nvPr userDrawn="1"/>
        </p:nvSpPr>
        <p:spPr bwMode="auto">
          <a:xfrm>
            <a:off x="693738" y="6494463"/>
            <a:ext cx="184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r-TR" sz="1200">
              <a:solidFill>
                <a:schemeClr val="tx2"/>
              </a:solidFill>
              <a:latin typeface="Sylfae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Sylfae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Sylfae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Sylfae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Sylfae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Sylfae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Sylfae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Sylfae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Sylfae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dogruel@marmara.edu.t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6913" y="1012825"/>
            <a:ext cx="7772400" cy="2266950"/>
          </a:xfrm>
        </p:spPr>
        <p:txBody>
          <a:bodyPr/>
          <a:lstStyle/>
          <a:p>
            <a:r>
              <a:rPr lang="tr-TR" sz="3600">
                <a:latin typeface="Book Antiqua" pitchFamily="18" charset="0"/>
              </a:rPr>
              <a:t>Harmonic Control Arrays</a:t>
            </a:r>
            <a:endParaRPr lang="en-US" sz="3600">
              <a:latin typeface="Book Antiqua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2800" i="1" dirty="0">
                <a:latin typeface="Book Antiqua" pitchFamily="18" charset="0"/>
              </a:rPr>
              <a:t>Murat DOĞRUEL</a:t>
            </a:r>
          </a:p>
          <a:p>
            <a:r>
              <a:rPr lang="tr-TR" sz="1800" dirty="0">
                <a:latin typeface="Book Antiqua" pitchFamily="18" charset="0"/>
              </a:rPr>
              <a:t>Marmara University, Faculty of Engineering</a:t>
            </a:r>
          </a:p>
          <a:p>
            <a:r>
              <a:rPr lang="tr-TR" sz="1800" dirty="0" smtClean="0">
                <a:latin typeface="Book Antiqua" pitchFamily="18" charset="0"/>
                <a:hlinkClick r:id="rId3"/>
              </a:rPr>
              <a:t>mdogruel@marmara.edu.tr</a:t>
            </a:r>
            <a:r>
              <a:rPr lang="tr-TR" sz="1800" dirty="0" smtClean="0">
                <a:latin typeface="Book Antiqua" pitchFamily="18" charset="0"/>
              </a:rPr>
              <a:t>  </a:t>
            </a:r>
            <a:endParaRPr lang="en-US" sz="1800" dirty="0">
              <a:latin typeface="Book Antiqua" pitchFamily="18" charset="0"/>
            </a:endParaRPr>
          </a:p>
        </p:txBody>
      </p:sp>
      <p:grpSp>
        <p:nvGrpSpPr>
          <p:cNvPr id="2060" name="Group 12"/>
          <p:cNvGrpSpPr>
            <a:grpSpLocks/>
          </p:cNvGrpSpPr>
          <p:nvPr/>
        </p:nvGrpSpPr>
        <p:grpSpPr bwMode="auto">
          <a:xfrm>
            <a:off x="9525" y="-6350"/>
            <a:ext cx="9128125" cy="358775"/>
            <a:chOff x="0" y="758"/>
            <a:chExt cx="5750" cy="226"/>
          </a:xfrm>
        </p:grpSpPr>
        <p:pic>
          <p:nvPicPr>
            <p:cNvPr id="2054" name="Picture 6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58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8" y="758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7" y="759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7" name="Picture 9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5" y="759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10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3" y="760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9" name="Picture 11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0" y="760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61" name="Group 13"/>
          <p:cNvGrpSpPr>
            <a:grpSpLocks/>
          </p:cNvGrpSpPr>
          <p:nvPr/>
        </p:nvGrpSpPr>
        <p:grpSpPr bwMode="auto">
          <a:xfrm>
            <a:off x="6350" y="6505575"/>
            <a:ext cx="9128125" cy="358775"/>
            <a:chOff x="0" y="758"/>
            <a:chExt cx="5750" cy="226"/>
          </a:xfrm>
        </p:grpSpPr>
        <p:pic>
          <p:nvPicPr>
            <p:cNvPr id="2062" name="Picture 14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58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8" y="758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4" name="Picture 16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7" y="759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5" name="Picture 17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5" y="759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6" name="Picture 18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3" y="760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7" name="Picture 19" descr="lalesa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0" y="760"/>
              <a:ext cx="960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D2885-97BF-41A0-BCBD-54F662A1769E}" type="slidenum">
              <a:rPr lang="en-US"/>
              <a:pPr/>
              <a:t>10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1905000"/>
            <a:ext cx="8507412" cy="4038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tr-TR" sz="2800"/>
          </a:p>
          <a:p>
            <a:pPr>
              <a:buFont typeface="Wingdings" pitchFamily="2" charset="2"/>
              <a:buNone/>
            </a:pPr>
            <a:endParaRPr lang="tr-TR" sz="2800"/>
          </a:p>
          <a:p>
            <a:pPr>
              <a:buFont typeface="Wingdings" pitchFamily="2" charset="2"/>
              <a:buNone/>
            </a:pPr>
            <a:endParaRPr lang="tr-TR" sz="2800"/>
          </a:p>
          <a:p>
            <a:pPr>
              <a:buFont typeface="Wingdings" pitchFamily="2" charset="2"/>
              <a:buNone/>
            </a:pPr>
            <a:endParaRPr lang="tr-TR" sz="2800"/>
          </a:p>
          <a:p>
            <a:pPr>
              <a:buFont typeface="Wingdings" pitchFamily="2" charset="2"/>
              <a:buNone/>
            </a:pPr>
            <a:endParaRPr lang="tr-TR" sz="2800"/>
          </a:p>
          <a:p>
            <a:pPr>
              <a:buFont typeface="Wingdings" pitchFamily="2" charset="2"/>
              <a:buNone/>
            </a:pPr>
            <a:endParaRPr lang="tr-TR" sz="2800"/>
          </a:p>
          <a:p>
            <a:pPr algn="ctr">
              <a:buFont typeface="Wingdings" pitchFamily="2" charset="2"/>
              <a:buNone/>
            </a:pPr>
            <a:r>
              <a:rPr lang="tr-TR" sz="2400"/>
              <a:t>The HCA block tries to “optimally” construct &lt;</a:t>
            </a:r>
            <a:r>
              <a:rPr lang="tr-TR" sz="2400" i="1"/>
              <a:t>u</a:t>
            </a:r>
            <a:r>
              <a:rPr lang="tr-TR" sz="2400"/>
              <a:t>&gt; </a:t>
            </a:r>
          </a:p>
          <a:p>
            <a:pPr algn="ctr">
              <a:buFont typeface="Wingdings" pitchFamily="2" charset="2"/>
              <a:buNone/>
            </a:pPr>
            <a:r>
              <a:rPr lang="tr-TR" sz="2400"/>
              <a:t>using &lt;</a:t>
            </a:r>
            <a:r>
              <a:rPr lang="tr-TR" sz="2400" i="1"/>
              <a:t>r</a:t>
            </a:r>
            <a:r>
              <a:rPr lang="tr-TR" sz="2400"/>
              <a:t>&gt; and &lt;</a:t>
            </a:r>
            <a:r>
              <a:rPr lang="tr-TR" sz="2400" i="1"/>
              <a:t>y</a:t>
            </a:r>
            <a:r>
              <a:rPr lang="tr-TR" sz="2400"/>
              <a:t>&gt; (and their previous values). </a:t>
            </a:r>
            <a:endParaRPr lang="en-US" sz="2400"/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4411663" y="4156075"/>
            <a:ext cx="646112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</a:t>
            </a:r>
            <a:r>
              <a:rPr lang="en-US" sz="2000" i="1">
                <a:latin typeface="Times New Roman" pitchFamily="18" charset="0"/>
              </a:rPr>
              <a:t>y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4278313" y="3028950"/>
            <a:ext cx="1157287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</a:t>
            </a:r>
            <a:r>
              <a:rPr lang="en-US" sz="2000">
                <a:latin typeface="Times New Roman" pitchFamily="18" charset="0"/>
              </a:rPr>
              <a:t>&lt;</a:t>
            </a:r>
            <a:r>
              <a:rPr lang="en-US" sz="2000" i="1">
                <a:latin typeface="Times New Roman" pitchFamily="18" charset="0"/>
              </a:rPr>
              <a:t>y</a:t>
            </a:r>
            <a:r>
              <a:rPr lang="en-US" sz="2000">
                <a:latin typeface="Times New Roman" pitchFamily="18" charset="0"/>
              </a:rPr>
              <a:t>&gt;</a:t>
            </a:r>
          </a:p>
        </p:txBody>
      </p: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6845300" y="2217738"/>
            <a:ext cx="64611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000" i="1">
                <a:latin typeface="Times New Roman" pitchFamily="18" charset="0"/>
              </a:rPr>
              <a:t>u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Harmonic Control Arrays</a:t>
            </a:r>
            <a:endParaRPr lang="en-US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2141538" y="2320925"/>
            <a:ext cx="1160462" cy="6159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500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en-US" sz="2000">
                <a:latin typeface="Times New Roman" pitchFamily="18" charset="0"/>
              </a:rPr>
              <a:t>&lt; &gt;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3848100" y="2320925"/>
            <a:ext cx="1155700" cy="61595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500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en-US" sz="2000">
                <a:latin typeface="Book Antiqua" pitchFamily="18" charset="0"/>
              </a:rPr>
              <a:t>H</a:t>
            </a:r>
            <a:r>
              <a:rPr lang="tr-TR" sz="2000">
                <a:latin typeface="Book Antiqua" pitchFamily="18" charset="0"/>
              </a:rPr>
              <a:t>CA</a:t>
            </a:r>
            <a:endParaRPr lang="en-US" sz="2000">
              <a:latin typeface="Book Antiqua" pitchFamily="18" charset="0"/>
            </a:endParaRP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5553075" y="2320925"/>
            <a:ext cx="1157288" cy="6159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500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en-US" sz="2000">
                <a:latin typeface="Times New Roman" pitchFamily="18" charset="0"/>
              </a:rPr>
              <a:t>&gt; &lt;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3840163" y="3448050"/>
            <a:ext cx="1160462" cy="6159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500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en-US" sz="2000">
                <a:latin typeface="Times New Roman" pitchFamily="18" charset="0"/>
              </a:rPr>
              <a:t>&lt; &gt;</a:t>
            </a:r>
          </a:p>
          <a:p>
            <a:endParaRPr lang="en-US" sz="2000">
              <a:latin typeface="Times New Roman" pitchFamily="18" charset="0"/>
            </a:endParaRPr>
          </a:p>
        </p:txBody>
      </p:sp>
      <p:sp>
        <p:nvSpPr>
          <p:cNvPr id="74761" name="Line 9"/>
          <p:cNvSpPr>
            <a:spLocks noChangeShapeType="1"/>
          </p:cNvSpPr>
          <p:nvPr/>
        </p:nvSpPr>
        <p:spPr bwMode="auto">
          <a:xfrm flipV="1">
            <a:off x="3298825" y="2620963"/>
            <a:ext cx="53816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4762" name="Line 10"/>
          <p:cNvSpPr>
            <a:spLocks noChangeShapeType="1"/>
          </p:cNvSpPr>
          <p:nvPr/>
        </p:nvSpPr>
        <p:spPr bwMode="auto">
          <a:xfrm flipV="1">
            <a:off x="5011738" y="2620963"/>
            <a:ext cx="54133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4763" name="Line 11"/>
          <p:cNvSpPr>
            <a:spLocks noChangeShapeType="1"/>
          </p:cNvSpPr>
          <p:nvPr/>
        </p:nvSpPr>
        <p:spPr bwMode="auto">
          <a:xfrm flipV="1">
            <a:off x="1603375" y="2620963"/>
            <a:ext cx="53816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4764" name="Line 12"/>
          <p:cNvSpPr>
            <a:spLocks noChangeShapeType="1"/>
          </p:cNvSpPr>
          <p:nvPr/>
        </p:nvSpPr>
        <p:spPr bwMode="auto">
          <a:xfrm flipV="1">
            <a:off x="6727825" y="2620963"/>
            <a:ext cx="53816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4765" name="Line 13"/>
          <p:cNvSpPr>
            <a:spLocks noChangeShapeType="1"/>
          </p:cNvSpPr>
          <p:nvPr/>
        </p:nvSpPr>
        <p:spPr bwMode="auto">
          <a:xfrm rot="16200000" flipV="1">
            <a:off x="4171950" y="3181350"/>
            <a:ext cx="4889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4766" name="Line 14"/>
          <p:cNvSpPr>
            <a:spLocks noChangeShapeType="1"/>
          </p:cNvSpPr>
          <p:nvPr/>
        </p:nvSpPr>
        <p:spPr bwMode="auto">
          <a:xfrm rot="16200000" flipV="1">
            <a:off x="4189412" y="4303713"/>
            <a:ext cx="4857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1603375" y="2220913"/>
            <a:ext cx="6508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000" i="1">
                <a:latin typeface="Times New Roman" pitchFamily="18" charset="0"/>
              </a:rPr>
              <a:t>r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3148013" y="2224088"/>
            <a:ext cx="83502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</a:t>
            </a:r>
            <a:r>
              <a:rPr lang="en-US" sz="2000">
                <a:latin typeface="Times New Roman" pitchFamily="18" charset="0"/>
              </a:rPr>
              <a:t>&lt;</a:t>
            </a:r>
            <a:r>
              <a:rPr lang="en-US" sz="2000" i="1">
                <a:latin typeface="Times New Roman" pitchFamily="18" charset="0"/>
              </a:rPr>
              <a:t>r</a:t>
            </a:r>
            <a:r>
              <a:rPr lang="en-US" sz="2000">
                <a:latin typeface="Times New Roman" pitchFamily="18" charset="0"/>
              </a:rPr>
              <a:t>&gt;</a:t>
            </a:r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4846638" y="2243138"/>
            <a:ext cx="1154112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</a:t>
            </a:r>
            <a:r>
              <a:rPr lang="en-US" sz="2000">
                <a:latin typeface="Times New Roman" pitchFamily="18" charset="0"/>
              </a:rPr>
              <a:t>&lt;</a:t>
            </a:r>
            <a:r>
              <a:rPr lang="en-US" sz="2000" i="1">
                <a:latin typeface="Times New Roman" pitchFamily="18" charset="0"/>
              </a:rPr>
              <a:t>u</a:t>
            </a:r>
            <a:r>
              <a:rPr lang="en-US" sz="2000">
                <a:latin typeface="Times New Roman" pitchFamily="18" charset="0"/>
              </a:rPr>
              <a:t>&gt;</a:t>
            </a:r>
          </a:p>
        </p:txBody>
      </p:sp>
      <p:sp>
        <p:nvSpPr>
          <p:cNvPr id="74773" name="Text Box 21"/>
          <p:cNvSpPr txBox="1">
            <a:spLocks noChangeArrowheads="1"/>
          </p:cNvSpPr>
          <p:nvPr/>
        </p:nvSpPr>
        <p:spPr bwMode="auto">
          <a:xfrm>
            <a:off x="3636963" y="2214563"/>
            <a:ext cx="6477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z="2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8F6E-2B16-4927-84C0-6A1F22EAC266}" type="slidenum">
              <a:rPr lang="en-US"/>
              <a:pPr/>
              <a:t>11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Harmonic PI Control Array</a:t>
            </a:r>
            <a:endParaRPr lang="en-US"/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1471613" y="3209925"/>
            <a:ext cx="736600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</a:t>
            </a:r>
            <a:r>
              <a:rPr lang="en-US" sz="2000" i="1">
                <a:latin typeface="Times New Roman" pitchFamily="18" charset="0"/>
              </a:rPr>
              <a:t>y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1381125" y="2825750"/>
            <a:ext cx="736600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 </a:t>
            </a:r>
            <a:r>
              <a:rPr lang="en-US" sz="2000">
                <a:latin typeface="Times New Roman" pitchFamily="18" charset="0"/>
              </a:rPr>
              <a:t>-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2616200" y="2455863"/>
            <a:ext cx="863600" cy="7127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600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en-US" sz="2000">
                <a:latin typeface="Times New Roman" pitchFamily="18" charset="0"/>
              </a:rPr>
              <a:t>&lt; &gt;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4100513" y="2455863"/>
            <a:ext cx="827087" cy="7127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600" i="1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6710363" y="2484438"/>
            <a:ext cx="866775" cy="7127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600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en-US" sz="2000">
                <a:latin typeface="Times New Roman" pitchFamily="18" charset="0"/>
              </a:rPr>
              <a:t>&gt; &lt;</a:t>
            </a:r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 flipV="1">
            <a:off x="3476625" y="2803525"/>
            <a:ext cx="6127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 flipV="1">
            <a:off x="6097588" y="2817813"/>
            <a:ext cx="6111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 flipV="1">
            <a:off x="1187450" y="2813050"/>
            <a:ext cx="5222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9405" name="Line 13"/>
          <p:cNvSpPr>
            <a:spLocks noChangeShapeType="1"/>
          </p:cNvSpPr>
          <p:nvPr/>
        </p:nvSpPr>
        <p:spPr bwMode="auto">
          <a:xfrm>
            <a:off x="7589838" y="2849563"/>
            <a:ext cx="43338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 rot="16200000" flipV="1">
            <a:off x="1550987" y="3324226"/>
            <a:ext cx="6635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1023938" y="2419350"/>
            <a:ext cx="736600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 </a:t>
            </a:r>
            <a:r>
              <a:rPr lang="en-US" sz="2000" i="1">
                <a:latin typeface="Times New Roman" pitchFamily="18" charset="0"/>
              </a:rPr>
              <a:t>r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3281363" y="2417763"/>
            <a:ext cx="950912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 </a:t>
            </a:r>
            <a:r>
              <a:rPr lang="en-US" sz="2000">
                <a:latin typeface="Times New Roman" pitchFamily="18" charset="0"/>
              </a:rPr>
              <a:t>&lt;</a:t>
            </a:r>
            <a:r>
              <a:rPr lang="en-US" sz="2000" i="1">
                <a:latin typeface="Times New Roman" pitchFamily="18" charset="0"/>
              </a:rPr>
              <a:t>e</a:t>
            </a:r>
            <a:r>
              <a:rPr lang="en-US" sz="2000">
                <a:latin typeface="Times New Roman" pitchFamily="18" charset="0"/>
              </a:rPr>
              <a:t>&gt;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5859463" y="2405063"/>
            <a:ext cx="987425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 </a:t>
            </a:r>
            <a:r>
              <a:rPr lang="en-US" sz="2000">
                <a:latin typeface="Times New Roman" pitchFamily="18" charset="0"/>
              </a:rPr>
              <a:t>&lt;</a:t>
            </a:r>
            <a:r>
              <a:rPr lang="en-US" sz="2000" i="1">
                <a:latin typeface="Times New Roman" pitchFamily="18" charset="0"/>
              </a:rPr>
              <a:t>u</a:t>
            </a:r>
            <a:r>
              <a:rPr lang="en-US" sz="2000">
                <a:latin typeface="Times New Roman" pitchFamily="18" charset="0"/>
              </a:rPr>
              <a:t>&gt;</a:t>
            </a:r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7526338" y="2373313"/>
            <a:ext cx="736600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</a:t>
            </a:r>
            <a:r>
              <a:rPr lang="en-US" sz="2000" i="1">
                <a:latin typeface="Times New Roman" pitchFamily="18" charset="0"/>
              </a:rPr>
              <a:t>u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59411" name="Oval 19"/>
          <p:cNvSpPr>
            <a:spLocks noChangeArrowheads="1"/>
          </p:cNvSpPr>
          <p:nvPr/>
        </p:nvSpPr>
        <p:spPr bwMode="auto">
          <a:xfrm>
            <a:off x="1706563" y="2643188"/>
            <a:ext cx="377825" cy="34766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 flipV="1">
            <a:off x="2092325" y="2828925"/>
            <a:ext cx="5207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1933575" y="2427288"/>
            <a:ext cx="736600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 </a:t>
            </a:r>
            <a:r>
              <a:rPr lang="en-US" sz="2000" i="1">
                <a:latin typeface="Times New Roman" pitchFamily="18" charset="0"/>
              </a:rPr>
              <a:t>e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4084638" y="3476625"/>
            <a:ext cx="1074737" cy="7445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600" i="1">
              <a:latin typeface="Times New Roman" pitchFamily="18" charset="0"/>
            </a:endParaRPr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 flipV="1">
            <a:off x="4932363" y="2820988"/>
            <a:ext cx="7810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9416" name="Oval 24"/>
          <p:cNvSpPr>
            <a:spLocks noChangeArrowheads="1"/>
          </p:cNvSpPr>
          <p:nvPr/>
        </p:nvSpPr>
        <p:spPr bwMode="auto">
          <a:xfrm>
            <a:off x="5710238" y="2649538"/>
            <a:ext cx="377825" cy="3492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9417" name="Freeform 25"/>
          <p:cNvSpPr>
            <a:spLocks/>
          </p:cNvSpPr>
          <p:nvPr/>
        </p:nvSpPr>
        <p:spPr bwMode="auto">
          <a:xfrm>
            <a:off x="3721100" y="2813050"/>
            <a:ext cx="360363" cy="1027113"/>
          </a:xfrm>
          <a:custGeom>
            <a:avLst/>
            <a:gdLst>
              <a:gd name="T0" fmla="*/ 0 w 227"/>
              <a:gd name="T1" fmla="*/ 0 h 703"/>
              <a:gd name="T2" fmla="*/ 0 w 227"/>
              <a:gd name="T3" fmla="*/ 703 h 703"/>
              <a:gd name="T4" fmla="*/ 227 w 227"/>
              <a:gd name="T5" fmla="*/ 703 h 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703">
                <a:moveTo>
                  <a:pt x="0" y="0"/>
                </a:moveTo>
                <a:lnTo>
                  <a:pt x="0" y="703"/>
                </a:lnTo>
                <a:lnTo>
                  <a:pt x="227" y="70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9418" name="Freeform 26"/>
          <p:cNvSpPr>
            <a:spLocks/>
          </p:cNvSpPr>
          <p:nvPr/>
        </p:nvSpPr>
        <p:spPr bwMode="auto">
          <a:xfrm>
            <a:off x="5149850" y="2998788"/>
            <a:ext cx="738188" cy="879475"/>
          </a:xfrm>
          <a:custGeom>
            <a:avLst/>
            <a:gdLst>
              <a:gd name="T0" fmla="*/ 0 w 465"/>
              <a:gd name="T1" fmla="*/ 601 h 601"/>
              <a:gd name="T2" fmla="*/ 465 w 465"/>
              <a:gd name="T3" fmla="*/ 601 h 601"/>
              <a:gd name="T4" fmla="*/ 465 w 465"/>
              <a:gd name="T5" fmla="*/ 0 h 6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5" h="601">
                <a:moveTo>
                  <a:pt x="0" y="601"/>
                </a:moveTo>
                <a:lnTo>
                  <a:pt x="465" y="601"/>
                </a:lnTo>
                <a:lnTo>
                  <a:pt x="465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1597025" y="2627313"/>
            <a:ext cx="736600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</a:t>
            </a:r>
            <a:r>
              <a:rPr lang="en-US" sz="2000">
                <a:latin typeface="Times New Roman" pitchFamily="18" charset="0"/>
              </a:rPr>
              <a:t>+</a:t>
            </a: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5616575" y="2627313"/>
            <a:ext cx="736600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</a:t>
            </a:r>
            <a:r>
              <a:rPr lang="en-US" sz="2000">
                <a:latin typeface="Times New Roman" pitchFamily="18" charset="0"/>
              </a:rPr>
              <a:t>+</a:t>
            </a:r>
          </a:p>
        </p:txBody>
      </p:sp>
      <p:sp>
        <p:nvSpPr>
          <p:cNvPr id="59423" name="Rectangle 3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59422" name="Object 30"/>
          <p:cNvGraphicFramePr>
            <a:graphicFrameLocks noChangeAspect="1"/>
          </p:cNvGraphicFramePr>
          <p:nvPr/>
        </p:nvGraphicFramePr>
        <p:xfrm>
          <a:off x="2190750" y="4508500"/>
          <a:ext cx="4716463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0" name="Equation" r:id="rId4" imgW="1955800" imgH="469900" progId="Equation.3">
                  <p:embed/>
                </p:oleObj>
              </mc:Choice>
              <mc:Fallback>
                <p:oleObj name="Equation" r:id="rId4" imgW="1955800" imgH="4699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4508500"/>
                        <a:ext cx="4716463" cy="1127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51" name="Object 59"/>
          <p:cNvGraphicFramePr>
            <a:graphicFrameLocks noGrp="1" noChangeAspect="1"/>
          </p:cNvGraphicFramePr>
          <p:nvPr>
            <p:ph idx="1"/>
          </p:nvPr>
        </p:nvGraphicFramePr>
        <p:xfrm>
          <a:off x="4359275" y="2603500"/>
          <a:ext cx="4159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1" name="Equation" r:id="rId6" imgW="228600" imgH="215640" progId="Equation.3">
                  <p:embed/>
                </p:oleObj>
              </mc:Choice>
              <mc:Fallback>
                <p:oleObj name="Equation" r:id="rId6" imgW="228600" imgH="215640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9275" y="2603500"/>
                        <a:ext cx="4159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59" name="Object 67"/>
          <p:cNvGraphicFramePr>
            <a:graphicFrameLocks noChangeAspect="1"/>
          </p:cNvGraphicFramePr>
          <p:nvPr/>
        </p:nvGraphicFramePr>
        <p:xfrm>
          <a:off x="4338638" y="3648075"/>
          <a:ext cx="5318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2" name="Equation" r:id="rId8" imgW="291960" imgH="228600" progId="Equation.3">
                  <p:embed/>
                </p:oleObj>
              </mc:Choice>
              <mc:Fallback>
                <p:oleObj name="Equation" r:id="rId8" imgW="291960" imgH="228600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8" y="3648075"/>
                        <a:ext cx="53181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5B7F-6FB0-47D6-B492-D5343FF873A7}" type="slidenum">
              <a:rPr lang="en-US"/>
              <a:pPr/>
              <a:t>12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 Sample Application</a:t>
            </a:r>
            <a:endParaRPr lang="en-US"/>
          </a:p>
        </p:txBody>
      </p:sp>
      <p:sp>
        <p:nvSpPr>
          <p:cNvPr id="61588" name="Rectangle 14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endParaRPr lang="tr-TR"/>
          </a:p>
          <a:p>
            <a:endParaRPr lang="tr-TR"/>
          </a:p>
          <a:p>
            <a:endParaRPr lang="tr-TR"/>
          </a:p>
          <a:p>
            <a:pPr>
              <a:buFont typeface="Wingdings" pitchFamily="2" charset="2"/>
              <a:buNone/>
            </a:pPr>
            <a:endParaRPr lang="tr-TR"/>
          </a:p>
          <a:p>
            <a:pPr algn="ctr">
              <a:buFont typeface="Wingdings" pitchFamily="2" charset="2"/>
              <a:buNone/>
            </a:pPr>
            <a:r>
              <a:rPr lang="tr-TR"/>
              <a:t>A typical plant model</a:t>
            </a:r>
            <a:endParaRPr lang="en-US"/>
          </a:p>
        </p:txBody>
      </p:sp>
      <p:sp>
        <p:nvSpPr>
          <p:cNvPr id="61459" name="Rectangle 19"/>
          <p:cNvSpPr>
            <a:spLocks noChangeArrowheads="1"/>
          </p:cNvSpPr>
          <p:nvPr/>
        </p:nvSpPr>
        <p:spPr bwMode="auto">
          <a:xfrm>
            <a:off x="-88900" y="3240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61461" name="Rectangle 21"/>
          <p:cNvSpPr>
            <a:spLocks noChangeArrowheads="1"/>
          </p:cNvSpPr>
          <p:nvPr/>
        </p:nvSpPr>
        <p:spPr bwMode="auto">
          <a:xfrm>
            <a:off x="-88900" y="3163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2540000" y="3100388"/>
            <a:ext cx="1204913" cy="7826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endParaRPr lang="tr-TR" sz="2000">
              <a:latin typeface="Times New Roman" pitchFamily="18" charset="0"/>
            </a:endParaRP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5392738" y="2935288"/>
            <a:ext cx="1196975" cy="11001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 sz="2000">
              <a:latin typeface="Times New Roman" pitchFamily="18" charset="0"/>
            </a:endParaRPr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1882775" y="3487738"/>
            <a:ext cx="660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 flipV="1">
            <a:off x="4759325" y="3490913"/>
            <a:ext cx="6413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1448" name="Line 8"/>
          <p:cNvSpPr>
            <a:spLocks noChangeShapeType="1"/>
          </p:cNvSpPr>
          <p:nvPr/>
        </p:nvSpPr>
        <p:spPr bwMode="auto">
          <a:xfrm flipV="1">
            <a:off x="6589713" y="3471863"/>
            <a:ext cx="8016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1762125" y="3084513"/>
            <a:ext cx="9207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 </a:t>
            </a:r>
            <a:r>
              <a:rPr lang="en-US" sz="2000" i="1">
                <a:latin typeface="Times New Roman" pitchFamily="18" charset="0"/>
              </a:rPr>
              <a:t>u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6754813" y="3032125"/>
            <a:ext cx="7143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</a:t>
            </a:r>
            <a:r>
              <a:rPr lang="en-US" sz="2000" i="1">
                <a:latin typeface="Times New Roman" pitchFamily="18" charset="0"/>
              </a:rPr>
              <a:t>y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752850" y="3490913"/>
            <a:ext cx="63023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1452" name="Oval 12"/>
          <p:cNvSpPr>
            <a:spLocks noChangeArrowheads="1"/>
          </p:cNvSpPr>
          <p:nvPr/>
        </p:nvSpPr>
        <p:spPr bwMode="auto">
          <a:xfrm>
            <a:off x="4378325" y="3330575"/>
            <a:ext cx="365125" cy="3587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4270375" y="3284538"/>
            <a:ext cx="7112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</a:t>
            </a:r>
            <a:r>
              <a:rPr lang="en-US" sz="2000">
                <a:latin typeface="Times New Roman" pitchFamily="18" charset="0"/>
              </a:rPr>
              <a:t>+</a:t>
            </a:r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rot="5400000" flipV="1">
            <a:off x="4256087" y="3030538"/>
            <a:ext cx="593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4440238" y="2700338"/>
            <a:ext cx="9175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</a:t>
            </a:r>
            <a:r>
              <a:rPr lang="en-US" sz="2000" i="1">
                <a:latin typeface="Times New Roman" pitchFamily="18" charset="0"/>
              </a:rPr>
              <a:t>d</a:t>
            </a:r>
            <a:endParaRPr lang="en-US" sz="2000">
              <a:latin typeface="Times New Roman" pitchFamily="18" charset="0"/>
            </a:endParaRPr>
          </a:p>
        </p:txBody>
      </p:sp>
      <p:graphicFrame>
        <p:nvGraphicFramePr>
          <p:cNvPr id="61458" name="Object 18"/>
          <p:cNvGraphicFramePr>
            <a:graphicFrameLocks noChangeAspect="1"/>
          </p:cNvGraphicFramePr>
          <p:nvPr/>
        </p:nvGraphicFramePr>
        <p:xfrm>
          <a:off x="2741613" y="3171825"/>
          <a:ext cx="792162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9" name="Equation" r:id="rId4" imgW="304536" imgH="203024" progId="Equation.3">
                  <p:embed/>
                </p:oleObj>
              </mc:Choice>
              <mc:Fallback>
                <p:oleObj name="Equation" r:id="rId4" imgW="304536" imgH="203024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3171825"/>
                        <a:ext cx="792162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0" name="Object 20"/>
          <p:cNvGraphicFramePr>
            <a:graphicFrameLocks noChangeAspect="1"/>
          </p:cNvGraphicFramePr>
          <p:nvPr/>
        </p:nvGraphicFramePr>
        <p:xfrm>
          <a:off x="5621338" y="3100388"/>
          <a:ext cx="72866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0" name="Equation" r:id="rId6" imgW="368140" imgH="393529" progId="Equation.3">
                  <p:embed/>
                </p:oleObj>
              </mc:Choice>
              <mc:Fallback>
                <p:oleObj name="Equation" r:id="rId6" imgW="368140" imgH="393529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1338" y="3100388"/>
                        <a:ext cx="728662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FB0A1-4FF8-4D6C-A53E-897669AA86DD}" type="slidenum">
              <a:rPr lang="en-US"/>
              <a:pPr/>
              <a:t>13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2595" name="Rectangle 1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The reference and disturbance signals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30313" y="1905000"/>
            <a:ext cx="7913687" cy="4038600"/>
          </a:xfrm>
        </p:spPr>
        <p:txBody>
          <a:bodyPr/>
          <a:lstStyle/>
          <a:p>
            <a:r>
              <a:rPr lang="tr-TR" sz="2000"/>
              <a:t>&lt;</a:t>
            </a:r>
            <a:r>
              <a:rPr lang="tr-TR" sz="2000" i="1"/>
              <a:t>r</a:t>
            </a:r>
            <a:r>
              <a:rPr lang="tr-TR" sz="2000"/>
              <a:t>&gt; = [2.7; -1; 0.5j; 0.2; -0.1j],</a:t>
            </a:r>
          </a:p>
          <a:p>
            <a:r>
              <a:rPr lang="tr-TR" sz="2000"/>
              <a:t>&lt;</a:t>
            </a:r>
            <a:r>
              <a:rPr lang="tr-TR" sz="2000" i="1"/>
              <a:t>d</a:t>
            </a:r>
            <a:r>
              <a:rPr lang="tr-TR" sz="2000"/>
              <a:t>&gt; = [0.35; -1.6+1.6j; 0.25-0.3j; -2.95+3.05j; 2.5+1.25j].</a:t>
            </a:r>
            <a:endParaRPr lang="en-US" sz="2000"/>
          </a:p>
        </p:txBody>
      </p:sp>
      <p:sp>
        <p:nvSpPr>
          <p:cNvPr id="62469" name="AutoShape 5"/>
          <p:cNvSpPr>
            <a:spLocks noChangeAspect="1" noChangeArrowheads="1"/>
          </p:cNvSpPr>
          <p:nvPr/>
        </p:nvSpPr>
        <p:spPr bwMode="auto">
          <a:xfrm>
            <a:off x="1331913" y="2708275"/>
            <a:ext cx="60960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2125663" y="2974975"/>
            <a:ext cx="4722812" cy="12303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2125663" y="2974975"/>
            <a:ext cx="4722812" cy="1230313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2" name="Freeform 8"/>
          <p:cNvSpPr>
            <a:spLocks/>
          </p:cNvSpPr>
          <p:nvPr/>
        </p:nvSpPr>
        <p:spPr bwMode="auto">
          <a:xfrm>
            <a:off x="2125663" y="2974975"/>
            <a:ext cx="1587" cy="1230313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3" name="Freeform 9"/>
          <p:cNvSpPr>
            <a:spLocks/>
          </p:cNvSpPr>
          <p:nvPr/>
        </p:nvSpPr>
        <p:spPr bwMode="auto">
          <a:xfrm>
            <a:off x="3070225" y="2974975"/>
            <a:ext cx="1588" cy="1230313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4" name="Freeform 10"/>
          <p:cNvSpPr>
            <a:spLocks/>
          </p:cNvSpPr>
          <p:nvPr/>
        </p:nvSpPr>
        <p:spPr bwMode="auto">
          <a:xfrm>
            <a:off x="4014788" y="2974975"/>
            <a:ext cx="1587" cy="1230313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5" name="Freeform 11"/>
          <p:cNvSpPr>
            <a:spLocks/>
          </p:cNvSpPr>
          <p:nvPr/>
        </p:nvSpPr>
        <p:spPr bwMode="auto">
          <a:xfrm>
            <a:off x="4959350" y="2974975"/>
            <a:ext cx="0" cy="1230313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6" name="Freeform 12"/>
          <p:cNvSpPr>
            <a:spLocks/>
          </p:cNvSpPr>
          <p:nvPr/>
        </p:nvSpPr>
        <p:spPr bwMode="auto">
          <a:xfrm>
            <a:off x="5903913" y="2974975"/>
            <a:ext cx="0" cy="1230313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7" name="Freeform 13"/>
          <p:cNvSpPr>
            <a:spLocks/>
          </p:cNvSpPr>
          <p:nvPr/>
        </p:nvSpPr>
        <p:spPr bwMode="auto">
          <a:xfrm>
            <a:off x="6848475" y="2974975"/>
            <a:ext cx="0" cy="1230313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8" name="Freeform 14"/>
          <p:cNvSpPr>
            <a:spLocks/>
          </p:cNvSpPr>
          <p:nvPr/>
        </p:nvSpPr>
        <p:spPr bwMode="auto">
          <a:xfrm>
            <a:off x="2125663" y="4205288"/>
            <a:ext cx="4722812" cy="1587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9" name="Freeform 15"/>
          <p:cNvSpPr>
            <a:spLocks/>
          </p:cNvSpPr>
          <p:nvPr/>
        </p:nvSpPr>
        <p:spPr bwMode="auto">
          <a:xfrm>
            <a:off x="2125663" y="3894138"/>
            <a:ext cx="4722812" cy="1587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0" name="Freeform 16"/>
          <p:cNvSpPr>
            <a:spLocks/>
          </p:cNvSpPr>
          <p:nvPr/>
        </p:nvSpPr>
        <p:spPr bwMode="auto">
          <a:xfrm>
            <a:off x="2125663" y="3590925"/>
            <a:ext cx="4722812" cy="0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1" name="Freeform 17"/>
          <p:cNvSpPr>
            <a:spLocks/>
          </p:cNvSpPr>
          <p:nvPr/>
        </p:nvSpPr>
        <p:spPr bwMode="auto">
          <a:xfrm>
            <a:off x="2125663" y="3279775"/>
            <a:ext cx="4722812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2" name="Freeform 18"/>
          <p:cNvSpPr>
            <a:spLocks/>
          </p:cNvSpPr>
          <p:nvPr/>
        </p:nvSpPr>
        <p:spPr bwMode="auto">
          <a:xfrm>
            <a:off x="2125663" y="2974975"/>
            <a:ext cx="4722812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3" name="Line 19"/>
          <p:cNvSpPr>
            <a:spLocks noChangeShapeType="1"/>
          </p:cNvSpPr>
          <p:nvPr/>
        </p:nvSpPr>
        <p:spPr bwMode="auto">
          <a:xfrm>
            <a:off x="2125663" y="2974975"/>
            <a:ext cx="47228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4" name="Line 20"/>
          <p:cNvSpPr>
            <a:spLocks noChangeShapeType="1"/>
          </p:cNvSpPr>
          <p:nvPr/>
        </p:nvSpPr>
        <p:spPr bwMode="auto">
          <a:xfrm>
            <a:off x="2125663" y="4205288"/>
            <a:ext cx="472281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5" name="Line 21"/>
          <p:cNvSpPr>
            <a:spLocks noChangeShapeType="1"/>
          </p:cNvSpPr>
          <p:nvPr/>
        </p:nvSpPr>
        <p:spPr bwMode="auto">
          <a:xfrm flipV="1">
            <a:off x="6848475" y="2974975"/>
            <a:ext cx="0" cy="12303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6" name="Line 22"/>
          <p:cNvSpPr>
            <a:spLocks noChangeShapeType="1"/>
          </p:cNvSpPr>
          <p:nvPr/>
        </p:nvSpPr>
        <p:spPr bwMode="auto">
          <a:xfrm flipV="1">
            <a:off x="2125663" y="2974975"/>
            <a:ext cx="1587" cy="12303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7" name="Line 23"/>
          <p:cNvSpPr>
            <a:spLocks noChangeShapeType="1"/>
          </p:cNvSpPr>
          <p:nvPr/>
        </p:nvSpPr>
        <p:spPr bwMode="auto">
          <a:xfrm>
            <a:off x="2125663" y="4205288"/>
            <a:ext cx="472281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8" name="Line 24"/>
          <p:cNvSpPr>
            <a:spLocks noChangeShapeType="1"/>
          </p:cNvSpPr>
          <p:nvPr/>
        </p:nvSpPr>
        <p:spPr bwMode="auto">
          <a:xfrm flipV="1">
            <a:off x="2125663" y="2974975"/>
            <a:ext cx="1587" cy="12303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89" name="Line 25"/>
          <p:cNvSpPr>
            <a:spLocks noChangeShapeType="1"/>
          </p:cNvSpPr>
          <p:nvPr/>
        </p:nvSpPr>
        <p:spPr bwMode="auto">
          <a:xfrm flipV="1">
            <a:off x="2125663" y="4168775"/>
            <a:ext cx="1587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90" name="Line 26"/>
          <p:cNvSpPr>
            <a:spLocks noChangeShapeType="1"/>
          </p:cNvSpPr>
          <p:nvPr/>
        </p:nvSpPr>
        <p:spPr bwMode="auto">
          <a:xfrm>
            <a:off x="2125663" y="2974975"/>
            <a:ext cx="1587" cy="317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91" name="Rectangle 27"/>
          <p:cNvSpPr>
            <a:spLocks noChangeArrowheads="1"/>
          </p:cNvSpPr>
          <p:nvPr/>
        </p:nvSpPr>
        <p:spPr bwMode="auto">
          <a:xfrm>
            <a:off x="2084388" y="4224338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100"/>
          </a:p>
        </p:txBody>
      </p:sp>
      <p:sp>
        <p:nvSpPr>
          <p:cNvPr id="62492" name="Line 28"/>
          <p:cNvSpPr>
            <a:spLocks noChangeShapeType="1"/>
          </p:cNvSpPr>
          <p:nvPr/>
        </p:nvSpPr>
        <p:spPr bwMode="auto">
          <a:xfrm flipV="1">
            <a:off x="3070225" y="4168775"/>
            <a:ext cx="1588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93" name="Line 29"/>
          <p:cNvSpPr>
            <a:spLocks noChangeShapeType="1"/>
          </p:cNvSpPr>
          <p:nvPr/>
        </p:nvSpPr>
        <p:spPr bwMode="auto">
          <a:xfrm>
            <a:off x="3070225" y="2974975"/>
            <a:ext cx="1588" cy="317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94" name="Rectangle 30"/>
          <p:cNvSpPr>
            <a:spLocks noChangeArrowheads="1"/>
          </p:cNvSpPr>
          <p:nvPr/>
        </p:nvSpPr>
        <p:spPr bwMode="auto">
          <a:xfrm>
            <a:off x="3030538" y="4224338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1</a:t>
            </a:r>
            <a:endParaRPr lang="en-US" sz="1100"/>
          </a:p>
        </p:txBody>
      </p:sp>
      <p:sp>
        <p:nvSpPr>
          <p:cNvPr id="62495" name="Line 31"/>
          <p:cNvSpPr>
            <a:spLocks noChangeShapeType="1"/>
          </p:cNvSpPr>
          <p:nvPr/>
        </p:nvSpPr>
        <p:spPr bwMode="auto">
          <a:xfrm flipV="1">
            <a:off x="4014788" y="4168775"/>
            <a:ext cx="1587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96" name="Line 32"/>
          <p:cNvSpPr>
            <a:spLocks noChangeShapeType="1"/>
          </p:cNvSpPr>
          <p:nvPr/>
        </p:nvSpPr>
        <p:spPr bwMode="auto">
          <a:xfrm>
            <a:off x="4014788" y="2974975"/>
            <a:ext cx="1587" cy="317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97" name="Rectangle 33"/>
          <p:cNvSpPr>
            <a:spLocks noChangeArrowheads="1"/>
          </p:cNvSpPr>
          <p:nvPr/>
        </p:nvSpPr>
        <p:spPr bwMode="auto">
          <a:xfrm>
            <a:off x="3975100" y="4224338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2</a:t>
            </a:r>
            <a:endParaRPr lang="en-US" sz="1100"/>
          </a:p>
        </p:txBody>
      </p:sp>
      <p:sp>
        <p:nvSpPr>
          <p:cNvPr id="62498" name="Line 34"/>
          <p:cNvSpPr>
            <a:spLocks noChangeShapeType="1"/>
          </p:cNvSpPr>
          <p:nvPr/>
        </p:nvSpPr>
        <p:spPr bwMode="auto">
          <a:xfrm flipV="1">
            <a:off x="4959350" y="4168775"/>
            <a:ext cx="0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99" name="Line 35"/>
          <p:cNvSpPr>
            <a:spLocks noChangeShapeType="1"/>
          </p:cNvSpPr>
          <p:nvPr/>
        </p:nvSpPr>
        <p:spPr bwMode="auto">
          <a:xfrm>
            <a:off x="4959350" y="2974975"/>
            <a:ext cx="0" cy="317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00" name="Rectangle 36"/>
          <p:cNvSpPr>
            <a:spLocks noChangeArrowheads="1"/>
          </p:cNvSpPr>
          <p:nvPr/>
        </p:nvSpPr>
        <p:spPr bwMode="auto">
          <a:xfrm>
            <a:off x="4918075" y="4224338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3</a:t>
            </a:r>
            <a:endParaRPr lang="en-US" sz="1100"/>
          </a:p>
        </p:txBody>
      </p:sp>
      <p:sp>
        <p:nvSpPr>
          <p:cNvPr id="62501" name="Line 37"/>
          <p:cNvSpPr>
            <a:spLocks noChangeShapeType="1"/>
          </p:cNvSpPr>
          <p:nvPr/>
        </p:nvSpPr>
        <p:spPr bwMode="auto">
          <a:xfrm flipV="1">
            <a:off x="5903913" y="4168775"/>
            <a:ext cx="0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02" name="Line 38"/>
          <p:cNvSpPr>
            <a:spLocks noChangeShapeType="1"/>
          </p:cNvSpPr>
          <p:nvPr/>
        </p:nvSpPr>
        <p:spPr bwMode="auto">
          <a:xfrm>
            <a:off x="5903913" y="2974975"/>
            <a:ext cx="0" cy="317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03" name="Rectangle 39"/>
          <p:cNvSpPr>
            <a:spLocks noChangeArrowheads="1"/>
          </p:cNvSpPr>
          <p:nvPr/>
        </p:nvSpPr>
        <p:spPr bwMode="auto">
          <a:xfrm>
            <a:off x="5864225" y="4224338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4</a:t>
            </a:r>
            <a:endParaRPr lang="en-US" sz="1100"/>
          </a:p>
        </p:txBody>
      </p:sp>
      <p:sp>
        <p:nvSpPr>
          <p:cNvPr id="62504" name="Line 40"/>
          <p:cNvSpPr>
            <a:spLocks noChangeShapeType="1"/>
          </p:cNvSpPr>
          <p:nvPr/>
        </p:nvSpPr>
        <p:spPr bwMode="auto">
          <a:xfrm flipV="1">
            <a:off x="6848475" y="4168775"/>
            <a:ext cx="0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05" name="Line 41"/>
          <p:cNvSpPr>
            <a:spLocks noChangeShapeType="1"/>
          </p:cNvSpPr>
          <p:nvPr/>
        </p:nvSpPr>
        <p:spPr bwMode="auto">
          <a:xfrm>
            <a:off x="6848475" y="2974975"/>
            <a:ext cx="0" cy="317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06" name="Rectangle 42"/>
          <p:cNvSpPr>
            <a:spLocks noChangeArrowheads="1"/>
          </p:cNvSpPr>
          <p:nvPr/>
        </p:nvSpPr>
        <p:spPr bwMode="auto">
          <a:xfrm>
            <a:off x="6808788" y="4224338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100"/>
          </a:p>
        </p:txBody>
      </p:sp>
      <p:sp>
        <p:nvSpPr>
          <p:cNvPr id="62507" name="Line 43"/>
          <p:cNvSpPr>
            <a:spLocks noChangeShapeType="1"/>
          </p:cNvSpPr>
          <p:nvPr/>
        </p:nvSpPr>
        <p:spPr bwMode="auto">
          <a:xfrm>
            <a:off x="2125663" y="4205288"/>
            <a:ext cx="39687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08" name="Line 44"/>
          <p:cNvSpPr>
            <a:spLocks noChangeShapeType="1"/>
          </p:cNvSpPr>
          <p:nvPr/>
        </p:nvSpPr>
        <p:spPr bwMode="auto">
          <a:xfrm flipH="1">
            <a:off x="6800850" y="4205288"/>
            <a:ext cx="476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09" name="Rectangle 45"/>
          <p:cNvSpPr>
            <a:spLocks noChangeArrowheads="1"/>
          </p:cNvSpPr>
          <p:nvPr/>
        </p:nvSpPr>
        <p:spPr bwMode="auto">
          <a:xfrm>
            <a:off x="1966913" y="4137025"/>
            <a:ext cx="123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-2</a:t>
            </a:r>
            <a:endParaRPr lang="en-US" sz="1100"/>
          </a:p>
        </p:txBody>
      </p:sp>
      <p:sp>
        <p:nvSpPr>
          <p:cNvPr id="62510" name="Line 46"/>
          <p:cNvSpPr>
            <a:spLocks noChangeShapeType="1"/>
          </p:cNvSpPr>
          <p:nvPr/>
        </p:nvSpPr>
        <p:spPr bwMode="auto">
          <a:xfrm>
            <a:off x="2125663" y="3894138"/>
            <a:ext cx="39687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11" name="Line 47"/>
          <p:cNvSpPr>
            <a:spLocks noChangeShapeType="1"/>
          </p:cNvSpPr>
          <p:nvPr/>
        </p:nvSpPr>
        <p:spPr bwMode="auto">
          <a:xfrm flipH="1">
            <a:off x="6800850" y="3894138"/>
            <a:ext cx="476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12" name="Rectangle 48"/>
          <p:cNvSpPr>
            <a:spLocks noChangeArrowheads="1"/>
          </p:cNvSpPr>
          <p:nvPr/>
        </p:nvSpPr>
        <p:spPr bwMode="auto">
          <a:xfrm>
            <a:off x="2014538" y="3825875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100"/>
          </a:p>
        </p:txBody>
      </p:sp>
      <p:sp>
        <p:nvSpPr>
          <p:cNvPr id="62513" name="Line 49"/>
          <p:cNvSpPr>
            <a:spLocks noChangeShapeType="1"/>
          </p:cNvSpPr>
          <p:nvPr/>
        </p:nvSpPr>
        <p:spPr bwMode="auto">
          <a:xfrm>
            <a:off x="2125663" y="3590925"/>
            <a:ext cx="39687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14" name="Line 50"/>
          <p:cNvSpPr>
            <a:spLocks noChangeShapeType="1"/>
          </p:cNvSpPr>
          <p:nvPr/>
        </p:nvSpPr>
        <p:spPr bwMode="auto">
          <a:xfrm flipH="1">
            <a:off x="6800850" y="3590925"/>
            <a:ext cx="4762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15" name="Rectangle 51"/>
          <p:cNvSpPr>
            <a:spLocks noChangeArrowheads="1"/>
          </p:cNvSpPr>
          <p:nvPr/>
        </p:nvSpPr>
        <p:spPr bwMode="auto">
          <a:xfrm>
            <a:off x="2014538" y="3522663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2</a:t>
            </a:r>
            <a:endParaRPr lang="en-US" sz="1100"/>
          </a:p>
        </p:txBody>
      </p:sp>
      <p:sp>
        <p:nvSpPr>
          <p:cNvPr id="62516" name="Line 52"/>
          <p:cNvSpPr>
            <a:spLocks noChangeShapeType="1"/>
          </p:cNvSpPr>
          <p:nvPr/>
        </p:nvSpPr>
        <p:spPr bwMode="auto">
          <a:xfrm>
            <a:off x="2125663" y="3279775"/>
            <a:ext cx="396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17" name="Line 53"/>
          <p:cNvSpPr>
            <a:spLocks noChangeShapeType="1"/>
          </p:cNvSpPr>
          <p:nvPr/>
        </p:nvSpPr>
        <p:spPr bwMode="auto">
          <a:xfrm flipH="1">
            <a:off x="6800850" y="3279775"/>
            <a:ext cx="4762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18" name="Rectangle 54"/>
          <p:cNvSpPr>
            <a:spLocks noChangeArrowheads="1"/>
          </p:cNvSpPr>
          <p:nvPr/>
        </p:nvSpPr>
        <p:spPr bwMode="auto">
          <a:xfrm>
            <a:off x="2014538" y="3211513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4</a:t>
            </a:r>
            <a:endParaRPr lang="en-US" sz="1100"/>
          </a:p>
        </p:txBody>
      </p:sp>
      <p:sp>
        <p:nvSpPr>
          <p:cNvPr id="62519" name="Line 55"/>
          <p:cNvSpPr>
            <a:spLocks noChangeShapeType="1"/>
          </p:cNvSpPr>
          <p:nvPr/>
        </p:nvSpPr>
        <p:spPr bwMode="auto">
          <a:xfrm>
            <a:off x="2125663" y="2974975"/>
            <a:ext cx="396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20" name="Line 56"/>
          <p:cNvSpPr>
            <a:spLocks noChangeShapeType="1"/>
          </p:cNvSpPr>
          <p:nvPr/>
        </p:nvSpPr>
        <p:spPr bwMode="auto">
          <a:xfrm flipH="1">
            <a:off x="6800850" y="2974975"/>
            <a:ext cx="4762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21" name="Rectangle 57"/>
          <p:cNvSpPr>
            <a:spLocks noChangeArrowheads="1"/>
          </p:cNvSpPr>
          <p:nvPr/>
        </p:nvSpPr>
        <p:spPr bwMode="auto">
          <a:xfrm>
            <a:off x="2014538" y="2908300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6</a:t>
            </a:r>
            <a:endParaRPr lang="en-US" sz="1100"/>
          </a:p>
        </p:txBody>
      </p:sp>
      <p:sp>
        <p:nvSpPr>
          <p:cNvPr id="62522" name="Line 58"/>
          <p:cNvSpPr>
            <a:spLocks noChangeShapeType="1"/>
          </p:cNvSpPr>
          <p:nvPr/>
        </p:nvSpPr>
        <p:spPr bwMode="auto">
          <a:xfrm>
            <a:off x="2125663" y="2974975"/>
            <a:ext cx="47228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23" name="Line 59"/>
          <p:cNvSpPr>
            <a:spLocks noChangeShapeType="1"/>
          </p:cNvSpPr>
          <p:nvPr/>
        </p:nvSpPr>
        <p:spPr bwMode="auto">
          <a:xfrm>
            <a:off x="2125663" y="4205288"/>
            <a:ext cx="472281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24" name="Line 60"/>
          <p:cNvSpPr>
            <a:spLocks noChangeShapeType="1"/>
          </p:cNvSpPr>
          <p:nvPr/>
        </p:nvSpPr>
        <p:spPr bwMode="auto">
          <a:xfrm flipV="1">
            <a:off x="6848475" y="2974975"/>
            <a:ext cx="0" cy="12303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25" name="Line 61"/>
          <p:cNvSpPr>
            <a:spLocks noChangeShapeType="1"/>
          </p:cNvSpPr>
          <p:nvPr/>
        </p:nvSpPr>
        <p:spPr bwMode="auto">
          <a:xfrm flipV="1">
            <a:off x="2125663" y="2974975"/>
            <a:ext cx="1587" cy="12303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26" name="Freeform 62"/>
          <p:cNvSpPr>
            <a:spLocks/>
          </p:cNvSpPr>
          <p:nvPr/>
        </p:nvSpPr>
        <p:spPr bwMode="auto">
          <a:xfrm>
            <a:off x="2125663" y="3062288"/>
            <a:ext cx="1198562" cy="831850"/>
          </a:xfrm>
          <a:custGeom>
            <a:avLst/>
            <a:gdLst>
              <a:gd name="T0" fmla="*/ 11 w 816"/>
              <a:gd name="T1" fmla="*/ 599 h 723"/>
              <a:gd name="T2" fmla="*/ 27 w 816"/>
              <a:gd name="T3" fmla="*/ 637 h 723"/>
              <a:gd name="T4" fmla="*/ 49 w 816"/>
              <a:gd name="T5" fmla="*/ 680 h 723"/>
              <a:gd name="T6" fmla="*/ 71 w 816"/>
              <a:gd name="T7" fmla="*/ 718 h 723"/>
              <a:gd name="T8" fmla="*/ 87 w 816"/>
              <a:gd name="T9" fmla="*/ 723 h 723"/>
              <a:gd name="T10" fmla="*/ 108 w 816"/>
              <a:gd name="T11" fmla="*/ 680 h 723"/>
              <a:gd name="T12" fmla="*/ 125 w 816"/>
              <a:gd name="T13" fmla="*/ 594 h 723"/>
              <a:gd name="T14" fmla="*/ 146 w 816"/>
              <a:gd name="T15" fmla="*/ 464 h 723"/>
              <a:gd name="T16" fmla="*/ 162 w 816"/>
              <a:gd name="T17" fmla="*/ 313 h 723"/>
              <a:gd name="T18" fmla="*/ 184 w 816"/>
              <a:gd name="T19" fmla="*/ 173 h 723"/>
              <a:gd name="T20" fmla="*/ 206 w 816"/>
              <a:gd name="T21" fmla="*/ 71 h 723"/>
              <a:gd name="T22" fmla="*/ 222 w 816"/>
              <a:gd name="T23" fmla="*/ 11 h 723"/>
              <a:gd name="T24" fmla="*/ 244 w 816"/>
              <a:gd name="T25" fmla="*/ 6 h 723"/>
              <a:gd name="T26" fmla="*/ 260 w 816"/>
              <a:gd name="T27" fmla="*/ 33 h 723"/>
              <a:gd name="T28" fmla="*/ 281 w 816"/>
              <a:gd name="T29" fmla="*/ 71 h 723"/>
              <a:gd name="T30" fmla="*/ 298 w 816"/>
              <a:gd name="T31" fmla="*/ 114 h 723"/>
              <a:gd name="T32" fmla="*/ 319 w 816"/>
              <a:gd name="T33" fmla="*/ 151 h 723"/>
              <a:gd name="T34" fmla="*/ 341 w 816"/>
              <a:gd name="T35" fmla="*/ 178 h 723"/>
              <a:gd name="T36" fmla="*/ 357 w 816"/>
              <a:gd name="T37" fmla="*/ 200 h 723"/>
              <a:gd name="T38" fmla="*/ 379 w 816"/>
              <a:gd name="T39" fmla="*/ 232 h 723"/>
              <a:gd name="T40" fmla="*/ 395 w 816"/>
              <a:gd name="T41" fmla="*/ 265 h 723"/>
              <a:gd name="T42" fmla="*/ 416 w 816"/>
              <a:gd name="T43" fmla="*/ 297 h 723"/>
              <a:gd name="T44" fmla="*/ 433 w 816"/>
              <a:gd name="T45" fmla="*/ 324 h 723"/>
              <a:gd name="T46" fmla="*/ 454 w 816"/>
              <a:gd name="T47" fmla="*/ 346 h 723"/>
              <a:gd name="T48" fmla="*/ 476 w 816"/>
              <a:gd name="T49" fmla="*/ 362 h 723"/>
              <a:gd name="T50" fmla="*/ 492 w 816"/>
              <a:gd name="T51" fmla="*/ 367 h 723"/>
              <a:gd name="T52" fmla="*/ 514 w 816"/>
              <a:gd name="T53" fmla="*/ 383 h 723"/>
              <a:gd name="T54" fmla="*/ 530 w 816"/>
              <a:gd name="T55" fmla="*/ 410 h 723"/>
              <a:gd name="T56" fmla="*/ 552 w 816"/>
              <a:gd name="T57" fmla="*/ 437 h 723"/>
              <a:gd name="T58" fmla="*/ 568 w 816"/>
              <a:gd name="T59" fmla="*/ 475 h 723"/>
              <a:gd name="T60" fmla="*/ 589 w 816"/>
              <a:gd name="T61" fmla="*/ 507 h 723"/>
              <a:gd name="T62" fmla="*/ 611 w 816"/>
              <a:gd name="T63" fmla="*/ 534 h 723"/>
              <a:gd name="T64" fmla="*/ 627 w 816"/>
              <a:gd name="T65" fmla="*/ 556 h 723"/>
              <a:gd name="T66" fmla="*/ 649 w 816"/>
              <a:gd name="T67" fmla="*/ 588 h 723"/>
              <a:gd name="T68" fmla="*/ 665 w 816"/>
              <a:gd name="T69" fmla="*/ 626 h 723"/>
              <a:gd name="T70" fmla="*/ 687 w 816"/>
              <a:gd name="T71" fmla="*/ 669 h 723"/>
              <a:gd name="T72" fmla="*/ 703 w 816"/>
              <a:gd name="T73" fmla="*/ 707 h 723"/>
              <a:gd name="T74" fmla="*/ 724 w 816"/>
              <a:gd name="T75" fmla="*/ 723 h 723"/>
              <a:gd name="T76" fmla="*/ 746 w 816"/>
              <a:gd name="T77" fmla="*/ 702 h 723"/>
              <a:gd name="T78" fmla="*/ 762 w 816"/>
              <a:gd name="T79" fmla="*/ 626 h 723"/>
              <a:gd name="T80" fmla="*/ 784 w 816"/>
              <a:gd name="T81" fmla="*/ 507 h 723"/>
              <a:gd name="T82" fmla="*/ 800 w 816"/>
              <a:gd name="T83" fmla="*/ 362 h 7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816" h="723">
                <a:moveTo>
                  <a:pt x="0" y="578"/>
                </a:moveTo>
                <a:lnTo>
                  <a:pt x="6" y="588"/>
                </a:lnTo>
                <a:lnTo>
                  <a:pt x="11" y="599"/>
                </a:lnTo>
                <a:lnTo>
                  <a:pt x="17" y="610"/>
                </a:lnTo>
                <a:lnTo>
                  <a:pt x="22" y="626"/>
                </a:lnTo>
                <a:lnTo>
                  <a:pt x="27" y="637"/>
                </a:lnTo>
                <a:lnTo>
                  <a:pt x="38" y="653"/>
                </a:lnTo>
                <a:lnTo>
                  <a:pt x="44" y="669"/>
                </a:lnTo>
                <a:lnTo>
                  <a:pt x="49" y="680"/>
                </a:lnTo>
                <a:lnTo>
                  <a:pt x="54" y="696"/>
                </a:lnTo>
                <a:lnTo>
                  <a:pt x="60" y="707"/>
                </a:lnTo>
                <a:lnTo>
                  <a:pt x="71" y="718"/>
                </a:lnTo>
                <a:lnTo>
                  <a:pt x="76" y="723"/>
                </a:lnTo>
                <a:lnTo>
                  <a:pt x="81" y="723"/>
                </a:lnTo>
                <a:lnTo>
                  <a:pt x="87" y="723"/>
                </a:lnTo>
                <a:lnTo>
                  <a:pt x="92" y="712"/>
                </a:lnTo>
                <a:lnTo>
                  <a:pt x="103" y="702"/>
                </a:lnTo>
                <a:lnTo>
                  <a:pt x="108" y="680"/>
                </a:lnTo>
                <a:lnTo>
                  <a:pt x="114" y="658"/>
                </a:lnTo>
                <a:lnTo>
                  <a:pt x="119" y="626"/>
                </a:lnTo>
                <a:lnTo>
                  <a:pt x="125" y="594"/>
                </a:lnTo>
                <a:lnTo>
                  <a:pt x="130" y="551"/>
                </a:lnTo>
                <a:lnTo>
                  <a:pt x="141" y="507"/>
                </a:lnTo>
                <a:lnTo>
                  <a:pt x="146" y="464"/>
                </a:lnTo>
                <a:lnTo>
                  <a:pt x="152" y="410"/>
                </a:lnTo>
                <a:lnTo>
                  <a:pt x="157" y="362"/>
                </a:lnTo>
                <a:lnTo>
                  <a:pt x="162" y="313"/>
                </a:lnTo>
                <a:lnTo>
                  <a:pt x="173" y="265"/>
                </a:lnTo>
                <a:lnTo>
                  <a:pt x="179" y="216"/>
                </a:lnTo>
                <a:lnTo>
                  <a:pt x="184" y="173"/>
                </a:lnTo>
                <a:lnTo>
                  <a:pt x="189" y="135"/>
                </a:lnTo>
                <a:lnTo>
                  <a:pt x="195" y="98"/>
                </a:lnTo>
                <a:lnTo>
                  <a:pt x="206" y="71"/>
                </a:lnTo>
                <a:lnTo>
                  <a:pt x="211" y="44"/>
                </a:lnTo>
                <a:lnTo>
                  <a:pt x="216" y="27"/>
                </a:lnTo>
                <a:lnTo>
                  <a:pt x="222" y="11"/>
                </a:lnTo>
                <a:lnTo>
                  <a:pt x="227" y="6"/>
                </a:lnTo>
                <a:lnTo>
                  <a:pt x="238" y="0"/>
                </a:lnTo>
                <a:lnTo>
                  <a:pt x="244" y="6"/>
                </a:lnTo>
                <a:lnTo>
                  <a:pt x="249" y="11"/>
                </a:lnTo>
                <a:lnTo>
                  <a:pt x="254" y="17"/>
                </a:lnTo>
                <a:lnTo>
                  <a:pt x="260" y="33"/>
                </a:lnTo>
                <a:lnTo>
                  <a:pt x="265" y="44"/>
                </a:lnTo>
                <a:lnTo>
                  <a:pt x="276" y="60"/>
                </a:lnTo>
                <a:lnTo>
                  <a:pt x="281" y="71"/>
                </a:lnTo>
                <a:lnTo>
                  <a:pt x="287" y="87"/>
                </a:lnTo>
                <a:lnTo>
                  <a:pt x="292" y="103"/>
                </a:lnTo>
                <a:lnTo>
                  <a:pt x="298" y="114"/>
                </a:lnTo>
                <a:lnTo>
                  <a:pt x="308" y="125"/>
                </a:lnTo>
                <a:lnTo>
                  <a:pt x="314" y="141"/>
                </a:lnTo>
                <a:lnTo>
                  <a:pt x="319" y="151"/>
                </a:lnTo>
                <a:lnTo>
                  <a:pt x="325" y="157"/>
                </a:lnTo>
                <a:lnTo>
                  <a:pt x="330" y="168"/>
                </a:lnTo>
                <a:lnTo>
                  <a:pt x="341" y="178"/>
                </a:lnTo>
                <a:lnTo>
                  <a:pt x="346" y="184"/>
                </a:lnTo>
                <a:lnTo>
                  <a:pt x="352" y="195"/>
                </a:lnTo>
                <a:lnTo>
                  <a:pt x="357" y="200"/>
                </a:lnTo>
                <a:lnTo>
                  <a:pt x="362" y="211"/>
                </a:lnTo>
                <a:lnTo>
                  <a:pt x="373" y="222"/>
                </a:lnTo>
                <a:lnTo>
                  <a:pt x="379" y="232"/>
                </a:lnTo>
                <a:lnTo>
                  <a:pt x="384" y="243"/>
                </a:lnTo>
                <a:lnTo>
                  <a:pt x="389" y="254"/>
                </a:lnTo>
                <a:lnTo>
                  <a:pt x="395" y="265"/>
                </a:lnTo>
                <a:lnTo>
                  <a:pt x="400" y="276"/>
                </a:lnTo>
                <a:lnTo>
                  <a:pt x="411" y="286"/>
                </a:lnTo>
                <a:lnTo>
                  <a:pt x="416" y="297"/>
                </a:lnTo>
                <a:lnTo>
                  <a:pt x="422" y="308"/>
                </a:lnTo>
                <a:lnTo>
                  <a:pt x="427" y="319"/>
                </a:lnTo>
                <a:lnTo>
                  <a:pt x="433" y="324"/>
                </a:lnTo>
                <a:lnTo>
                  <a:pt x="443" y="335"/>
                </a:lnTo>
                <a:lnTo>
                  <a:pt x="449" y="340"/>
                </a:lnTo>
                <a:lnTo>
                  <a:pt x="454" y="346"/>
                </a:lnTo>
                <a:lnTo>
                  <a:pt x="460" y="351"/>
                </a:lnTo>
                <a:lnTo>
                  <a:pt x="465" y="356"/>
                </a:lnTo>
                <a:lnTo>
                  <a:pt x="476" y="362"/>
                </a:lnTo>
                <a:lnTo>
                  <a:pt x="481" y="362"/>
                </a:lnTo>
                <a:lnTo>
                  <a:pt x="487" y="367"/>
                </a:lnTo>
                <a:lnTo>
                  <a:pt x="492" y="367"/>
                </a:lnTo>
                <a:lnTo>
                  <a:pt x="497" y="373"/>
                </a:lnTo>
                <a:lnTo>
                  <a:pt x="508" y="378"/>
                </a:lnTo>
                <a:lnTo>
                  <a:pt x="514" y="383"/>
                </a:lnTo>
                <a:lnTo>
                  <a:pt x="519" y="389"/>
                </a:lnTo>
                <a:lnTo>
                  <a:pt x="524" y="400"/>
                </a:lnTo>
                <a:lnTo>
                  <a:pt x="530" y="410"/>
                </a:lnTo>
                <a:lnTo>
                  <a:pt x="535" y="416"/>
                </a:lnTo>
                <a:lnTo>
                  <a:pt x="546" y="427"/>
                </a:lnTo>
                <a:lnTo>
                  <a:pt x="552" y="437"/>
                </a:lnTo>
                <a:lnTo>
                  <a:pt x="557" y="448"/>
                </a:lnTo>
                <a:lnTo>
                  <a:pt x="562" y="459"/>
                </a:lnTo>
                <a:lnTo>
                  <a:pt x="568" y="475"/>
                </a:lnTo>
                <a:lnTo>
                  <a:pt x="579" y="486"/>
                </a:lnTo>
                <a:lnTo>
                  <a:pt x="584" y="497"/>
                </a:lnTo>
                <a:lnTo>
                  <a:pt x="589" y="507"/>
                </a:lnTo>
                <a:lnTo>
                  <a:pt x="595" y="513"/>
                </a:lnTo>
                <a:lnTo>
                  <a:pt x="600" y="524"/>
                </a:lnTo>
                <a:lnTo>
                  <a:pt x="611" y="534"/>
                </a:lnTo>
                <a:lnTo>
                  <a:pt x="616" y="540"/>
                </a:lnTo>
                <a:lnTo>
                  <a:pt x="622" y="551"/>
                </a:lnTo>
                <a:lnTo>
                  <a:pt x="627" y="556"/>
                </a:lnTo>
                <a:lnTo>
                  <a:pt x="633" y="567"/>
                </a:lnTo>
                <a:lnTo>
                  <a:pt x="643" y="578"/>
                </a:lnTo>
                <a:lnTo>
                  <a:pt x="649" y="588"/>
                </a:lnTo>
                <a:lnTo>
                  <a:pt x="654" y="599"/>
                </a:lnTo>
                <a:lnTo>
                  <a:pt x="660" y="610"/>
                </a:lnTo>
                <a:lnTo>
                  <a:pt x="665" y="626"/>
                </a:lnTo>
                <a:lnTo>
                  <a:pt x="670" y="637"/>
                </a:lnTo>
                <a:lnTo>
                  <a:pt x="681" y="653"/>
                </a:lnTo>
                <a:lnTo>
                  <a:pt x="687" y="669"/>
                </a:lnTo>
                <a:lnTo>
                  <a:pt x="692" y="680"/>
                </a:lnTo>
                <a:lnTo>
                  <a:pt x="697" y="696"/>
                </a:lnTo>
                <a:lnTo>
                  <a:pt x="703" y="707"/>
                </a:lnTo>
                <a:lnTo>
                  <a:pt x="714" y="718"/>
                </a:lnTo>
                <a:lnTo>
                  <a:pt x="719" y="723"/>
                </a:lnTo>
                <a:lnTo>
                  <a:pt x="724" y="723"/>
                </a:lnTo>
                <a:lnTo>
                  <a:pt x="730" y="723"/>
                </a:lnTo>
                <a:lnTo>
                  <a:pt x="735" y="712"/>
                </a:lnTo>
                <a:lnTo>
                  <a:pt x="746" y="702"/>
                </a:lnTo>
                <a:lnTo>
                  <a:pt x="751" y="680"/>
                </a:lnTo>
                <a:lnTo>
                  <a:pt x="757" y="658"/>
                </a:lnTo>
                <a:lnTo>
                  <a:pt x="762" y="626"/>
                </a:lnTo>
                <a:lnTo>
                  <a:pt x="768" y="594"/>
                </a:lnTo>
                <a:lnTo>
                  <a:pt x="773" y="551"/>
                </a:lnTo>
                <a:lnTo>
                  <a:pt x="784" y="507"/>
                </a:lnTo>
                <a:lnTo>
                  <a:pt x="789" y="464"/>
                </a:lnTo>
                <a:lnTo>
                  <a:pt x="795" y="410"/>
                </a:lnTo>
                <a:lnTo>
                  <a:pt x="800" y="362"/>
                </a:lnTo>
                <a:lnTo>
                  <a:pt x="805" y="313"/>
                </a:lnTo>
                <a:lnTo>
                  <a:pt x="816" y="265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27" name="Freeform 63"/>
          <p:cNvSpPr>
            <a:spLocks/>
          </p:cNvSpPr>
          <p:nvPr/>
        </p:nvSpPr>
        <p:spPr bwMode="auto">
          <a:xfrm>
            <a:off x="3324225" y="3062288"/>
            <a:ext cx="1198563" cy="831850"/>
          </a:xfrm>
          <a:custGeom>
            <a:avLst/>
            <a:gdLst>
              <a:gd name="T0" fmla="*/ 11 w 816"/>
              <a:gd name="T1" fmla="*/ 173 h 723"/>
              <a:gd name="T2" fmla="*/ 33 w 816"/>
              <a:gd name="T3" fmla="*/ 71 h 723"/>
              <a:gd name="T4" fmla="*/ 49 w 816"/>
              <a:gd name="T5" fmla="*/ 11 h 723"/>
              <a:gd name="T6" fmla="*/ 71 w 816"/>
              <a:gd name="T7" fmla="*/ 6 h 723"/>
              <a:gd name="T8" fmla="*/ 87 w 816"/>
              <a:gd name="T9" fmla="*/ 33 h 723"/>
              <a:gd name="T10" fmla="*/ 108 w 816"/>
              <a:gd name="T11" fmla="*/ 71 h 723"/>
              <a:gd name="T12" fmla="*/ 125 w 816"/>
              <a:gd name="T13" fmla="*/ 114 h 723"/>
              <a:gd name="T14" fmla="*/ 146 w 816"/>
              <a:gd name="T15" fmla="*/ 151 h 723"/>
              <a:gd name="T16" fmla="*/ 168 w 816"/>
              <a:gd name="T17" fmla="*/ 178 h 723"/>
              <a:gd name="T18" fmla="*/ 184 w 816"/>
              <a:gd name="T19" fmla="*/ 200 h 723"/>
              <a:gd name="T20" fmla="*/ 206 w 816"/>
              <a:gd name="T21" fmla="*/ 232 h 723"/>
              <a:gd name="T22" fmla="*/ 222 w 816"/>
              <a:gd name="T23" fmla="*/ 265 h 723"/>
              <a:gd name="T24" fmla="*/ 243 w 816"/>
              <a:gd name="T25" fmla="*/ 297 h 723"/>
              <a:gd name="T26" fmla="*/ 260 w 816"/>
              <a:gd name="T27" fmla="*/ 324 h 723"/>
              <a:gd name="T28" fmla="*/ 281 w 816"/>
              <a:gd name="T29" fmla="*/ 346 h 723"/>
              <a:gd name="T30" fmla="*/ 303 w 816"/>
              <a:gd name="T31" fmla="*/ 362 h 723"/>
              <a:gd name="T32" fmla="*/ 319 w 816"/>
              <a:gd name="T33" fmla="*/ 367 h 723"/>
              <a:gd name="T34" fmla="*/ 341 w 816"/>
              <a:gd name="T35" fmla="*/ 383 h 723"/>
              <a:gd name="T36" fmla="*/ 357 w 816"/>
              <a:gd name="T37" fmla="*/ 410 h 723"/>
              <a:gd name="T38" fmla="*/ 379 w 816"/>
              <a:gd name="T39" fmla="*/ 437 h 723"/>
              <a:gd name="T40" fmla="*/ 395 w 816"/>
              <a:gd name="T41" fmla="*/ 475 h 723"/>
              <a:gd name="T42" fmla="*/ 416 w 816"/>
              <a:gd name="T43" fmla="*/ 507 h 723"/>
              <a:gd name="T44" fmla="*/ 438 w 816"/>
              <a:gd name="T45" fmla="*/ 534 h 723"/>
              <a:gd name="T46" fmla="*/ 454 w 816"/>
              <a:gd name="T47" fmla="*/ 556 h 723"/>
              <a:gd name="T48" fmla="*/ 476 w 816"/>
              <a:gd name="T49" fmla="*/ 588 h 723"/>
              <a:gd name="T50" fmla="*/ 492 w 816"/>
              <a:gd name="T51" fmla="*/ 626 h 723"/>
              <a:gd name="T52" fmla="*/ 514 w 816"/>
              <a:gd name="T53" fmla="*/ 669 h 723"/>
              <a:gd name="T54" fmla="*/ 530 w 816"/>
              <a:gd name="T55" fmla="*/ 707 h 723"/>
              <a:gd name="T56" fmla="*/ 551 w 816"/>
              <a:gd name="T57" fmla="*/ 723 h 723"/>
              <a:gd name="T58" fmla="*/ 573 w 816"/>
              <a:gd name="T59" fmla="*/ 702 h 723"/>
              <a:gd name="T60" fmla="*/ 589 w 816"/>
              <a:gd name="T61" fmla="*/ 626 h 723"/>
              <a:gd name="T62" fmla="*/ 611 w 816"/>
              <a:gd name="T63" fmla="*/ 507 h 723"/>
              <a:gd name="T64" fmla="*/ 627 w 816"/>
              <a:gd name="T65" fmla="*/ 362 h 723"/>
              <a:gd name="T66" fmla="*/ 649 w 816"/>
              <a:gd name="T67" fmla="*/ 216 h 723"/>
              <a:gd name="T68" fmla="*/ 665 w 816"/>
              <a:gd name="T69" fmla="*/ 98 h 723"/>
              <a:gd name="T70" fmla="*/ 687 w 816"/>
              <a:gd name="T71" fmla="*/ 27 h 723"/>
              <a:gd name="T72" fmla="*/ 708 w 816"/>
              <a:gd name="T73" fmla="*/ 0 h 723"/>
              <a:gd name="T74" fmla="*/ 724 w 816"/>
              <a:gd name="T75" fmla="*/ 17 h 723"/>
              <a:gd name="T76" fmla="*/ 746 w 816"/>
              <a:gd name="T77" fmla="*/ 60 h 723"/>
              <a:gd name="T78" fmla="*/ 762 w 816"/>
              <a:gd name="T79" fmla="*/ 103 h 723"/>
              <a:gd name="T80" fmla="*/ 784 w 816"/>
              <a:gd name="T81" fmla="*/ 141 h 723"/>
              <a:gd name="T82" fmla="*/ 800 w 816"/>
              <a:gd name="T83" fmla="*/ 168 h 7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816" h="723">
                <a:moveTo>
                  <a:pt x="0" y="265"/>
                </a:moveTo>
                <a:lnTo>
                  <a:pt x="6" y="216"/>
                </a:lnTo>
                <a:lnTo>
                  <a:pt x="11" y="173"/>
                </a:lnTo>
                <a:lnTo>
                  <a:pt x="16" y="135"/>
                </a:lnTo>
                <a:lnTo>
                  <a:pt x="22" y="98"/>
                </a:lnTo>
                <a:lnTo>
                  <a:pt x="33" y="71"/>
                </a:lnTo>
                <a:lnTo>
                  <a:pt x="38" y="44"/>
                </a:lnTo>
                <a:lnTo>
                  <a:pt x="44" y="27"/>
                </a:lnTo>
                <a:lnTo>
                  <a:pt x="49" y="11"/>
                </a:lnTo>
                <a:lnTo>
                  <a:pt x="54" y="6"/>
                </a:lnTo>
                <a:lnTo>
                  <a:pt x="65" y="0"/>
                </a:lnTo>
                <a:lnTo>
                  <a:pt x="71" y="6"/>
                </a:lnTo>
                <a:lnTo>
                  <a:pt x="76" y="11"/>
                </a:lnTo>
                <a:lnTo>
                  <a:pt x="81" y="17"/>
                </a:lnTo>
                <a:lnTo>
                  <a:pt x="87" y="33"/>
                </a:lnTo>
                <a:lnTo>
                  <a:pt x="92" y="44"/>
                </a:lnTo>
                <a:lnTo>
                  <a:pt x="103" y="60"/>
                </a:lnTo>
                <a:lnTo>
                  <a:pt x="108" y="71"/>
                </a:lnTo>
                <a:lnTo>
                  <a:pt x="114" y="87"/>
                </a:lnTo>
                <a:lnTo>
                  <a:pt x="119" y="103"/>
                </a:lnTo>
                <a:lnTo>
                  <a:pt x="125" y="114"/>
                </a:lnTo>
                <a:lnTo>
                  <a:pt x="135" y="125"/>
                </a:lnTo>
                <a:lnTo>
                  <a:pt x="141" y="141"/>
                </a:lnTo>
                <a:lnTo>
                  <a:pt x="146" y="151"/>
                </a:lnTo>
                <a:lnTo>
                  <a:pt x="152" y="157"/>
                </a:lnTo>
                <a:lnTo>
                  <a:pt x="157" y="168"/>
                </a:lnTo>
                <a:lnTo>
                  <a:pt x="168" y="178"/>
                </a:lnTo>
                <a:lnTo>
                  <a:pt x="173" y="184"/>
                </a:lnTo>
                <a:lnTo>
                  <a:pt x="179" y="195"/>
                </a:lnTo>
                <a:lnTo>
                  <a:pt x="184" y="200"/>
                </a:lnTo>
                <a:lnTo>
                  <a:pt x="189" y="211"/>
                </a:lnTo>
                <a:lnTo>
                  <a:pt x="200" y="222"/>
                </a:lnTo>
                <a:lnTo>
                  <a:pt x="206" y="232"/>
                </a:lnTo>
                <a:lnTo>
                  <a:pt x="211" y="243"/>
                </a:lnTo>
                <a:lnTo>
                  <a:pt x="216" y="254"/>
                </a:lnTo>
                <a:lnTo>
                  <a:pt x="222" y="265"/>
                </a:lnTo>
                <a:lnTo>
                  <a:pt x="227" y="276"/>
                </a:lnTo>
                <a:lnTo>
                  <a:pt x="238" y="286"/>
                </a:lnTo>
                <a:lnTo>
                  <a:pt x="243" y="297"/>
                </a:lnTo>
                <a:lnTo>
                  <a:pt x="249" y="308"/>
                </a:lnTo>
                <a:lnTo>
                  <a:pt x="254" y="319"/>
                </a:lnTo>
                <a:lnTo>
                  <a:pt x="260" y="324"/>
                </a:lnTo>
                <a:lnTo>
                  <a:pt x="270" y="335"/>
                </a:lnTo>
                <a:lnTo>
                  <a:pt x="276" y="340"/>
                </a:lnTo>
                <a:lnTo>
                  <a:pt x="281" y="346"/>
                </a:lnTo>
                <a:lnTo>
                  <a:pt x="287" y="351"/>
                </a:lnTo>
                <a:lnTo>
                  <a:pt x="292" y="356"/>
                </a:lnTo>
                <a:lnTo>
                  <a:pt x="303" y="362"/>
                </a:lnTo>
                <a:lnTo>
                  <a:pt x="308" y="362"/>
                </a:lnTo>
                <a:lnTo>
                  <a:pt x="314" y="367"/>
                </a:lnTo>
                <a:lnTo>
                  <a:pt x="319" y="367"/>
                </a:lnTo>
                <a:lnTo>
                  <a:pt x="324" y="373"/>
                </a:lnTo>
                <a:lnTo>
                  <a:pt x="335" y="378"/>
                </a:lnTo>
                <a:lnTo>
                  <a:pt x="341" y="383"/>
                </a:lnTo>
                <a:lnTo>
                  <a:pt x="346" y="389"/>
                </a:lnTo>
                <a:lnTo>
                  <a:pt x="351" y="400"/>
                </a:lnTo>
                <a:lnTo>
                  <a:pt x="357" y="410"/>
                </a:lnTo>
                <a:lnTo>
                  <a:pt x="362" y="416"/>
                </a:lnTo>
                <a:lnTo>
                  <a:pt x="373" y="427"/>
                </a:lnTo>
                <a:lnTo>
                  <a:pt x="379" y="437"/>
                </a:lnTo>
                <a:lnTo>
                  <a:pt x="384" y="448"/>
                </a:lnTo>
                <a:lnTo>
                  <a:pt x="389" y="459"/>
                </a:lnTo>
                <a:lnTo>
                  <a:pt x="395" y="475"/>
                </a:lnTo>
                <a:lnTo>
                  <a:pt x="406" y="486"/>
                </a:lnTo>
                <a:lnTo>
                  <a:pt x="411" y="497"/>
                </a:lnTo>
                <a:lnTo>
                  <a:pt x="416" y="507"/>
                </a:lnTo>
                <a:lnTo>
                  <a:pt x="422" y="513"/>
                </a:lnTo>
                <a:lnTo>
                  <a:pt x="427" y="524"/>
                </a:lnTo>
                <a:lnTo>
                  <a:pt x="438" y="534"/>
                </a:lnTo>
                <a:lnTo>
                  <a:pt x="443" y="540"/>
                </a:lnTo>
                <a:lnTo>
                  <a:pt x="449" y="551"/>
                </a:lnTo>
                <a:lnTo>
                  <a:pt x="454" y="556"/>
                </a:lnTo>
                <a:lnTo>
                  <a:pt x="460" y="567"/>
                </a:lnTo>
                <a:lnTo>
                  <a:pt x="470" y="578"/>
                </a:lnTo>
                <a:lnTo>
                  <a:pt x="476" y="588"/>
                </a:lnTo>
                <a:lnTo>
                  <a:pt x="481" y="599"/>
                </a:lnTo>
                <a:lnTo>
                  <a:pt x="487" y="610"/>
                </a:lnTo>
                <a:lnTo>
                  <a:pt x="492" y="626"/>
                </a:lnTo>
                <a:lnTo>
                  <a:pt x="497" y="637"/>
                </a:lnTo>
                <a:lnTo>
                  <a:pt x="508" y="653"/>
                </a:lnTo>
                <a:lnTo>
                  <a:pt x="514" y="669"/>
                </a:lnTo>
                <a:lnTo>
                  <a:pt x="519" y="680"/>
                </a:lnTo>
                <a:lnTo>
                  <a:pt x="524" y="696"/>
                </a:lnTo>
                <a:lnTo>
                  <a:pt x="530" y="707"/>
                </a:lnTo>
                <a:lnTo>
                  <a:pt x="541" y="718"/>
                </a:lnTo>
                <a:lnTo>
                  <a:pt x="546" y="723"/>
                </a:lnTo>
                <a:lnTo>
                  <a:pt x="551" y="723"/>
                </a:lnTo>
                <a:lnTo>
                  <a:pt x="557" y="723"/>
                </a:lnTo>
                <a:lnTo>
                  <a:pt x="562" y="712"/>
                </a:lnTo>
                <a:lnTo>
                  <a:pt x="573" y="702"/>
                </a:lnTo>
                <a:lnTo>
                  <a:pt x="578" y="680"/>
                </a:lnTo>
                <a:lnTo>
                  <a:pt x="584" y="658"/>
                </a:lnTo>
                <a:lnTo>
                  <a:pt x="589" y="626"/>
                </a:lnTo>
                <a:lnTo>
                  <a:pt x="595" y="594"/>
                </a:lnTo>
                <a:lnTo>
                  <a:pt x="600" y="551"/>
                </a:lnTo>
                <a:lnTo>
                  <a:pt x="611" y="507"/>
                </a:lnTo>
                <a:lnTo>
                  <a:pt x="616" y="464"/>
                </a:lnTo>
                <a:lnTo>
                  <a:pt x="622" y="410"/>
                </a:lnTo>
                <a:lnTo>
                  <a:pt x="627" y="362"/>
                </a:lnTo>
                <a:lnTo>
                  <a:pt x="632" y="313"/>
                </a:lnTo>
                <a:lnTo>
                  <a:pt x="643" y="265"/>
                </a:lnTo>
                <a:lnTo>
                  <a:pt x="649" y="216"/>
                </a:lnTo>
                <a:lnTo>
                  <a:pt x="654" y="173"/>
                </a:lnTo>
                <a:lnTo>
                  <a:pt x="659" y="135"/>
                </a:lnTo>
                <a:lnTo>
                  <a:pt x="665" y="98"/>
                </a:lnTo>
                <a:lnTo>
                  <a:pt x="676" y="71"/>
                </a:lnTo>
                <a:lnTo>
                  <a:pt x="681" y="44"/>
                </a:lnTo>
                <a:lnTo>
                  <a:pt x="687" y="27"/>
                </a:lnTo>
                <a:lnTo>
                  <a:pt x="692" y="11"/>
                </a:lnTo>
                <a:lnTo>
                  <a:pt x="697" y="6"/>
                </a:lnTo>
                <a:lnTo>
                  <a:pt x="708" y="0"/>
                </a:lnTo>
                <a:lnTo>
                  <a:pt x="714" y="6"/>
                </a:lnTo>
                <a:lnTo>
                  <a:pt x="719" y="11"/>
                </a:lnTo>
                <a:lnTo>
                  <a:pt x="724" y="17"/>
                </a:lnTo>
                <a:lnTo>
                  <a:pt x="730" y="33"/>
                </a:lnTo>
                <a:lnTo>
                  <a:pt x="735" y="44"/>
                </a:lnTo>
                <a:lnTo>
                  <a:pt x="746" y="60"/>
                </a:lnTo>
                <a:lnTo>
                  <a:pt x="751" y="71"/>
                </a:lnTo>
                <a:lnTo>
                  <a:pt x="757" y="87"/>
                </a:lnTo>
                <a:lnTo>
                  <a:pt x="762" y="103"/>
                </a:lnTo>
                <a:lnTo>
                  <a:pt x="768" y="114"/>
                </a:lnTo>
                <a:lnTo>
                  <a:pt x="778" y="125"/>
                </a:lnTo>
                <a:lnTo>
                  <a:pt x="784" y="141"/>
                </a:lnTo>
                <a:lnTo>
                  <a:pt x="789" y="151"/>
                </a:lnTo>
                <a:lnTo>
                  <a:pt x="795" y="157"/>
                </a:lnTo>
                <a:lnTo>
                  <a:pt x="800" y="168"/>
                </a:lnTo>
                <a:lnTo>
                  <a:pt x="811" y="178"/>
                </a:lnTo>
                <a:lnTo>
                  <a:pt x="816" y="184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28" name="Freeform 64"/>
          <p:cNvSpPr>
            <a:spLocks/>
          </p:cNvSpPr>
          <p:nvPr/>
        </p:nvSpPr>
        <p:spPr bwMode="auto">
          <a:xfrm>
            <a:off x="4522788" y="3062288"/>
            <a:ext cx="1198562" cy="831850"/>
          </a:xfrm>
          <a:custGeom>
            <a:avLst/>
            <a:gdLst>
              <a:gd name="T0" fmla="*/ 11 w 816"/>
              <a:gd name="T1" fmla="*/ 200 h 723"/>
              <a:gd name="T2" fmla="*/ 33 w 816"/>
              <a:gd name="T3" fmla="*/ 232 h 723"/>
              <a:gd name="T4" fmla="*/ 49 w 816"/>
              <a:gd name="T5" fmla="*/ 265 h 723"/>
              <a:gd name="T6" fmla="*/ 70 w 816"/>
              <a:gd name="T7" fmla="*/ 297 h 723"/>
              <a:gd name="T8" fmla="*/ 87 w 816"/>
              <a:gd name="T9" fmla="*/ 324 h 723"/>
              <a:gd name="T10" fmla="*/ 108 w 816"/>
              <a:gd name="T11" fmla="*/ 346 h 723"/>
              <a:gd name="T12" fmla="*/ 130 w 816"/>
              <a:gd name="T13" fmla="*/ 362 h 723"/>
              <a:gd name="T14" fmla="*/ 146 w 816"/>
              <a:gd name="T15" fmla="*/ 367 h 723"/>
              <a:gd name="T16" fmla="*/ 168 w 816"/>
              <a:gd name="T17" fmla="*/ 383 h 723"/>
              <a:gd name="T18" fmla="*/ 184 w 816"/>
              <a:gd name="T19" fmla="*/ 410 h 723"/>
              <a:gd name="T20" fmla="*/ 206 w 816"/>
              <a:gd name="T21" fmla="*/ 437 h 723"/>
              <a:gd name="T22" fmla="*/ 222 w 816"/>
              <a:gd name="T23" fmla="*/ 475 h 723"/>
              <a:gd name="T24" fmla="*/ 243 w 816"/>
              <a:gd name="T25" fmla="*/ 507 h 723"/>
              <a:gd name="T26" fmla="*/ 265 w 816"/>
              <a:gd name="T27" fmla="*/ 534 h 723"/>
              <a:gd name="T28" fmla="*/ 281 w 816"/>
              <a:gd name="T29" fmla="*/ 556 h 723"/>
              <a:gd name="T30" fmla="*/ 303 w 816"/>
              <a:gd name="T31" fmla="*/ 588 h 723"/>
              <a:gd name="T32" fmla="*/ 319 w 816"/>
              <a:gd name="T33" fmla="*/ 626 h 723"/>
              <a:gd name="T34" fmla="*/ 341 w 816"/>
              <a:gd name="T35" fmla="*/ 669 h 723"/>
              <a:gd name="T36" fmla="*/ 357 w 816"/>
              <a:gd name="T37" fmla="*/ 707 h 723"/>
              <a:gd name="T38" fmla="*/ 378 w 816"/>
              <a:gd name="T39" fmla="*/ 723 h 723"/>
              <a:gd name="T40" fmla="*/ 400 w 816"/>
              <a:gd name="T41" fmla="*/ 702 h 723"/>
              <a:gd name="T42" fmla="*/ 416 w 816"/>
              <a:gd name="T43" fmla="*/ 626 h 723"/>
              <a:gd name="T44" fmla="*/ 438 w 816"/>
              <a:gd name="T45" fmla="*/ 507 h 723"/>
              <a:gd name="T46" fmla="*/ 454 w 816"/>
              <a:gd name="T47" fmla="*/ 362 h 723"/>
              <a:gd name="T48" fmla="*/ 476 w 816"/>
              <a:gd name="T49" fmla="*/ 216 h 723"/>
              <a:gd name="T50" fmla="*/ 492 w 816"/>
              <a:gd name="T51" fmla="*/ 98 h 723"/>
              <a:gd name="T52" fmla="*/ 514 w 816"/>
              <a:gd name="T53" fmla="*/ 27 h 723"/>
              <a:gd name="T54" fmla="*/ 535 w 816"/>
              <a:gd name="T55" fmla="*/ 0 h 723"/>
              <a:gd name="T56" fmla="*/ 551 w 816"/>
              <a:gd name="T57" fmla="*/ 17 h 723"/>
              <a:gd name="T58" fmla="*/ 573 w 816"/>
              <a:gd name="T59" fmla="*/ 60 h 723"/>
              <a:gd name="T60" fmla="*/ 589 w 816"/>
              <a:gd name="T61" fmla="*/ 103 h 723"/>
              <a:gd name="T62" fmla="*/ 611 w 816"/>
              <a:gd name="T63" fmla="*/ 141 h 723"/>
              <a:gd name="T64" fmla="*/ 627 w 816"/>
              <a:gd name="T65" fmla="*/ 168 h 723"/>
              <a:gd name="T66" fmla="*/ 649 w 816"/>
              <a:gd name="T67" fmla="*/ 195 h 723"/>
              <a:gd name="T68" fmla="*/ 670 w 816"/>
              <a:gd name="T69" fmla="*/ 222 h 723"/>
              <a:gd name="T70" fmla="*/ 686 w 816"/>
              <a:gd name="T71" fmla="*/ 254 h 723"/>
              <a:gd name="T72" fmla="*/ 708 w 816"/>
              <a:gd name="T73" fmla="*/ 286 h 723"/>
              <a:gd name="T74" fmla="*/ 724 w 816"/>
              <a:gd name="T75" fmla="*/ 319 h 723"/>
              <a:gd name="T76" fmla="*/ 746 w 816"/>
              <a:gd name="T77" fmla="*/ 340 h 723"/>
              <a:gd name="T78" fmla="*/ 762 w 816"/>
              <a:gd name="T79" fmla="*/ 356 h 723"/>
              <a:gd name="T80" fmla="*/ 784 w 816"/>
              <a:gd name="T81" fmla="*/ 367 h 723"/>
              <a:gd name="T82" fmla="*/ 805 w 816"/>
              <a:gd name="T83" fmla="*/ 378 h 7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816" h="723">
                <a:moveTo>
                  <a:pt x="0" y="184"/>
                </a:moveTo>
                <a:lnTo>
                  <a:pt x="6" y="195"/>
                </a:lnTo>
                <a:lnTo>
                  <a:pt x="11" y="200"/>
                </a:lnTo>
                <a:lnTo>
                  <a:pt x="16" y="211"/>
                </a:lnTo>
                <a:lnTo>
                  <a:pt x="27" y="222"/>
                </a:lnTo>
                <a:lnTo>
                  <a:pt x="33" y="232"/>
                </a:lnTo>
                <a:lnTo>
                  <a:pt x="38" y="243"/>
                </a:lnTo>
                <a:lnTo>
                  <a:pt x="43" y="254"/>
                </a:lnTo>
                <a:lnTo>
                  <a:pt x="49" y="265"/>
                </a:lnTo>
                <a:lnTo>
                  <a:pt x="54" y="276"/>
                </a:lnTo>
                <a:lnTo>
                  <a:pt x="65" y="286"/>
                </a:lnTo>
                <a:lnTo>
                  <a:pt x="70" y="297"/>
                </a:lnTo>
                <a:lnTo>
                  <a:pt x="76" y="308"/>
                </a:lnTo>
                <a:lnTo>
                  <a:pt x="81" y="319"/>
                </a:lnTo>
                <a:lnTo>
                  <a:pt x="87" y="324"/>
                </a:lnTo>
                <a:lnTo>
                  <a:pt x="97" y="335"/>
                </a:lnTo>
                <a:lnTo>
                  <a:pt x="103" y="340"/>
                </a:lnTo>
                <a:lnTo>
                  <a:pt x="108" y="346"/>
                </a:lnTo>
                <a:lnTo>
                  <a:pt x="114" y="351"/>
                </a:lnTo>
                <a:lnTo>
                  <a:pt x="119" y="356"/>
                </a:lnTo>
                <a:lnTo>
                  <a:pt x="130" y="362"/>
                </a:lnTo>
                <a:lnTo>
                  <a:pt x="135" y="362"/>
                </a:lnTo>
                <a:lnTo>
                  <a:pt x="141" y="367"/>
                </a:lnTo>
                <a:lnTo>
                  <a:pt x="146" y="367"/>
                </a:lnTo>
                <a:lnTo>
                  <a:pt x="151" y="373"/>
                </a:lnTo>
                <a:lnTo>
                  <a:pt x="162" y="378"/>
                </a:lnTo>
                <a:lnTo>
                  <a:pt x="168" y="383"/>
                </a:lnTo>
                <a:lnTo>
                  <a:pt x="173" y="389"/>
                </a:lnTo>
                <a:lnTo>
                  <a:pt x="179" y="400"/>
                </a:lnTo>
                <a:lnTo>
                  <a:pt x="184" y="410"/>
                </a:lnTo>
                <a:lnTo>
                  <a:pt x="189" y="416"/>
                </a:lnTo>
                <a:lnTo>
                  <a:pt x="200" y="427"/>
                </a:lnTo>
                <a:lnTo>
                  <a:pt x="206" y="437"/>
                </a:lnTo>
                <a:lnTo>
                  <a:pt x="211" y="448"/>
                </a:lnTo>
                <a:lnTo>
                  <a:pt x="216" y="459"/>
                </a:lnTo>
                <a:lnTo>
                  <a:pt x="222" y="475"/>
                </a:lnTo>
                <a:lnTo>
                  <a:pt x="233" y="486"/>
                </a:lnTo>
                <a:lnTo>
                  <a:pt x="238" y="497"/>
                </a:lnTo>
                <a:lnTo>
                  <a:pt x="243" y="507"/>
                </a:lnTo>
                <a:lnTo>
                  <a:pt x="249" y="513"/>
                </a:lnTo>
                <a:lnTo>
                  <a:pt x="254" y="524"/>
                </a:lnTo>
                <a:lnTo>
                  <a:pt x="265" y="534"/>
                </a:lnTo>
                <a:lnTo>
                  <a:pt x="270" y="540"/>
                </a:lnTo>
                <a:lnTo>
                  <a:pt x="276" y="551"/>
                </a:lnTo>
                <a:lnTo>
                  <a:pt x="281" y="556"/>
                </a:lnTo>
                <a:lnTo>
                  <a:pt x="287" y="567"/>
                </a:lnTo>
                <a:lnTo>
                  <a:pt x="297" y="578"/>
                </a:lnTo>
                <a:lnTo>
                  <a:pt x="303" y="588"/>
                </a:lnTo>
                <a:lnTo>
                  <a:pt x="308" y="599"/>
                </a:lnTo>
                <a:lnTo>
                  <a:pt x="314" y="610"/>
                </a:lnTo>
                <a:lnTo>
                  <a:pt x="319" y="626"/>
                </a:lnTo>
                <a:lnTo>
                  <a:pt x="324" y="637"/>
                </a:lnTo>
                <a:lnTo>
                  <a:pt x="335" y="653"/>
                </a:lnTo>
                <a:lnTo>
                  <a:pt x="341" y="669"/>
                </a:lnTo>
                <a:lnTo>
                  <a:pt x="346" y="680"/>
                </a:lnTo>
                <a:lnTo>
                  <a:pt x="351" y="696"/>
                </a:lnTo>
                <a:lnTo>
                  <a:pt x="357" y="707"/>
                </a:lnTo>
                <a:lnTo>
                  <a:pt x="368" y="718"/>
                </a:lnTo>
                <a:lnTo>
                  <a:pt x="373" y="723"/>
                </a:lnTo>
                <a:lnTo>
                  <a:pt x="378" y="723"/>
                </a:lnTo>
                <a:lnTo>
                  <a:pt x="384" y="723"/>
                </a:lnTo>
                <a:lnTo>
                  <a:pt x="389" y="712"/>
                </a:lnTo>
                <a:lnTo>
                  <a:pt x="400" y="702"/>
                </a:lnTo>
                <a:lnTo>
                  <a:pt x="405" y="680"/>
                </a:lnTo>
                <a:lnTo>
                  <a:pt x="411" y="658"/>
                </a:lnTo>
                <a:lnTo>
                  <a:pt x="416" y="626"/>
                </a:lnTo>
                <a:lnTo>
                  <a:pt x="422" y="594"/>
                </a:lnTo>
                <a:lnTo>
                  <a:pt x="427" y="551"/>
                </a:lnTo>
                <a:lnTo>
                  <a:pt x="438" y="507"/>
                </a:lnTo>
                <a:lnTo>
                  <a:pt x="443" y="464"/>
                </a:lnTo>
                <a:lnTo>
                  <a:pt x="449" y="410"/>
                </a:lnTo>
                <a:lnTo>
                  <a:pt x="454" y="362"/>
                </a:lnTo>
                <a:lnTo>
                  <a:pt x="459" y="313"/>
                </a:lnTo>
                <a:lnTo>
                  <a:pt x="470" y="265"/>
                </a:lnTo>
                <a:lnTo>
                  <a:pt x="476" y="216"/>
                </a:lnTo>
                <a:lnTo>
                  <a:pt x="481" y="173"/>
                </a:lnTo>
                <a:lnTo>
                  <a:pt x="487" y="135"/>
                </a:lnTo>
                <a:lnTo>
                  <a:pt x="492" y="98"/>
                </a:lnTo>
                <a:lnTo>
                  <a:pt x="503" y="71"/>
                </a:lnTo>
                <a:lnTo>
                  <a:pt x="508" y="44"/>
                </a:lnTo>
                <a:lnTo>
                  <a:pt x="514" y="27"/>
                </a:lnTo>
                <a:lnTo>
                  <a:pt x="519" y="11"/>
                </a:lnTo>
                <a:lnTo>
                  <a:pt x="524" y="6"/>
                </a:lnTo>
                <a:lnTo>
                  <a:pt x="535" y="0"/>
                </a:lnTo>
                <a:lnTo>
                  <a:pt x="541" y="6"/>
                </a:lnTo>
                <a:lnTo>
                  <a:pt x="546" y="11"/>
                </a:lnTo>
                <a:lnTo>
                  <a:pt x="551" y="17"/>
                </a:lnTo>
                <a:lnTo>
                  <a:pt x="557" y="33"/>
                </a:lnTo>
                <a:lnTo>
                  <a:pt x="562" y="44"/>
                </a:lnTo>
                <a:lnTo>
                  <a:pt x="573" y="60"/>
                </a:lnTo>
                <a:lnTo>
                  <a:pt x="578" y="71"/>
                </a:lnTo>
                <a:lnTo>
                  <a:pt x="584" y="87"/>
                </a:lnTo>
                <a:lnTo>
                  <a:pt x="589" y="103"/>
                </a:lnTo>
                <a:lnTo>
                  <a:pt x="595" y="114"/>
                </a:lnTo>
                <a:lnTo>
                  <a:pt x="605" y="125"/>
                </a:lnTo>
                <a:lnTo>
                  <a:pt x="611" y="141"/>
                </a:lnTo>
                <a:lnTo>
                  <a:pt x="616" y="151"/>
                </a:lnTo>
                <a:lnTo>
                  <a:pt x="622" y="157"/>
                </a:lnTo>
                <a:lnTo>
                  <a:pt x="627" y="168"/>
                </a:lnTo>
                <a:lnTo>
                  <a:pt x="638" y="178"/>
                </a:lnTo>
                <a:lnTo>
                  <a:pt x="643" y="184"/>
                </a:lnTo>
                <a:lnTo>
                  <a:pt x="649" y="195"/>
                </a:lnTo>
                <a:lnTo>
                  <a:pt x="654" y="200"/>
                </a:lnTo>
                <a:lnTo>
                  <a:pt x="659" y="211"/>
                </a:lnTo>
                <a:lnTo>
                  <a:pt x="670" y="222"/>
                </a:lnTo>
                <a:lnTo>
                  <a:pt x="676" y="232"/>
                </a:lnTo>
                <a:lnTo>
                  <a:pt x="681" y="243"/>
                </a:lnTo>
                <a:lnTo>
                  <a:pt x="686" y="254"/>
                </a:lnTo>
                <a:lnTo>
                  <a:pt x="692" y="265"/>
                </a:lnTo>
                <a:lnTo>
                  <a:pt x="697" y="276"/>
                </a:lnTo>
                <a:lnTo>
                  <a:pt x="708" y="286"/>
                </a:lnTo>
                <a:lnTo>
                  <a:pt x="713" y="297"/>
                </a:lnTo>
                <a:lnTo>
                  <a:pt x="719" y="308"/>
                </a:lnTo>
                <a:lnTo>
                  <a:pt x="724" y="319"/>
                </a:lnTo>
                <a:lnTo>
                  <a:pt x="730" y="324"/>
                </a:lnTo>
                <a:lnTo>
                  <a:pt x="740" y="335"/>
                </a:lnTo>
                <a:lnTo>
                  <a:pt x="746" y="340"/>
                </a:lnTo>
                <a:lnTo>
                  <a:pt x="751" y="346"/>
                </a:lnTo>
                <a:lnTo>
                  <a:pt x="757" y="351"/>
                </a:lnTo>
                <a:lnTo>
                  <a:pt x="762" y="356"/>
                </a:lnTo>
                <a:lnTo>
                  <a:pt x="773" y="362"/>
                </a:lnTo>
                <a:lnTo>
                  <a:pt x="778" y="362"/>
                </a:lnTo>
                <a:lnTo>
                  <a:pt x="784" y="367"/>
                </a:lnTo>
                <a:lnTo>
                  <a:pt x="789" y="367"/>
                </a:lnTo>
                <a:lnTo>
                  <a:pt x="795" y="373"/>
                </a:lnTo>
                <a:lnTo>
                  <a:pt x="805" y="378"/>
                </a:lnTo>
                <a:lnTo>
                  <a:pt x="811" y="383"/>
                </a:lnTo>
                <a:lnTo>
                  <a:pt x="816" y="389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29" name="Freeform 65"/>
          <p:cNvSpPr>
            <a:spLocks/>
          </p:cNvSpPr>
          <p:nvPr/>
        </p:nvSpPr>
        <p:spPr bwMode="auto">
          <a:xfrm>
            <a:off x="5721350" y="3062288"/>
            <a:ext cx="1127125" cy="831850"/>
          </a:xfrm>
          <a:custGeom>
            <a:avLst/>
            <a:gdLst>
              <a:gd name="T0" fmla="*/ 6 w 767"/>
              <a:gd name="T1" fmla="*/ 400 h 723"/>
              <a:gd name="T2" fmla="*/ 16 w 767"/>
              <a:gd name="T3" fmla="*/ 416 h 723"/>
              <a:gd name="T4" fmla="*/ 33 w 767"/>
              <a:gd name="T5" fmla="*/ 437 h 723"/>
              <a:gd name="T6" fmla="*/ 43 w 767"/>
              <a:gd name="T7" fmla="*/ 459 h 723"/>
              <a:gd name="T8" fmla="*/ 60 w 767"/>
              <a:gd name="T9" fmla="*/ 486 h 723"/>
              <a:gd name="T10" fmla="*/ 70 w 767"/>
              <a:gd name="T11" fmla="*/ 507 h 723"/>
              <a:gd name="T12" fmla="*/ 81 w 767"/>
              <a:gd name="T13" fmla="*/ 524 h 723"/>
              <a:gd name="T14" fmla="*/ 97 w 767"/>
              <a:gd name="T15" fmla="*/ 540 h 723"/>
              <a:gd name="T16" fmla="*/ 108 w 767"/>
              <a:gd name="T17" fmla="*/ 556 h 723"/>
              <a:gd name="T18" fmla="*/ 124 w 767"/>
              <a:gd name="T19" fmla="*/ 578 h 723"/>
              <a:gd name="T20" fmla="*/ 135 w 767"/>
              <a:gd name="T21" fmla="*/ 599 h 723"/>
              <a:gd name="T22" fmla="*/ 146 w 767"/>
              <a:gd name="T23" fmla="*/ 626 h 723"/>
              <a:gd name="T24" fmla="*/ 162 w 767"/>
              <a:gd name="T25" fmla="*/ 653 h 723"/>
              <a:gd name="T26" fmla="*/ 173 w 767"/>
              <a:gd name="T27" fmla="*/ 680 h 723"/>
              <a:gd name="T28" fmla="*/ 184 w 767"/>
              <a:gd name="T29" fmla="*/ 707 h 723"/>
              <a:gd name="T30" fmla="*/ 200 w 767"/>
              <a:gd name="T31" fmla="*/ 723 h 723"/>
              <a:gd name="T32" fmla="*/ 211 w 767"/>
              <a:gd name="T33" fmla="*/ 723 h 723"/>
              <a:gd name="T34" fmla="*/ 227 w 767"/>
              <a:gd name="T35" fmla="*/ 702 h 723"/>
              <a:gd name="T36" fmla="*/ 238 w 767"/>
              <a:gd name="T37" fmla="*/ 658 h 723"/>
              <a:gd name="T38" fmla="*/ 249 w 767"/>
              <a:gd name="T39" fmla="*/ 594 h 723"/>
              <a:gd name="T40" fmla="*/ 265 w 767"/>
              <a:gd name="T41" fmla="*/ 507 h 723"/>
              <a:gd name="T42" fmla="*/ 276 w 767"/>
              <a:gd name="T43" fmla="*/ 410 h 723"/>
              <a:gd name="T44" fmla="*/ 287 w 767"/>
              <a:gd name="T45" fmla="*/ 313 h 723"/>
              <a:gd name="T46" fmla="*/ 303 w 767"/>
              <a:gd name="T47" fmla="*/ 216 h 723"/>
              <a:gd name="T48" fmla="*/ 314 w 767"/>
              <a:gd name="T49" fmla="*/ 135 h 723"/>
              <a:gd name="T50" fmla="*/ 330 w 767"/>
              <a:gd name="T51" fmla="*/ 71 h 723"/>
              <a:gd name="T52" fmla="*/ 341 w 767"/>
              <a:gd name="T53" fmla="*/ 27 h 723"/>
              <a:gd name="T54" fmla="*/ 351 w 767"/>
              <a:gd name="T55" fmla="*/ 6 h 723"/>
              <a:gd name="T56" fmla="*/ 368 w 767"/>
              <a:gd name="T57" fmla="*/ 6 h 723"/>
              <a:gd name="T58" fmla="*/ 378 w 767"/>
              <a:gd name="T59" fmla="*/ 17 h 723"/>
              <a:gd name="T60" fmla="*/ 389 w 767"/>
              <a:gd name="T61" fmla="*/ 44 h 723"/>
              <a:gd name="T62" fmla="*/ 405 w 767"/>
              <a:gd name="T63" fmla="*/ 71 h 723"/>
              <a:gd name="T64" fmla="*/ 416 w 767"/>
              <a:gd name="T65" fmla="*/ 103 h 723"/>
              <a:gd name="T66" fmla="*/ 432 w 767"/>
              <a:gd name="T67" fmla="*/ 125 h 723"/>
              <a:gd name="T68" fmla="*/ 443 w 767"/>
              <a:gd name="T69" fmla="*/ 151 h 723"/>
              <a:gd name="T70" fmla="*/ 454 w 767"/>
              <a:gd name="T71" fmla="*/ 168 h 723"/>
              <a:gd name="T72" fmla="*/ 470 w 767"/>
              <a:gd name="T73" fmla="*/ 184 h 723"/>
              <a:gd name="T74" fmla="*/ 481 w 767"/>
              <a:gd name="T75" fmla="*/ 200 h 723"/>
              <a:gd name="T76" fmla="*/ 497 w 767"/>
              <a:gd name="T77" fmla="*/ 222 h 723"/>
              <a:gd name="T78" fmla="*/ 508 w 767"/>
              <a:gd name="T79" fmla="*/ 243 h 723"/>
              <a:gd name="T80" fmla="*/ 519 w 767"/>
              <a:gd name="T81" fmla="*/ 265 h 723"/>
              <a:gd name="T82" fmla="*/ 535 w 767"/>
              <a:gd name="T83" fmla="*/ 286 h 723"/>
              <a:gd name="T84" fmla="*/ 546 w 767"/>
              <a:gd name="T85" fmla="*/ 308 h 723"/>
              <a:gd name="T86" fmla="*/ 557 w 767"/>
              <a:gd name="T87" fmla="*/ 324 h 723"/>
              <a:gd name="T88" fmla="*/ 573 w 767"/>
              <a:gd name="T89" fmla="*/ 340 h 723"/>
              <a:gd name="T90" fmla="*/ 584 w 767"/>
              <a:gd name="T91" fmla="*/ 351 h 723"/>
              <a:gd name="T92" fmla="*/ 600 w 767"/>
              <a:gd name="T93" fmla="*/ 362 h 723"/>
              <a:gd name="T94" fmla="*/ 611 w 767"/>
              <a:gd name="T95" fmla="*/ 367 h 723"/>
              <a:gd name="T96" fmla="*/ 622 w 767"/>
              <a:gd name="T97" fmla="*/ 373 h 723"/>
              <a:gd name="T98" fmla="*/ 638 w 767"/>
              <a:gd name="T99" fmla="*/ 383 h 723"/>
              <a:gd name="T100" fmla="*/ 649 w 767"/>
              <a:gd name="T101" fmla="*/ 400 h 723"/>
              <a:gd name="T102" fmla="*/ 659 w 767"/>
              <a:gd name="T103" fmla="*/ 416 h 723"/>
              <a:gd name="T104" fmla="*/ 676 w 767"/>
              <a:gd name="T105" fmla="*/ 437 h 723"/>
              <a:gd name="T106" fmla="*/ 686 w 767"/>
              <a:gd name="T107" fmla="*/ 459 h 723"/>
              <a:gd name="T108" fmla="*/ 703 w 767"/>
              <a:gd name="T109" fmla="*/ 486 h 723"/>
              <a:gd name="T110" fmla="*/ 713 w 767"/>
              <a:gd name="T111" fmla="*/ 507 h 723"/>
              <a:gd name="T112" fmla="*/ 724 w 767"/>
              <a:gd name="T113" fmla="*/ 524 h 723"/>
              <a:gd name="T114" fmla="*/ 740 w 767"/>
              <a:gd name="T115" fmla="*/ 540 h 723"/>
              <a:gd name="T116" fmla="*/ 751 w 767"/>
              <a:gd name="T117" fmla="*/ 556 h 723"/>
              <a:gd name="T118" fmla="*/ 767 w 767"/>
              <a:gd name="T119" fmla="*/ 578 h 7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67" h="723">
                <a:moveTo>
                  <a:pt x="0" y="389"/>
                </a:moveTo>
                <a:lnTo>
                  <a:pt x="6" y="400"/>
                </a:lnTo>
                <a:lnTo>
                  <a:pt x="11" y="410"/>
                </a:lnTo>
                <a:lnTo>
                  <a:pt x="16" y="416"/>
                </a:lnTo>
                <a:lnTo>
                  <a:pt x="27" y="427"/>
                </a:lnTo>
                <a:lnTo>
                  <a:pt x="33" y="437"/>
                </a:lnTo>
                <a:lnTo>
                  <a:pt x="38" y="448"/>
                </a:lnTo>
                <a:lnTo>
                  <a:pt x="43" y="459"/>
                </a:lnTo>
                <a:lnTo>
                  <a:pt x="49" y="475"/>
                </a:lnTo>
                <a:lnTo>
                  <a:pt x="60" y="486"/>
                </a:lnTo>
                <a:lnTo>
                  <a:pt x="65" y="497"/>
                </a:lnTo>
                <a:lnTo>
                  <a:pt x="70" y="507"/>
                </a:lnTo>
                <a:lnTo>
                  <a:pt x="76" y="513"/>
                </a:lnTo>
                <a:lnTo>
                  <a:pt x="81" y="524"/>
                </a:lnTo>
                <a:lnTo>
                  <a:pt x="92" y="534"/>
                </a:lnTo>
                <a:lnTo>
                  <a:pt x="97" y="540"/>
                </a:lnTo>
                <a:lnTo>
                  <a:pt x="103" y="551"/>
                </a:lnTo>
                <a:lnTo>
                  <a:pt x="108" y="556"/>
                </a:lnTo>
                <a:lnTo>
                  <a:pt x="114" y="567"/>
                </a:lnTo>
                <a:lnTo>
                  <a:pt x="124" y="578"/>
                </a:lnTo>
                <a:lnTo>
                  <a:pt x="130" y="588"/>
                </a:lnTo>
                <a:lnTo>
                  <a:pt x="135" y="599"/>
                </a:lnTo>
                <a:lnTo>
                  <a:pt x="141" y="610"/>
                </a:lnTo>
                <a:lnTo>
                  <a:pt x="146" y="626"/>
                </a:lnTo>
                <a:lnTo>
                  <a:pt x="151" y="637"/>
                </a:lnTo>
                <a:lnTo>
                  <a:pt x="162" y="653"/>
                </a:lnTo>
                <a:lnTo>
                  <a:pt x="168" y="669"/>
                </a:lnTo>
                <a:lnTo>
                  <a:pt x="173" y="680"/>
                </a:lnTo>
                <a:lnTo>
                  <a:pt x="178" y="696"/>
                </a:lnTo>
                <a:lnTo>
                  <a:pt x="184" y="707"/>
                </a:lnTo>
                <a:lnTo>
                  <a:pt x="195" y="718"/>
                </a:lnTo>
                <a:lnTo>
                  <a:pt x="200" y="723"/>
                </a:lnTo>
                <a:lnTo>
                  <a:pt x="205" y="723"/>
                </a:lnTo>
                <a:lnTo>
                  <a:pt x="211" y="723"/>
                </a:lnTo>
                <a:lnTo>
                  <a:pt x="216" y="712"/>
                </a:lnTo>
                <a:lnTo>
                  <a:pt x="227" y="702"/>
                </a:lnTo>
                <a:lnTo>
                  <a:pt x="232" y="680"/>
                </a:lnTo>
                <a:lnTo>
                  <a:pt x="238" y="658"/>
                </a:lnTo>
                <a:lnTo>
                  <a:pt x="243" y="626"/>
                </a:lnTo>
                <a:lnTo>
                  <a:pt x="249" y="594"/>
                </a:lnTo>
                <a:lnTo>
                  <a:pt x="254" y="551"/>
                </a:lnTo>
                <a:lnTo>
                  <a:pt x="265" y="507"/>
                </a:lnTo>
                <a:lnTo>
                  <a:pt x="270" y="464"/>
                </a:lnTo>
                <a:lnTo>
                  <a:pt x="276" y="410"/>
                </a:lnTo>
                <a:lnTo>
                  <a:pt x="281" y="362"/>
                </a:lnTo>
                <a:lnTo>
                  <a:pt x="287" y="313"/>
                </a:lnTo>
                <a:lnTo>
                  <a:pt x="297" y="265"/>
                </a:lnTo>
                <a:lnTo>
                  <a:pt x="303" y="216"/>
                </a:lnTo>
                <a:lnTo>
                  <a:pt x="308" y="173"/>
                </a:lnTo>
                <a:lnTo>
                  <a:pt x="314" y="135"/>
                </a:lnTo>
                <a:lnTo>
                  <a:pt x="319" y="98"/>
                </a:lnTo>
                <a:lnTo>
                  <a:pt x="330" y="71"/>
                </a:lnTo>
                <a:lnTo>
                  <a:pt x="335" y="44"/>
                </a:lnTo>
                <a:lnTo>
                  <a:pt x="341" y="27"/>
                </a:lnTo>
                <a:lnTo>
                  <a:pt x="346" y="11"/>
                </a:lnTo>
                <a:lnTo>
                  <a:pt x="351" y="6"/>
                </a:lnTo>
                <a:lnTo>
                  <a:pt x="362" y="0"/>
                </a:lnTo>
                <a:lnTo>
                  <a:pt x="368" y="6"/>
                </a:lnTo>
                <a:lnTo>
                  <a:pt x="373" y="11"/>
                </a:lnTo>
                <a:lnTo>
                  <a:pt x="378" y="17"/>
                </a:lnTo>
                <a:lnTo>
                  <a:pt x="384" y="33"/>
                </a:lnTo>
                <a:lnTo>
                  <a:pt x="389" y="44"/>
                </a:lnTo>
                <a:lnTo>
                  <a:pt x="400" y="60"/>
                </a:lnTo>
                <a:lnTo>
                  <a:pt x="405" y="71"/>
                </a:lnTo>
                <a:lnTo>
                  <a:pt x="411" y="87"/>
                </a:lnTo>
                <a:lnTo>
                  <a:pt x="416" y="103"/>
                </a:lnTo>
                <a:lnTo>
                  <a:pt x="422" y="114"/>
                </a:lnTo>
                <a:lnTo>
                  <a:pt x="432" y="125"/>
                </a:lnTo>
                <a:lnTo>
                  <a:pt x="438" y="141"/>
                </a:lnTo>
                <a:lnTo>
                  <a:pt x="443" y="151"/>
                </a:lnTo>
                <a:lnTo>
                  <a:pt x="449" y="157"/>
                </a:lnTo>
                <a:lnTo>
                  <a:pt x="454" y="168"/>
                </a:lnTo>
                <a:lnTo>
                  <a:pt x="465" y="178"/>
                </a:lnTo>
                <a:lnTo>
                  <a:pt x="470" y="184"/>
                </a:lnTo>
                <a:lnTo>
                  <a:pt x="476" y="195"/>
                </a:lnTo>
                <a:lnTo>
                  <a:pt x="481" y="200"/>
                </a:lnTo>
                <a:lnTo>
                  <a:pt x="486" y="211"/>
                </a:lnTo>
                <a:lnTo>
                  <a:pt x="497" y="222"/>
                </a:lnTo>
                <a:lnTo>
                  <a:pt x="503" y="232"/>
                </a:lnTo>
                <a:lnTo>
                  <a:pt x="508" y="243"/>
                </a:lnTo>
                <a:lnTo>
                  <a:pt x="513" y="254"/>
                </a:lnTo>
                <a:lnTo>
                  <a:pt x="519" y="265"/>
                </a:lnTo>
                <a:lnTo>
                  <a:pt x="524" y="276"/>
                </a:lnTo>
                <a:lnTo>
                  <a:pt x="535" y="286"/>
                </a:lnTo>
                <a:lnTo>
                  <a:pt x="540" y="297"/>
                </a:lnTo>
                <a:lnTo>
                  <a:pt x="546" y="308"/>
                </a:lnTo>
                <a:lnTo>
                  <a:pt x="551" y="319"/>
                </a:lnTo>
                <a:lnTo>
                  <a:pt x="557" y="324"/>
                </a:lnTo>
                <a:lnTo>
                  <a:pt x="567" y="335"/>
                </a:lnTo>
                <a:lnTo>
                  <a:pt x="573" y="340"/>
                </a:lnTo>
                <a:lnTo>
                  <a:pt x="578" y="346"/>
                </a:lnTo>
                <a:lnTo>
                  <a:pt x="584" y="351"/>
                </a:lnTo>
                <a:lnTo>
                  <a:pt x="589" y="356"/>
                </a:lnTo>
                <a:lnTo>
                  <a:pt x="600" y="362"/>
                </a:lnTo>
                <a:lnTo>
                  <a:pt x="605" y="362"/>
                </a:lnTo>
                <a:lnTo>
                  <a:pt x="611" y="367"/>
                </a:lnTo>
                <a:lnTo>
                  <a:pt x="616" y="367"/>
                </a:lnTo>
                <a:lnTo>
                  <a:pt x="622" y="373"/>
                </a:lnTo>
                <a:lnTo>
                  <a:pt x="632" y="378"/>
                </a:lnTo>
                <a:lnTo>
                  <a:pt x="638" y="383"/>
                </a:lnTo>
                <a:lnTo>
                  <a:pt x="643" y="389"/>
                </a:lnTo>
                <a:lnTo>
                  <a:pt x="649" y="400"/>
                </a:lnTo>
                <a:lnTo>
                  <a:pt x="654" y="410"/>
                </a:lnTo>
                <a:lnTo>
                  <a:pt x="659" y="416"/>
                </a:lnTo>
                <a:lnTo>
                  <a:pt x="670" y="427"/>
                </a:lnTo>
                <a:lnTo>
                  <a:pt x="676" y="437"/>
                </a:lnTo>
                <a:lnTo>
                  <a:pt x="681" y="448"/>
                </a:lnTo>
                <a:lnTo>
                  <a:pt x="686" y="459"/>
                </a:lnTo>
                <a:lnTo>
                  <a:pt x="692" y="475"/>
                </a:lnTo>
                <a:lnTo>
                  <a:pt x="703" y="486"/>
                </a:lnTo>
                <a:lnTo>
                  <a:pt x="708" y="497"/>
                </a:lnTo>
                <a:lnTo>
                  <a:pt x="713" y="507"/>
                </a:lnTo>
                <a:lnTo>
                  <a:pt x="719" y="513"/>
                </a:lnTo>
                <a:lnTo>
                  <a:pt x="724" y="524"/>
                </a:lnTo>
                <a:lnTo>
                  <a:pt x="735" y="534"/>
                </a:lnTo>
                <a:lnTo>
                  <a:pt x="740" y="540"/>
                </a:lnTo>
                <a:lnTo>
                  <a:pt x="746" y="551"/>
                </a:lnTo>
                <a:lnTo>
                  <a:pt x="751" y="556"/>
                </a:lnTo>
                <a:lnTo>
                  <a:pt x="757" y="567"/>
                </a:lnTo>
                <a:lnTo>
                  <a:pt x="767" y="578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30" name="Rectangle 66"/>
          <p:cNvSpPr>
            <a:spLocks noChangeArrowheads="1"/>
          </p:cNvSpPr>
          <p:nvPr/>
        </p:nvSpPr>
        <p:spPr bwMode="auto">
          <a:xfrm>
            <a:off x="3743325" y="2740025"/>
            <a:ext cx="16335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b="1" i="1">
                <a:solidFill>
                  <a:srgbClr val="000000"/>
                </a:solidFill>
              </a:rPr>
              <a:t>r</a:t>
            </a:r>
            <a:r>
              <a:rPr lang="en-US" sz="1400" b="1">
                <a:solidFill>
                  <a:srgbClr val="000000"/>
                </a:solidFill>
              </a:rPr>
              <a:t>(</a:t>
            </a:r>
            <a:r>
              <a:rPr lang="en-US" sz="1400" b="1" i="1">
                <a:solidFill>
                  <a:srgbClr val="000000"/>
                </a:solidFill>
              </a:rPr>
              <a:t>t</a:t>
            </a:r>
            <a:r>
              <a:rPr lang="en-US" sz="1400" b="1">
                <a:solidFill>
                  <a:srgbClr val="000000"/>
                </a:solidFill>
              </a:rPr>
              <a:t>) </a:t>
            </a:r>
            <a:r>
              <a:rPr lang="tr-TR" sz="1400" b="1">
                <a:solidFill>
                  <a:srgbClr val="000000"/>
                </a:solidFill>
              </a:rPr>
              <a:t>Reference Input</a:t>
            </a:r>
            <a:endParaRPr lang="en-US" sz="1400" b="1"/>
          </a:p>
        </p:txBody>
      </p:sp>
      <p:sp>
        <p:nvSpPr>
          <p:cNvPr id="62531" name="Rectangle 67"/>
          <p:cNvSpPr>
            <a:spLocks noChangeArrowheads="1"/>
          </p:cNvSpPr>
          <p:nvPr/>
        </p:nvSpPr>
        <p:spPr bwMode="auto">
          <a:xfrm>
            <a:off x="2125663" y="4665663"/>
            <a:ext cx="4722812" cy="12303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32" name="Rectangle 68"/>
          <p:cNvSpPr>
            <a:spLocks noChangeArrowheads="1"/>
          </p:cNvSpPr>
          <p:nvPr/>
        </p:nvSpPr>
        <p:spPr bwMode="auto">
          <a:xfrm>
            <a:off x="2125663" y="4665663"/>
            <a:ext cx="4722812" cy="1230312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33" name="Freeform 69"/>
          <p:cNvSpPr>
            <a:spLocks/>
          </p:cNvSpPr>
          <p:nvPr/>
        </p:nvSpPr>
        <p:spPr bwMode="auto">
          <a:xfrm>
            <a:off x="2125663" y="4665663"/>
            <a:ext cx="1587" cy="1230312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34" name="Freeform 70"/>
          <p:cNvSpPr>
            <a:spLocks/>
          </p:cNvSpPr>
          <p:nvPr/>
        </p:nvSpPr>
        <p:spPr bwMode="auto">
          <a:xfrm>
            <a:off x="3070225" y="4665663"/>
            <a:ext cx="1588" cy="1230312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35" name="Freeform 71"/>
          <p:cNvSpPr>
            <a:spLocks/>
          </p:cNvSpPr>
          <p:nvPr/>
        </p:nvSpPr>
        <p:spPr bwMode="auto">
          <a:xfrm>
            <a:off x="4014788" y="4665663"/>
            <a:ext cx="1587" cy="1230312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36" name="Freeform 72"/>
          <p:cNvSpPr>
            <a:spLocks/>
          </p:cNvSpPr>
          <p:nvPr/>
        </p:nvSpPr>
        <p:spPr bwMode="auto">
          <a:xfrm>
            <a:off x="4959350" y="4665663"/>
            <a:ext cx="0" cy="1230312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37" name="Freeform 73"/>
          <p:cNvSpPr>
            <a:spLocks/>
          </p:cNvSpPr>
          <p:nvPr/>
        </p:nvSpPr>
        <p:spPr bwMode="auto">
          <a:xfrm>
            <a:off x="5903913" y="4665663"/>
            <a:ext cx="0" cy="1230312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38" name="Freeform 74"/>
          <p:cNvSpPr>
            <a:spLocks/>
          </p:cNvSpPr>
          <p:nvPr/>
        </p:nvSpPr>
        <p:spPr bwMode="auto">
          <a:xfrm>
            <a:off x="6848475" y="4665663"/>
            <a:ext cx="0" cy="1230312"/>
          </a:xfrm>
          <a:custGeom>
            <a:avLst/>
            <a:gdLst>
              <a:gd name="T0" fmla="*/ 198 h 198"/>
              <a:gd name="T1" fmla="*/ 0 h 198"/>
              <a:gd name="T2" fmla="*/ 0 h 19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8">
                <a:moveTo>
                  <a:pt x="0" y="198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39" name="Freeform 75"/>
          <p:cNvSpPr>
            <a:spLocks/>
          </p:cNvSpPr>
          <p:nvPr/>
        </p:nvSpPr>
        <p:spPr bwMode="auto">
          <a:xfrm>
            <a:off x="2125663" y="5895975"/>
            <a:ext cx="4722812" cy="0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0" name="Freeform 76"/>
          <p:cNvSpPr>
            <a:spLocks/>
          </p:cNvSpPr>
          <p:nvPr/>
        </p:nvSpPr>
        <p:spPr bwMode="auto">
          <a:xfrm>
            <a:off x="2125663" y="5584825"/>
            <a:ext cx="4722812" cy="0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1" name="Freeform 77"/>
          <p:cNvSpPr>
            <a:spLocks/>
          </p:cNvSpPr>
          <p:nvPr/>
        </p:nvSpPr>
        <p:spPr bwMode="auto">
          <a:xfrm>
            <a:off x="2125663" y="5280025"/>
            <a:ext cx="4722812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2" name="Freeform 78"/>
          <p:cNvSpPr>
            <a:spLocks/>
          </p:cNvSpPr>
          <p:nvPr/>
        </p:nvSpPr>
        <p:spPr bwMode="auto">
          <a:xfrm>
            <a:off x="2125663" y="4968875"/>
            <a:ext cx="4722812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3" name="Freeform 79"/>
          <p:cNvSpPr>
            <a:spLocks/>
          </p:cNvSpPr>
          <p:nvPr/>
        </p:nvSpPr>
        <p:spPr bwMode="auto">
          <a:xfrm>
            <a:off x="2125663" y="4665663"/>
            <a:ext cx="4722812" cy="0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4" name="Line 80"/>
          <p:cNvSpPr>
            <a:spLocks noChangeShapeType="1"/>
          </p:cNvSpPr>
          <p:nvPr/>
        </p:nvSpPr>
        <p:spPr bwMode="auto">
          <a:xfrm>
            <a:off x="2125663" y="4665663"/>
            <a:ext cx="47228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5" name="Line 81"/>
          <p:cNvSpPr>
            <a:spLocks noChangeShapeType="1"/>
          </p:cNvSpPr>
          <p:nvPr/>
        </p:nvSpPr>
        <p:spPr bwMode="auto">
          <a:xfrm>
            <a:off x="2125663" y="5895975"/>
            <a:ext cx="47228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6" name="Line 82"/>
          <p:cNvSpPr>
            <a:spLocks noChangeShapeType="1"/>
          </p:cNvSpPr>
          <p:nvPr/>
        </p:nvSpPr>
        <p:spPr bwMode="auto">
          <a:xfrm flipV="1">
            <a:off x="6848475" y="4665663"/>
            <a:ext cx="0" cy="12303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7" name="Line 83"/>
          <p:cNvSpPr>
            <a:spLocks noChangeShapeType="1"/>
          </p:cNvSpPr>
          <p:nvPr/>
        </p:nvSpPr>
        <p:spPr bwMode="auto">
          <a:xfrm flipV="1">
            <a:off x="2125663" y="4665663"/>
            <a:ext cx="1587" cy="12303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8" name="Line 84"/>
          <p:cNvSpPr>
            <a:spLocks noChangeShapeType="1"/>
          </p:cNvSpPr>
          <p:nvPr/>
        </p:nvSpPr>
        <p:spPr bwMode="auto">
          <a:xfrm>
            <a:off x="2125663" y="5895975"/>
            <a:ext cx="47228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49" name="Line 85"/>
          <p:cNvSpPr>
            <a:spLocks noChangeShapeType="1"/>
          </p:cNvSpPr>
          <p:nvPr/>
        </p:nvSpPr>
        <p:spPr bwMode="auto">
          <a:xfrm flipV="1">
            <a:off x="2125663" y="4665663"/>
            <a:ext cx="1587" cy="12303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50" name="Line 86"/>
          <p:cNvSpPr>
            <a:spLocks noChangeShapeType="1"/>
          </p:cNvSpPr>
          <p:nvPr/>
        </p:nvSpPr>
        <p:spPr bwMode="auto">
          <a:xfrm flipV="1">
            <a:off x="2125663" y="5857875"/>
            <a:ext cx="1587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51" name="Line 87"/>
          <p:cNvSpPr>
            <a:spLocks noChangeShapeType="1"/>
          </p:cNvSpPr>
          <p:nvPr/>
        </p:nvSpPr>
        <p:spPr bwMode="auto">
          <a:xfrm>
            <a:off x="2125663" y="4665663"/>
            <a:ext cx="1587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52" name="Rectangle 88"/>
          <p:cNvSpPr>
            <a:spLocks noChangeArrowheads="1"/>
          </p:cNvSpPr>
          <p:nvPr/>
        </p:nvSpPr>
        <p:spPr bwMode="auto">
          <a:xfrm>
            <a:off x="2084388" y="5913438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100"/>
          </a:p>
        </p:txBody>
      </p:sp>
      <p:sp>
        <p:nvSpPr>
          <p:cNvPr id="62553" name="Line 89"/>
          <p:cNvSpPr>
            <a:spLocks noChangeShapeType="1"/>
          </p:cNvSpPr>
          <p:nvPr/>
        </p:nvSpPr>
        <p:spPr bwMode="auto">
          <a:xfrm flipV="1">
            <a:off x="3070225" y="5857875"/>
            <a:ext cx="1588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54" name="Line 90"/>
          <p:cNvSpPr>
            <a:spLocks noChangeShapeType="1"/>
          </p:cNvSpPr>
          <p:nvPr/>
        </p:nvSpPr>
        <p:spPr bwMode="auto">
          <a:xfrm>
            <a:off x="3070225" y="4665663"/>
            <a:ext cx="1588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55" name="Rectangle 91"/>
          <p:cNvSpPr>
            <a:spLocks noChangeArrowheads="1"/>
          </p:cNvSpPr>
          <p:nvPr/>
        </p:nvSpPr>
        <p:spPr bwMode="auto">
          <a:xfrm>
            <a:off x="3030538" y="5913438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1</a:t>
            </a:r>
            <a:endParaRPr lang="en-US" sz="1100"/>
          </a:p>
        </p:txBody>
      </p:sp>
      <p:sp>
        <p:nvSpPr>
          <p:cNvPr id="62556" name="Line 92"/>
          <p:cNvSpPr>
            <a:spLocks noChangeShapeType="1"/>
          </p:cNvSpPr>
          <p:nvPr/>
        </p:nvSpPr>
        <p:spPr bwMode="auto">
          <a:xfrm flipV="1">
            <a:off x="4014788" y="5857875"/>
            <a:ext cx="1587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57" name="Line 93"/>
          <p:cNvSpPr>
            <a:spLocks noChangeShapeType="1"/>
          </p:cNvSpPr>
          <p:nvPr/>
        </p:nvSpPr>
        <p:spPr bwMode="auto">
          <a:xfrm>
            <a:off x="4014788" y="4665663"/>
            <a:ext cx="1587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58" name="Rectangle 94"/>
          <p:cNvSpPr>
            <a:spLocks noChangeArrowheads="1"/>
          </p:cNvSpPr>
          <p:nvPr/>
        </p:nvSpPr>
        <p:spPr bwMode="auto">
          <a:xfrm>
            <a:off x="3975100" y="5913438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2</a:t>
            </a:r>
            <a:endParaRPr lang="en-US" sz="1100"/>
          </a:p>
        </p:txBody>
      </p:sp>
      <p:sp>
        <p:nvSpPr>
          <p:cNvPr id="62559" name="Line 95"/>
          <p:cNvSpPr>
            <a:spLocks noChangeShapeType="1"/>
          </p:cNvSpPr>
          <p:nvPr/>
        </p:nvSpPr>
        <p:spPr bwMode="auto">
          <a:xfrm flipV="1">
            <a:off x="4959350" y="5857875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60" name="Line 96"/>
          <p:cNvSpPr>
            <a:spLocks noChangeShapeType="1"/>
          </p:cNvSpPr>
          <p:nvPr/>
        </p:nvSpPr>
        <p:spPr bwMode="auto">
          <a:xfrm>
            <a:off x="4959350" y="4665663"/>
            <a:ext cx="0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61" name="Rectangle 97"/>
          <p:cNvSpPr>
            <a:spLocks noChangeArrowheads="1"/>
          </p:cNvSpPr>
          <p:nvPr/>
        </p:nvSpPr>
        <p:spPr bwMode="auto">
          <a:xfrm>
            <a:off x="4918075" y="5913438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3</a:t>
            </a:r>
            <a:endParaRPr lang="en-US" sz="1100"/>
          </a:p>
        </p:txBody>
      </p:sp>
      <p:sp>
        <p:nvSpPr>
          <p:cNvPr id="62562" name="Line 98"/>
          <p:cNvSpPr>
            <a:spLocks noChangeShapeType="1"/>
          </p:cNvSpPr>
          <p:nvPr/>
        </p:nvSpPr>
        <p:spPr bwMode="auto">
          <a:xfrm flipV="1">
            <a:off x="5903913" y="5857875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63" name="Line 99"/>
          <p:cNvSpPr>
            <a:spLocks noChangeShapeType="1"/>
          </p:cNvSpPr>
          <p:nvPr/>
        </p:nvSpPr>
        <p:spPr bwMode="auto">
          <a:xfrm>
            <a:off x="5903913" y="4665663"/>
            <a:ext cx="0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64" name="Rectangle 100"/>
          <p:cNvSpPr>
            <a:spLocks noChangeArrowheads="1"/>
          </p:cNvSpPr>
          <p:nvPr/>
        </p:nvSpPr>
        <p:spPr bwMode="auto">
          <a:xfrm>
            <a:off x="5864225" y="5913438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4</a:t>
            </a:r>
            <a:endParaRPr lang="en-US" sz="1100"/>
          </a:p>
        </p:txBody>
      </p:sp>
      <p:sp>
        <p:nvSpPr>
          <p:cNvPr id="62565" name="Line 101"/>
          <p:cNvSpPr>
            <a:spLocks noChangeShapeType="1"/>
          </p:cNvSpPr>
          <p:nvPr/>
        </p:nvSpPr>
        <p:spPr bwMode="auto">
          <a:xfrm flipV="1">
            <a:off x="6848475" y="5857875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66" name="Line 102"/>
          <p:cNvSpPr>
            <a:spLocks noChangeShapeType="1"/>
          </p:cNvSpPr>
          <p:nvPr/>
        </p:nvSpPr>
        <p:spPr bwMode="auto">
          <a:xfrm>
            <a:off x="6848475" y="4665663"/>
            <a:ext cx="0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67" name="Rectangle 103"/>
          <p:cNvSpPr>
            <a:spLocks noChangeArrowheads="1"/>
          </p:cNvSpPr>
          <p:nvPr/>
        </p:nvSpPr>
        <p:spPr bwMode="auto">
          <a:xfrm>
            <a:off x="6808788" y="5913438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100"/>
          </a:p>
        </p:txBody>
      </p:sp>
      <p:sp>
        <p:nvSpPr>
          <p:cNvPr id="62568" name="Line 104"/>
          <p:cNvSpPr>
            <a:spLocks noChangeShapeType="1"/>
          </p:cNvSpPr>
          <p:nvPr/>
        </p:nvSpPr>
        <p:spPr bwMode="auto">
          <a:xfrm>
            <a:off x="2125663" y="5895975"/>
            <a:ext cx="39687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69" name="Line 105"/>
          <p:cNvSpPr>
            <a:spLocks noChangeShapeType="1"/>
          </p:cNvSpPr>
          <p:nvPr/>
        </p:nvSpPr>
        <p:spPr bwMode="auto">
          <a:xfrm flipH="1">
            <a:off x="6800850" y="5895975"/>
            <a:ext cx="4762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70" name="Rectangle 106"/>
          <p:cNvSpPr>
            <a:spLocks noChangeArrowheads="1"/>
          </p:cNvSpPr>
          <p:nvPr/>
        </p:nvSpPr>
        <p:spPr bwMode="auto">
          <a:xfrm>
            <a:off x="1887538" y="5827713"/>
            <a:ext cx="20161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-20</a:t>
            </a:r>
            <a:endParaRPr lang="en-US" sz="1100"/>
          </a:p>
        </p:txBody>
      </p:sp>
      <p:sp>
        <p:nvSpPr>
          <p:cNvPr id="62571" name="Line 107"/>
          <p:cNvSpPr>
            <a:spLocks noChangeShapeType="1"/>
          </p:cNvSpPr>
          <p:nvPr/>
        </p:nvSpPr>
        <p:spPr bwMode="auto">
          <a:xfrm>
            <a:off x="2125663" y="5584825"/>
            <a:ext cx="39687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72" name="Line 108"/>
          <p:cNvSpPr>
            <a:spLocks noChangeShapeType="1"/>
          </p:cNvSpPr>
          <p:nvPr/>
        </p:nvSpPr>
        <p:spPr bwMode="auto">
          <a:xfrm flipH="1">
            <a:off x="6800850" y="5584825"/>
            <a:ext cx="4762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73" name="Rectangle 109"/>
          <p:cNvSpPr>
            <a:spLocks noChangeArrowheads="1"/>
          </p:cNvSpPr>
          <p:nvPr/>
        </p:nvSpPr>
        <p:spPr bwMode="auto">
          <a:xfrm>
            <a:off x="1887538" y="5516563"/>
            <a:ext cx="20161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-10</a:t>
            </a:r>
            <a:endParaRPr lang="en-US" sz="1100"/>
          </a:p>
        </p:txBody>
      </p:sp>
      <p:sp>
        <p:nvSpPr>
          <p:cNvPr id="62574" name="Line 110"/>
          <p:cNvSpPr>
            <a:spLocks noChangeShapeType="1"/>
          </p:cNvSpPr>
          <p:nvPr/>
        </p:nvSpPr>
        <p:spPr bwMode="auto">
          <a:xfrm>
            <a:off x="2125663" y="5280025"/>
            <a:ext cx="396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75" name="Line 111"/>
          <p:cNvSpPr>
            <a:spLocks noChangeShapeType="1"/>
          </p:cNvSpPr>
          <p:nvPr/>
        </p:nvSpPr>
        <p:spPr bwMode="auto">
          <a:xfrm flipH="1">
            <a:off x="6800850" y="5280025"/>
            <a:ext cx="4762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76" name="Rectangle 112"/>
          <p:cNvSpPr>
            <a:spLocks noChangeArrowheads="1"/>
          </p:cNvSpPr>
          <p:nvPr/>
        </p:nvSpPr>
        <p:spPr bwMode="auto">
          <a:xfrm>
            <a:off x="2014538" y="5211763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100"/>
          </a:p>
        </p:txBody>
      </p:sp>
      <p:sp>
        <p:nvSpPr>
          <p:cNvPr id="62577" name="Line 113"/>
          <p:cNvSpPr>
            <a:spLocks noChangeShapeType="1"/>
          </p:cNvSpPr>
          <p:nvPr/>
        </p:nvSpPr>
        <p:spPr bwMode="auto">
          <a:xfrm>
            <a:off x="2125663" y="4968875"/>
            <a:ext cx="396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78" name="Line 114"/>
          <p:cNvSpPr>
            <a:spLocks noChangeShapeType="1"/>
          </p:cNvSpPr>
          <p:nvPr/>
        </p:nvSpPr>
        <p:spPr bwMode="auto">
          <a:xfrm flipH="1">
            <a:off x="6800850" y="4968875"/>
            <a:ext cx="4762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79" name="Rectangle 115"/>
          <p:cNvSpPr>
            <a:spLocks noChangeArrowheads="1"/>
          </p:cNvSpPr>
          <p:nvPr/>
        </p:nvSpPr>
        <p:spPr bwMode="auto">
          <a:xfrm>
            <a:off x="1933575" y="4900613"/>
            <a:ext cx="1555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100"/>
          </a:p>
        </p:txBody>
      </p:sp>
      <p:sp>
        <p:nvSpPr>
          <p:cNvPr id="62580" name="Line 116"/>
          <p:cNvSpPr>
            <a:spLocks noChangeShapeType="1"/>
          </p:cNvSpPr>
          <p:nvPr/>
        </p:nvSpPr>
        <p:spPr bwMode="auto">
          <a:xfrm>
            <a:off x="2125663" y="4665663"/>
            <a:ext cx="39687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81" name="Line 117"/>
          <p:cNvSpPr>
            <a:spLocks noChangeShapeType="1"/>
          </p:cNvSpPr>
          <p:nvPr/>
        </p:nvSpPr>
        <p:spPr bwMode="auto">
          <a:xfrm flipH="1">
            <a:off x="6800850" y="4665663"/>
            <a:ext cx="4762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82" name="Rectangle 118"/>
          <p:cNvSpPr>
            <a:spLocks noChangeArrowheads="1"/>
          </p:cNvSpPr>
          <p:nvPr/>
        </p:nvSpPr>
        <p:spPr bwMode="auto">
          <a:xfrm>
            <a:off x="1933575" y="4597400"/>
            <a:ext cx="1555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20</a:t>
            </a:r>
            <a:endParaRPr lang="en-US" sz="1100"/>
          </a:p>
        </p:txBody>
      </p:sp>
      <p:sp>
        <p:nvSpPr>
          <p:cNvPr id="62583" name="Line 119"/>
          <p:cNvSpPr>
            <a:spLocks noChangeShapeType="1"/>
          </p:cNvSpPr>
          <p:nvPr/>
        </p:nvSpPr>
        <p:spPr bwMode="auto">
          <a:xfrm>
            <a:off x="2125663" y="4665663"/>
            <a:ext cx="47228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84" name="Line 120"/>
          <p:cNvSpPr>
            <a:spLocks noChangeShapeType="1"/>
          </p:cNvSpPr>
          <p:nvPr/>
        </p:nvSpPr>
        <p:spPr bwMode="auto">
          <a:xfrm>
            <a:off x="2125663" y="5895975"/>
            <a:ext cx="47228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85" name="Line 121"/>
          <p:cNvSpPr>
            <a:spLocks noChangeShapeType="1"/>
          </p:cNvSpPr>
          <p:nvPr/>
        </p:nvSpPr>
        <p:spPr bwMode="auto">
          <a:xfrm flipV="1">
            <a:off x="6848475" y="4665663"/>
            <a:ext cx="0" cy="12303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86" name="Line 122"/>
          <p:cNvSpPr>
            <a:spLocks noChangeShapeType="1"/>
          </p:cNvSpPr>
          <p:nvPr/>
        </p:nvSpPr>
        <p:spPr bwMode="auto">
          <a:xfrm flipV="1">
            <a:off x="2125663" y="4665663"/>
            <a:ext cx="1587" cy="12303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87" name="Freeform 123"/>
          <p:cNvSpPr>
            <a:spLocks/>
          </p:cNvSpPr>
          <p:nvPr/>
        </p:nvSpPr>
        <p:spPr bwMode="auto">
          <a:xfrm>
            <a:off x="2125663" y="4802188"/>
            <a:ext cx="1198562" cy="919162"/>
          </a:xfrm>
          <a:custGeom>
            <a:avLst/>
            <a:gdLst>
              <a:gd name="T0" fmla="*/ 11 w 816"/>
              <a:gd name="T1" fmla="*/ 604 h 798"/>
              <a:gd name="T2" fmla="*/ 27 w 816"/>
              <a:gd name="T3" fmla="*/ 739 h 798"/>
              <a:gd name="T4" fmla="*/ 49 w 816"/>
              <a:gd name="T5" fmla="*/ 787 h 798"/>
              <a:gd name="T6" fmla="*/ 71 w 816"/>
              <a:gd name="T7" fmla="*/ 722 h 798"/>
              <a:gd name="T8" fmla="*/ 87 w 816"/>
              <a:gd name="T9" fmla="*/ 550 h 798"/>
              <a:gd name="T10" fmla="*/ 108 w 816"/>
              <a:gd name="T11" fmla="*/ 340 h 798"/>
              <a:gd name="T12" fmla="*/ 125 w 816"/>
              <a:gd name="T13" fmla="*/ 183 h 798"/>
              <a:gd name="T14" fmla="*/ 146 w 816"/>
              <a:gd name="T15" fmla="*/ 151 h 798"/>
              <a:gd name="T16" fmla="*/ 162 w 816"/>
              <a:gd name="T17" fmla="*/ 253 h 798"/>
              <a:gd name="T18" fmla="*/ 184 w 816"/>
              <a:gd name="T19" fmla="*/ 458 h 798"/>
              <a:gd name="T20" fmla="*/ 206 w 816"/>
              <a:gd name="T21" fmla="*/ 669 h 798"/>
              <a:gd name="T22" fmla="*/ 222 w 816"/>
              <a:gd name="T23" fmla="*/ 787 h 798"/>
              <a:gd name="T24" fmla="*/ 244 w 816"/>
              <a:gd name="T25" fmla="*/ 766 h 798"/>
              <a:gd name="T26" fmla="*/ 260 w 816"/>
              <a:gd name="T27" fmla="*/ 598 h 798"/>
              <a:gd name="T28" fmla="*/ 281 w 816"/>
              <a:gd name="T29" fmla="*/ 361 h 798"/>
              <a:gd name="T30" fmla="*/ 298 w 816"/>
              <a:gd name="T31" fmla="*/ 140 h 798"/>
              <a:gd name="T32" fmla="*/ 319 w 816"/>
              <a:gd name="T33" fmla="*/ 10 h 798"/>
              <a:gd name="T34" fmla="*/ 341 w 816"/>
              <a:gd name="T35" fmla="*/ 10 h 798"/>
              <a:gd name="T36" fmla="*/ 357 w 816"/>
              <a:gd name="T37" fmla="*/ 113 h 798"/>
              <a:gd name="T38" fmla="*/ 379 w 816"/>
              <a:gd name="T39" fmla="*/ 259 h 798"/>
              <a:gd name="T40" fmla="*/ 395 w 816"/>
              <a:gd name="T41" fmla="*/ 383 h 798"/>
              <a:gd name="T42" fmla="*/ 416 w 816"/>
              <a:gd name="T43" fmla="*/ 442 h 798"/>
              <a:gd name="T44" fmla="*/ 433 w 816"/>
              <a:gd name="T45" fmla="*/ 437 h 798"/>
              <a:gd name="T46" fmla="*/ 454 w 816"/>
              <a:gd name="T47" fmla="*/ 404 h 798"/>
              <a:gd name="T48" fmla="*/ 476 w 816"/>
              <a:gd name="T49" fmla="*/ 366 h 798"/>
              <a:gd name="T50" fmla="*/ 492 w 816"/>
              <a:gd name="T51" fmla="*/ 356 h 798"/>
              <a:gd name="T52" fmla="*/ 514 w 816"/>
              <a:gd name="T53" fmla="*/ 361 h 798"/>
              <a:gd name="T54" fmla="*/ 530 w 816"/>
              <a:gd name="T55" fmla="*/ 361 h 798"/>
              <a:gd name="T56" fmla="*/ 552 w 816"/>
              <a:gd name="T57" fmla="*/ 340 h 798"/>
              <a:gd name="T58" fmla="*/ 568 w 816"/>
              <a:gd name="T59" fmla="*/ 307 h 798"/>
              <a:gd name="T60" fmla="*/ 589 w 816"/>
              <a:gd name="T61" fmla="*/ 286 h 798"/>
              <a:gd name="T62" fmla="*/ 611 w 816"/>
              <a:gd name="T63" fmla="*/ 313 h 798"/>
              <a:gd name="T64" fmla="*/ 627 w 816"/>
              <a:gd name="T65" fmla="*/ 404 h 798"/>
              <a:gd name="T66" fmla="*/ 649 w 816"/>
              <a:gd name="T67" fmla="*/ 550 h 798"/>
              <a:gd name="T68" fmla="*/ 665 w 816"/>
              <a:gd name="T69" fmla="*/ 701 h 798"/>
              <a:gd name="T70" fmla="*/ 687 w 816"/>
              <a:gd name="T71" fmla="*/ 782 h 798"/>
              <a:gd name="T72" fmla="*/ 703 w 816"/>
              <a:gd name="T73" fmla="*/ 755 h 798"/>
              <a:gd name="T74" fmla="*/ 724 w 816"/>
              <a:gd name="T75" fmla="*/ 615 h 798"/>
              <a:gd name="T76" fmla="*/ 746 w 816"/>
              <a:gd name="T77" fmla="*/ 410 h 798"/>
              <a:gd name="T78" fmla="*/ 762 w 816"/>
              <a:gd name="T79" fmla="*/ 226 h 798"/>
              <a:gd name="T80" fmla="*/ 784 w 816"/>
              <a:gd name="T81" fmla="*/ 145 h 798"/>
              <a:gd name="T82" fmla="*/ 800 w 816"/>
              <a:gd name="T83" fmla="*/ 205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816" h="798">
                <a:moveTo>
                  <a:pt x="0" y="501"/>
                </a:moveTo>
                <a:lnTo>
                  <a:pt x="6" y="550"/>
                </a:lnTo>
                <a:lnTo>
                  <a:pt x="11" y="604"/>
                </a:lnTo>
                <a:lnTo>
                  <a:pt x="17" y="652"/>
                </a:lnTo>
                <a:lnTo>
                  <a:pt x="22" y="701"/>
                </a:lnTo>
                <a:lnTo>
                  <a:pt x="27" y="739"/>
                </a:lnTo>
                <a:lnTo>
                  <a:pt x="38" y="766"/>
                </a:lnTo>
                <a:lnTo>
                  <a:pt x="44" y="782"/>
                </a:lnTo>
                <a:lnTo>
                  <a:pt x="49" y="787"/>
                </a:lnTo>
                <a:lnTo>
                  <a:pt x="54" y="776"/>
                </a:lnTo>
                <a:lnTo>
                  <a:pt x="60" y="755"/>
                </a:lnTo>
                <a:lnTo>
                  <a:pt x="71" y="722"/>
                </a:lnTo>
                <a:lnTo>
                  <a:pt x="76" y="674"/>
                </a:lnTo>
                <a:lnTo>
                  <a:pt x="81" y="615"/>
                </a:lnTo>
                <a:lnTo>
                  <a:pt x="87" y="550"/>
                </a:lnTo>
                <a:lnTo>
                  <a:pt x="92" y="480"/>
                </a:lnTo>
                <a:lnTo>
                  <a:pt x="103" y="410"/>
                </a:lnTo>
                <a:lnTo>
                  <a:pt x="108" y="340"/>
                </a:lnTo>
                <a:lnTo>
                  <a:pt x="114" y="280"/>
                </a:lnTo>
                <a:lnTo>
                  <a:pt x="119" y="226"/>
                </a:lnTo>
                <a:lnTo>
                  <a:pt x="125" y="183"/>
                </a:lnTo>
                <a:lnTo>
                  <a:pt x="130" y="156"/>
                </a:lnTo>
                <a:lnTo>
                  <a:pt x="141" y="145"/>
                </a:lnTo>
                <a:lnTo>
                  <a:pt x="146" y="151"/>
                </a:lnTo>
                <a:lnTo>
                  <a:pt x="152" y="167"/>
                </a:lnTo>
                <a:lnTo>
                  <a:pt x="157" y="205"/>
                </a:lnTo>
                <a:lnTo>
                  <a:pt x="162" y="253"/>
                </a:lnTo>
                <a:lnTo>
                  <a:pt x="173" y="318"/>
                </a:lnTo>
                <a:lnTo>
                  <a:pt x="179" y="383"/>
                </a:lnTo>
                <a:lnTo>
                  <a:pt x="184" y="458"/>
                </a:lnTo>
                <a:lnTo>
                  <a:pt x="189" y="534"/>
                </a:lnTo>
                <a:lnTo>
                  <a:pt x="195" y="604"/>
                </a:lnTo>
                <a:lnTo>
                  <a:pt x="206" y="669"/>
                </a:lnTo>
                <a:lnTo>
                  <a:pt x="211" y="722"/>
                </a:lnTo>
                <a:lnTo>
                  <a:pt x="216" y="760"/>
                </a:lnTo>
                <a:lnTo>
                  <a:pt x="222" y="787"/>
                </a:lnTo>
                <a:lnTo>
                  <a:pt x="227" y="798"/>
                </a:lnTo>
                <a:lnTo>
                  <a:pt x="238" y="787"/>
                </a:lnTo>
                <a:lnTo>
                  <a:pt x="244" y="766"/>
                </a:lnTo>
                <a:lnTo>
                  <a:pt x="249" y="722"/>
                </a:lnTo>
                <a:lnTo>
                  <a:pt x="254" y="669"/>
                </a:lnTo>
                <a:lnTo>
                  <a:pt x="260" y="598"/>
                </a:lnTo>
                <a:lnTo>
                  <a:pt x="265" y="523"/>
                </a:lnTo>
                <a:lnTo>
                  <a:pt x="276" y="442"/>
                </a:lnTo>
                <a:lnTo>
                  <a:pt x="281" y="361"/>
                </a:lnTo>
                <a:lnTo>
                  <a:pt x="287" y="280"/>
                </a:lnTo>
                <a:lnTo>
                  <a:pt x="292" y="205"/>
                </a:lnTo>
                <a:lnTo>
                  <a:pt x="298" y="140"/>
                </a:lnTo>
                <a:lnTo>
                  <a:pt x="308" y="86"/>
                </a:lnTo>
                <a:lnTo>
                  <a:pt x="314" y="43"/>
                </a:lnTo>
                <a:lnTo>
                  <a:pt x="319" y="10"/>
                </a:lnTo>
                <a:lnTo>
                  <a:pt x="325" y="0"/>
                </a:lnTo>
                <a:lnTo>
                  <a:pt x="330" y="0"/>
                </a:lnTo>
                <a:lnTo>
                  <a:pt x="341" y="10"/>
                </a:lnTo>
                <a:lnTo>
                  <a:pt x="346" y="37"/>
                </a:lnTo>
                <a:lnTo>
                  <a:pt x="352" y="75"/>
                </a:lnTo>
                <a:lnTo>
                  <a:pt x="357" y="113"/>
                </a:lnTo>
                <a:lnTo>
                  <a:pt x="362" y="162"/>
                </a:lnTo>
                <a:lnTo>
                  <a:pt x="373" y="210"/>
                </a:lnTo>
                <a:lnTo>
                  <a:pt x="379" y="259"/>
                </a:lnTo>
                <a:lnTo>
                  <a:pt x="384" y="307"/>
                </a:lnTo>
                <a:lnTo>
                  <a:pt x="389" y="345"/>
                </a:lnTo>
                <a:lnTo>
                  <a:pt x="395" y="383"/>
                </a:lnTo>
                <a:lnTo>
                  <a:pt x="400" y="410"/>
                </a:lnTo>
                <a:lnTo>
                  <a:pt x="411" y="431"/>
                </a:lnTo>
                <a:lnTo>
                  <a:pt x="416" y="442"/>
                </a:lnTo>
                <a:lnTo>
                  <a:pt x="422" y="447"/>
                </a:lnTo>
                <a:lnTo>
                  <a:pt x="427" y="442"/>
                </a:lnTo>
                <a:lnTo>
                  <a:pt x="433" y="437"/>
                </a:lnTo>
                <a:lnTo>
                  <a:pt x="443" y="426"/>
                </a:lnTo>
                <a:lnTo>
                  <a:pt x="449" y="415"/>
                </a:lnTo>
                <a:lnTo>
                  <a:pt x="454" y="404"/>
                </a:lnTo>
                <a:lnTo>
                  <a:pt x="460" y="388"/>
                </a:lnTo>
                <a:lnTo>
                  <a:pt x="465" y="377"/>
                </a:lnTo>
                <a:lnTo>
                  <a:pt x="476" y="366"/>
                </a:lnTo>
                <a:lnTo>
                  <a:pt x="481" y="361"/>
                </a:lnTo>
                <a:lnTo>
                  <a:pt x="487" y="356"/>
                </a:lnTo>
                <a:lnTo>
                  <a:pt x="492" y="356"/>
                </a:lnTo>
                <a:lnTo>
                  <a:pt x="497" y="356"/>
                </a:lnTo>
                <a:lnTo>
                  <a:pt x="508" y="356"/>
                </a:lnTo>
                <a:lnTo>
                  <a:pt x="514" y="361"/>
                </a:lnTo>
                <a:lnTo>
                  <a:pt x="519" y="361"/>
                </a:lnTo>
                <a:lnTo>
                  <a:pt x="524" y="361"/>
                </a:lnTo>
                <a:lnTo>
                  <a:pt x="530" y="361"/>
                </a:lnTo>
                <a:lnTo>
                  <a:pt x="535" y="356"/>
                </a:lnTo>
                <a:lnTo>
                  <a:pt x="546" y="350"/>
                </a:lnTo>
                <a:lnTo>
                  <a:pt x="552" y="340"/>
                </a:lnTo>
                <a:lnTo>
                  <a:pt x="557" y="334"/>
                </a:lnTo>
                <a:lnTo>
                  <a:pt x="562" y="318"/>
                </a:lnTo>
                <a:lnTo>
                  <a:pt x="568" y="307"/>
                </a:lnTo>
                <a:lnTo>
                  <a:pt x="579" y="296"/>
                </a:lnTo>
                <a:lnTo>
                  <a:pt x="584" y="291"/>
                </a:lnTo>
                <a:lnTo>
                  <a:pt x="589" y="286"/>
                </a:lnTo>
                <a:lnTo>
                  <a:pt x="595" y="291"/>
                </a:lnTo>
                <a:lnTo>
                  <a:pt x="600" y="296"/>
                </a:lnTo>
                <a:lnTo>
                  <a:pt x="611" y="313"/>
                </a:lnTo>
                <a:lnTo>
                  <a:pt x="616" y="334"/>
                </a:lnTo>
                <a:lnTo>
                  <a:pt x="622" y="366"/>
                </a:lnTo>
                <a:lnTo>
                  <a:pt x="627" y="404"/>
                </a:lnTo>
                <a:lnTo>
                  <a:pt x="633" y="447"/>
                </a:lnTo>
                <a:lnTo>
                  <a:pt x="643" y="501"/>
                </a:lnTo>
                <a:lnTo>
                  <a:pt x="649" y="550"/>
                </a:lnTo>
                <a:lnTo>
                  <a:pt x="654" y="604"/>
                </a:lnTo>
                <a:lnTo>
                  <a:pt x="660" y="652"/>
                </a:lnTo>
                <a:lnTo>
                  <a:pt x="665" y="701"/>
                </a:lnTo>
                <a:lnTo>
                  <a:pt x="670" y="739"/>
                </a:lnTo>
                <a:lnTo>
                  <a:pt x="681" y="766"/>
                </a:lnTo>
                <a:lnTo>
                  <a:pt x="687" y="782"/>
                </a:lnTo>
                <a:lnTo>
                  <a:pt x="692" y="787"/>
                </a:lnTo>
                <a:lnTo>
                  <a:pt x="697" y="776"/>
                </a:lnTo>
                <a:lnTo>
                  <a:pt x="703" y="755"/>
                </a:lnTo>
                <a:lnTo>
                  <a:pt x="714" y="722"/>
                </a:lnTo>
                <a:lnTo>
                  <a:pt x="719" y="674"/>
                </a:lnTo>
                <a:lnTo>
                  <a:pt x="724" y="615"/>
                </a:lnTo>
                <a:lnTo>
                  <a:pt x="730" y="550"/>
                </a:lnTo>
                <a:lnTo>
                  <a:pt x="735" y="480"/>
                </a:lnTo>
                <a:lnTo>
                  <a:pt x="746" y="410"/>
                </a:lnTo>
                <a:lnTo>
                  <a:pt x="751" y="340"/>
                </a:lnTo>
                <a:lnTo>
                  <a:pt x="757" y="280"/>
                </a:lnTo>
                <a:lnTo>
                  <a:pt x="762" y="226"/>
                </a:lnTo>
                <a:lnTo>
                  <a:pt x="768" y="183"/>
                </a:lnTo>
                <a:lnTo>
                  <a:pt x="773" y="156"/>
                </a:lnTo>
                <a:lnTo>
                  <a:pt x="784" y="145"/>
                </a:lnTo>
                <a:lnTo>
                  <a:pt x="789" y="151"/>
                </a:lnTo>
                <a:lnTo>
                  <a:pt x="795" y="167"/>
                </a:lnTo>
                <a:lnTo>
                  <a:pt x="800" y="205"/>
                </a:lnTo>
                <a:lnTo>
                  <a:pt x="805" y="253"/>
                </a:lnTo>
                <a:lnTo>
                  <a:pt x="816" y="318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88" name="Freeform 124"/>
          <p:cNvSpPr>
            <a:spLocks/>
          </p:cNvSpPr>
          <p:nvPr/>
        </p:nvSpPr>
        <p:spPr bwMode="auto">
          <a:xfrm>
            <a:off x="3324225" y="4802188"/>
            <a:ext cx="1198563" cy="919162"/>
          </a:xfrm>
          <a:custGeom>
            <a:avLst/>
            <a:gdLst>
              <a:gd name="T0" fmla="*/ 11 w 816"/>
              <a:gd name="T1" fmla="*/ 458 h 798"/>
              <a:gd name="T2" fmla="*/ 33 w 816"/>
              <a:gd name="T3" fmla="*/ 669 h 798"/>
              <a:gd name="T4" fmla="*/ 49 w 816"/>
              <a:gd name="T5" fmla="*/ 787 h 798"/>
              <a:gd name="T6" fmla="*/ 71 w 816"/>
              <a:gd name="T7" fmla="*/ 766 h 798"/>
              <a:gd name="T8" fmla="*/ 87 w 816"/>
              <a:gd name="T9" fmla="*/ 598 h 798"/>
              <a:gd name="T10" fmla="*/ 108 w 816"/>
              <a:gd name="T11" fmla="*/ 361 h 798"/>
              <a:gd name="T12" fmla="*/ 125 w 816"/>
              <a:gd name="T13" fmla="*/ 140 h 798"/>
              <a:gd name="T14" fmla="*/ 146 w 816"/>
              <a:gd name="T15" fmla="*/ 10 h 798"/>
              <a:gd name="T16" fmla="*/ 168 w 816"/>
              <a:gd name="T17" fmla="*/ 10 h 798"/>
              <a:gd name="T18" fmla="*/ 184 w 816"/>
              <a:gd name="T19" fmla="*/ 113 h 798"/>
              <a:gd name="T20" fmla="*/ 206 w 816"/>
              <a:gd name="T21" fmla="*/ 259 h 798"/>
              <a:gd name="T22" fmla="*/ 222 w 816"/>
              <a:gd name="T23" fmla="*/ 383 h 798"/>
              <a:gd name="T24" fmla="*/ 243 w 816"/>
              <a:gd name="T25" fmla="*/ 442 h 798"/>
              <a:gd name="T26" fmla="*/ 260 w 816"/>
              <a:gd name="T27" fmla="*/ 437 h 798"/>
              <a:gd name="T28" fmla="*/ 281 w 816"/>
              <a:gd name="T29" fmla="*/ 404 h 798"/>
              <a:gd name="T30" fmla="*/ 303 w 816"/>
              <a:gd name="T31" fmla="*/ 366 h 798"/>
              <a:gd name="T32" fmla="*/ 319 w 816"/>
              <a:gd name="T33" fmla="*/ 356 h 798"/>
              <a:gd name="T34" fmla="*/ 341 w 816"/>
              <a:gd name="T35" fmla="*/ 361 h 798"/>
              <a:gd name="T36" fmla="*/ 357 w 816"/>
              <a:gd name="T37" fmla="*/ 361 h 798"/>
              <a:gd name="T38" fmla="*/ 379 w 816"/>
              <a:gd name="T39" fmla="*/ 340 h 798"/>
              <a:gd name="T40" fmla="*/ 395 w 816"/>
              <a:gd name="T41" fmla="*/ 307 h 798"/>
              <a:gd name="T42" fmla="*/ 416 w 816"/>
              <a:gd name="T43" fmla="*/ 286 h 798"/>
              <a:gd name="T44" fmla="*/ 438 w 816"/>
              <a:gd name="T45" fmla="*/ 313 h 798"/>
              <a:gd name="T46" fmla="*/ 454 w 816"/>
              <a:gd name="T47" fmla="*/ 404 h 798"/>
              <a:gd name="T48" fmla="*/ 476 w 816"/>
              <a:gd name="T49" fmla="*/ 550 h 798"/>
              <a:gd name="T50" fmla="*/ 492 w 816"/>
              <a:gd name="T51" fmla="*/ 701 h 798"/>
              <a:gd name="T52" fmla="*/ 514 w 816"/>
              <a:gd name="T53" fmla="*/ 782 h 798"/>
              <a:gd name="T54" fmla="*/ 530 w 816"/>
              <a:gd name="T55" fmla="*/ 755 h 798"/>
              <a:gd name="T56" fmla="*/ 551 w 816"/>
              <a:gd name="T57" fmla="*/ 615 h 798"/>
              <a:gd name="T58" fmla="*/ 573 w 816"/>
              <a:gd name="T59" fmla="*/ 410 h 798"/>
              <a:gd name="T60" fmla="*/ 589 w 816"/>
              <a:gd name="T61" fmla="*/ 226 h 798"/>
              <a:gd name="T62" fmla="*/ 611 w 816"/>
              <a:gd name="T63" fmla="*/ 145 h 798"/>
              <a:gd name="T64" fmla="*/ 627 w 816"/>
              <a:gd name="T65" fmla="*/ 205 h 798"/>
              <a:gd name="T66" fmla="*/ 649 w 816"/>
              <a:gd name="T67" fmla="*/ 383 h 798"/>
              <a:gd name="T68" fmla="*/ 665 w 816"/>
              <a:gd name="T69" fmla="*/ 604 h 798"/>
              <a:gd name="T70" fmla="*/ 687 w 816"/>
              <a:gd name="T71" fmla="*/ 760 h 798"/>
              <a:gd name="T72" fmla="*/ 708 w 816"/>
              <a:gd name="T73" fmla="*/ 787 h 798"/>
              <a:gd name="T74" fmla="*/ 724 w 816"/>
              <a:gd name="T75" fmla="*/ 669 h 798"/>
              <a:gd name="T76" fmla="*/ 746 w 816"/>
              <a:gd name="T77" fmla="*/ 442 h 798"/>
              <a:gd name="T78" fmla="*/ 762 w 816"/>
              <a:gd name="T79" fmla="*/ 205 h 798"/>
              <a:gd name="T80" fmla="*/ 784 w 816"/>
              <a:gd name="T81" fmla="*/ 43 h 798"/>
              <a:gd name="T82" fmla="*/ 800 w 816"/>
              <a:gd name="T83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816" h="798">
                <a:moveTo>
                  <a:pt x="0" y="318"/>
                </a:moveTo>
                <a:lnTo>
                  <a:pt x="6" y="383"/>
                </a:lnTo>
                <a:lnTo>
                  <a:pt x="11" y="458"/>
                </a:lnTo>
                <a:lnTo>
                  <a:pt x="16" y="534"/>
                </a:lnTo>
                <a:lnTo>
                  <a:pt x="22" y="604"/>
                </a:lnTo>
                <a:lnTo>
                  <a:pt x="33" y="669"/>
                </a:lnTo>
                <a:lnTo>
                  <a:pt x="38" y="722"/>
                </a:lnTo>
                <a:lnTo>
                  <a:pt x="44" y="760"/>
                </a:lnTo>
                <a:lnTo>
                  <a:pt x="49" y="787"/>
                </a:lnTo>
                <a:lnTo>
                  <a:pt x="54" y="798"/>
                </a:lnTo>
                <a:lnTo>
                  <a:pt x="65" y="787"/>
                </a:lnTo>
                <a:lnTo>
                  <a:pt x="71" y="766"/>
                </a:lnTo>
                <a:lnTo>
                  <a:pt x="76" y="722"/>
                </a:lnTo>
                <a:lnTo>
                  <a:pt x="81" y="669"/>
                </a:lnTo>
                <a:lnTo>
                  <a:pt x="87" y="598"/>
                </a:lnTo>
                <a:lnTo>
                  <a:pt x="92" y="523"/>
                </a:lnTo>
                <a:lnTo>
                  <a:pt x="103" y="442"/>
                </a:lnTo>
                <a:lnTo>
                  <a:pt x="108" y="361"/>
                </a:lnTo>
                <a:lnTo>
                  <a:pt x="114" y="280"/>
                </a:lnTo>
                <a:lnTo>
                  <a:pt x="119" y="205"/>
                </a:lnTo>
                <a:lnTo>
                  <a:pt x="125" y="140"/>
                </a:lnTo>
                <a:lnTo>
                  <a:pt x="135" y="86"/>
                </a:lnTo>
                <a:lnTo>
                  <a:pt x="141" y="43"/>
                </a:lnTo>
                <a:lnTo>
                  <a:pt x="146" y="10"/>
                </a:lnTo>
                <a:lnTo>
                  <a:pt x="152" y="0"/>
                </a:lnTo>
                <a:lnTo>
                  <a:pt x="157" y="0"/>
                </a:lnTo>
                <a:lnTo>
                  <a:pt x="168" y="10"/>
                </a:lnTo>
                <a:lnTo>
                  <a:pt x="173" y="37"/>
                </a:lnTo>
                <a:lnTo>
                  <a:pt x="179" y="75"/>
                </a:lnTo>
                <a:lnTo>
                  <a:pt x="184" y="113"/>
                </a:lnTo>
                <a:lnTo>
                  <a:pt x="189" y="162"/>
                </a:lnTo>
                <a:lnTo>
                  <a:pt x="200" y="210"/>
                </a:lnTo>
                <a:lnTo>
                  <a:pt x="206" y="259"/>
                </a:lnTo>
                <a:lnTo>
                  <a:pt x="211" y="307"/>
                </a:lnTo>
                <a:lnTo>
                  <a:pt x="216" y="345"/>
                </a:lnTo>
                <a:lnTo>
                  <a:pt x="222" y="383"/>
                </a:lnTo>
                <a:lnTo>
                  <a:pt x="227" y="410"/>
                </a:lnTo>
                <a:lnTo>
                  <a:pt x="238" y="431"/>
                </a:lnTo>
                <a:lnTo>
                  <a:pt x="243" y="442"/>
                </a:lnTo>
                <a:lnTo>
                  <a:pt x="249" y="447"/>
                </a:lnTo>
                <a:lnTo>
                  <a:pt x="254" y="442"/>
                </a:lnTo>
                <a:lnTo>
                  <a:pt x="260" y="437"/>
                </a:lnTo>
                <a:lnTo>
                  <a:pt x="270" y="426"/>
                </a:lnTo>
                <a:lnTo>
                  <a:pt x="276" y="415"/>
                </a:lnTo>
                <a:lnTo>
                  <a:pt x="281" y="404"/>
                </a:lnTo>
                <a:lnTo>
                  <a:pt x="287" y="388"/>
                </a:lnTo>
                <a:lnTo>
                  <a:pt x="292" y="377"/>
                </a:lnTo>
                <a:lnTo>
                  <a:pt x="303" y="366"/>
                </a:lnTo>
                <a:lnTo>
                  <a:pt x="308" y="361"/>
                </a:lnTo>
                <a:lnTo>
                  <a:pt x="314" y="356"/>
                </a:lnTo>
                <a:lnTo>
                  <a:pt x="319" y="356"/>
                </a:lnTo>
                <a:lnTo>
                  <a:pt x="324" y="356"/>
                </a:lnTo>
                <a:lnTo>
                  <a:pt x="335" y="356"/>
                </a:lnTo>
                <a:lnTo>
                  <a:pt x="341" y="361"/>
                </a:lnTo>
                <a:lnTo>
                  <a:pt x="346" y="361"/>
                </a:lnTo>
                <a:lnTo>
                  <a:pt x="351" y="361"/>
                </a:lnTo>
                <a:lnTo>
                  <a:pt x="357" y="361"/>
                </a:lnTo>
                <a:lnTo>
                  <a:pt x="362" y="356"/>
                </a:lnTo>
                <a:lnTo>
                  <a:pt x="373" y="350"/>
                </a:lnTo>
                <a:lnTo>
                  <a:pt x="379" y="340"/>
                </a:lnTo>
                <a:lnTo>
                  <a:pt x="384" y="334"/>
                </a:lnTo>
                <a:lnTo>
                  <a:pt x="389" y="318"/>
                </a:lnTo>
                <a:lnTo>
                  <a:pt x="395" y="307"/>
                </a:lnTo>
                <a:lnTo>
                  <a:pt x="406" y="296"/>
                </a:lnTo>
                <a:lnTo>
                  <a:pt x="411" y="291"/>
                </a:lnTo>
                <a:lnTo>
                  <a:pt x="416" y="286"/>
                </a:lnTo>
                <a:lnTo>
                  <a:pt x="422" y="291"/>
                </a:lnTo>
                <a:lnTo>
                  <a:pt x="427" y="296"/>
                </a:lnTo>
                <a:lnTo>
                  <a:pt x="438" y="313"/>
                </a:lnTo>
                <a:lnTo>
                  <a:pt x="443" y="334"/>
                </a:lnTo>
                <a:lnTo>
                  <a:pt x="449" y="366"/>
                </a:lnTo>
                <a:lnTo>
                  <a:pt x="454" y="404"/>
                </a:lnTo>
                <a:lnTo>
                  <a:pt x="460" y="447"/>
                </a:lnTo>
                <a:lnTo>
                  <a:pt x="470" y="501"/>
                </a:lnTo>
                <a:lnTo>
                  <a:pt x="476" y="550"/>
                </a:lnTo>
                <a:lnTo>
                  <a:pt x="481" y="604"/>
                </a:lnTo>
                <a:lnTo>
                  <a:pt x="487" y="652"/>
                </a:lnTo>
                <a:lnTo>
                  <a:pt x="492" y="701"/>
                </a:lnTo>
                <a:lnTo>
                  <a:pt x="497" y="739"/>
                </a:lnTo>
                <a:lnTo>
                  <a:pt x="508" y="766"/>
                </a:lnTo>
                <a:lnTo>
                  <a:pt x="514" y="782"/>
                </a:lnTo>
                <a:lnTo>
                  <a:pt x="519" y="787"/>
                </a:lnTo>
                <a:lnTo>
                  <a:pt x="524" y="776"/>
                </a:lnTo>
                <a:lnTo>
                  <a:pt x="530" y="755"/>
                </a:lnTo>
                <a:lnTo>
                  <a:pt x="541" y="722"/>
                </a:lnTo>
                <a:lnTo>
                  <a:pt x="546" y="674"/>
                </a:lnTo>
                <a:lnTo>
                  <a:pt x="551" y="615"/>
                </a:lnTo>
                <a:lnTo>
                  <a:pt x="557" y="550"/>
                </a:lnTo>
                <a:lnTo>
                  <a:pt x="562" y="480"/>
                </a:lnTo>
                <a:lnTo>
                  <a:pt x="573" y="410"/>
                </a:lnTo>
                <a:lnTo>
                  <a:pt x="578" y="340"/>
                </a:lnTo>
                <a:lnTo>
                  <a:pt x="584" y="280"/>
                </a:lnTo>
                <a:lnTo>
                  <a:pt x="589" y="226"/>
                </a:lnTo>
                <a:lnTo>
                  <a:pt x="595" y="183"/>
                </a:lnTo>
                <a:lnTo>
                  <a:pt x="600" y="156"/>
                </a:lnTo>
                <a:lnTo>
                  <a:pt x="611" y="145"/>
                </a:lnTo>
                <a:lnTo>
                  <a:pt x="616" y="151"/>
                </a:lnTo>
                <a:lnTo>
                  <a:pt x="622" y="167"/>
                </a:lnTo>
                <a:lnTo>
                  <a:pt x="627" y="205"/>
                </a:lnTo>
                <a:lnTo>
                  <a:pt x="632" y="253"/>
                </a:lnTo>
                <a:lnTo>
                  <a:pt x="643" y="318"/>
                </a:lnTo>
                <a:lnTo>
                  <a:pt x="649" y="383"/>
                </a:lnTo>
                <a:lnTo>
                  <a:pt x="654" y="458"/>
                </a:lnTo>
                <a:lnTo>
                  <a:pt x="659" y="534"/>
                </a:lnTo>
                <a:lnTo>
                  <a:pt x="665" y="604"/>
                </a:lnTo>
                <a:lnTo>
                  <a:pt x="676" y="669"/>
                </a:lnTo>
                <a:lnTo>
                  <a:pt x="681" y="722"/>
                </a:lnTo>
                <a:lnTo>
                  <a:pt x="687" y="760"/>
                </a:lnTo>
                <a:lnTo>
                  <a:pt x="692" y="787"/>
                </a:lnTo>
                <a:lnTo>
                  <a:pt x="697" y="798"/>
                </a:lnTo>
                <a:lnTo>
                  <a:pt x="708" y="787"/>
                </a:lnTo>
                <a:lnTo>
                  <a:pt x="714" y="766"/>
                </a:lnTo>
                <a:lnTo>
                  <a:pt x="719" y="722"/>
                </a:lnTo>
                <a:lnTo>
                  <a:pt x="724" y="669"/>
                </a:lnTo>
                <a:lnTo>
                  <a:pt x="730" y="598"/>
                </a:lnTo>
                <a:lnTo>
                  <a:pt x="735" y="523"/>
                </a:lnTo>
                <a:lnTo>
                  <a:pt x="746" y="442"/>
                </a:lnTo>
                <a:lnTo>
                  <a:pt x="751" y="361"/>
                </a:lnTo>
                <a:lnTo>
                  <a:pt x="757" y="280"/>
                </a:lnTo>
                <a:lnTo>
                  <a:pt x="762" y="205"/>
                </a:lnTo>
                <a:lnTo>
                  <a:pt x="768" y="140"/>
                </a:lnTo>
                <a:lnTo>
                  <a:pt x="778" y="86"/>
                </a:lnTo>
                <a:lnTo>
                  <a:pt x="784" y="43"/>
                </a:lnTo>
                <a:lnTo>
                  <a:pt x="789" y="10"/>
                </a:lnTo>
                <a:lnTo>
                  <a:pt x="795" y="0"/>
                </a:lnTo>
                <a:lnTo>
                  <a:pt x="800" y="0"/>
                </a:lnTo>
                <a:lnTo>
                  <a:pt x="811" y="10"/>
                </a:lnTo>
                <a:lnTo>
                  <a:pt x="816" y="37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89" name="Freeform 125"/>
          <p:cNvSpPr>
            <a:spLocks/>
          </p:cNvSpPr>
          <p:nvPr/>
        </p:nvSpPr>
        <p:spPr bwMode="auto">
          <a:xfrm>
            <a:off x="4522788" y="4802188"/>
            <a:ext cx="1198562" cy="919162"/>
          </a:xfrm>
          <a:custGeom>
            <a:avLst/>
            <a:gdLst>
              <a:gd name="T0" fmla="*/ 11 w 816"/>
              <a:gd name="T1" fmla="*/ 113 h 798"/>
              <a:gd name="T2" fmla="*/ 33 w 816"/>
              <a:gd name="T3" fmla="*/ 259 h 798"/>
              <a:gd name="T4" fmla="*/ 49 w 816"/>
              <a:gd name="T5" fmla="*/ 383 h 798"/>
              <a:gd name="T6" fmla="*/ 70 w 816"/>
              <a:gd name="T7" fmla="*/ 442 h 798"/>
              <a:gd name="T8" fmla="*/ 87 w 816"/>
              <a:gd name="T9" fmla="*/ 437 h 798"/>
              <a:gd name="T10" fmla="*/ 108 w 816"/>
              <a:gd name="T11" fmla="*/ 404 h 798"/>
              <a:gd name="T12" fmla="*/ 130 w 816"/>
              <a:gd name="T13" fmla="*/ 366 h 798"/>
              <a:gd name="T14" fmla="*/ 146 w 816"/>
              <a:gd name="T15" fmla="*/ 356 h 798"/>
              <a:gd name="T16" fmla="*/ 168 w 816"/>
              <a:gd name="T17" fmla="*/ 361 h 798"/>
              <a:gd name="T18" fmla="*/ 184 w 816"/>
              <a:gd name="T19" fmla="*/ 361 h 798"/>
              <a:gd name="T20" fmla="*/ 206 w 816"/>
              <a:gd name="T21" fmla="*/ 340 h 798"/>
              <a:gd name="T22" fmla="*/ 222 w 816"/>
              <a:gd name="T23" fmla="*/ 307 h 798"/>
              <a:gd name="T24" fmla="*/ 243 w 816"/>
              <a:gd name="T25" fmla="*/ 286 h 798"/>
              <a:gd name="T26" fmla="*/ 265 w 816"/>
              <a:gd name="T27" fmla="*/ 313 h 798"/>
              <a:gd name="T28" fmla="*/ 281 w 816"/>
              <a:gd name="T29" fmla="*/ 404 h 798"/>
              <a:gd name="T30" fmla="*/ 303 w 816"/>
              <a:gd name="T31" fmla="*/ 550 h 798"/>
              <a:gd name="T32" fmla="*/ 319 w 816"/>
              <a:gd name="T33" fmla="*/ 701 h 798"/>
              <a:gd name="T34" fmla="*/ 341 w 816"/>
              <a:gd name="T35" fmla="*/ 782 h 798"/>
              <a:gd name="T36" fmla="*/ 357 w 816"/>
              <a:gd name="T37" fmla="*/ 755 h 798"/>
              <a:gd name="T38" fmla="*/ 378 w 816"/>
              <a:gd name="T39" fmla="*/ 615 h 798"/>
              <a:gd name="T40" fmla="*/ 400 w 816"/>
              <a:gd name="T41" fmla="*/ 410 h 798"/>
              <a:gd name="T42" fmla="*/ 416 w 816"/>
              <a:gd name="T43" fmla="*/ 226 h 798"/>
              <a:gd name="T44" fmla="*/ 438 w 816"/>
              <a:gd name="T45" fmla="*/ 145 h 798"/>
              <a:gd name="T46" fmla="*/ 454 w 816"/>
              <a:gd name="T47" fmla="*/ 205 h 798"/>
              <a:gd name="T48" fmla="*/ 476 w 816"/>
              <a:gd name="T49" fmla="*/ 383 h 798"/>
              <a:gd name="T50" fmla="*/ 492 w 816"/>
              <a:gd name="T51" fmla="*/ 604 h 798"/>
              <a:gd name="T52" fmla="*/ 514 w 816"/>
              <a:gd name="T53" fmla="*/ 760 h 798"/>
              <a:gd name="T54" fmla="*/ 535 w 816"/>
              <a:gd name="T55" fmla="*/ 787 h 798"/>
              <a:gd name="T56" fmla="*/ 551 w 816"/>
              <a:gd name="T57" fmla="*/ 669 h 798"/>
              <a:gd name="T58" fmla="*/ 573 w 816"/>
              <a:gd name="T59" fmla="*/ 442 h 798"/>
              <a:gd name="T60" fmla="*/ 589 w 816"/>
              <a:gd name="T61" fmla="*/ 205 h 798"/>
              <a:gd name="T62" fmla="*/ 611 w 816"/>
              <a:gd name="T63" fmla="*/ 43 h 798"/>
              <a:gd name="T64" fmla="*/ 627 w 816"/>
              <a:gd name="T65" fmla="*/ 0 h 798"/>
              <a:gd name="T66" fmla="*/ 649 w 816"/>
              <a:gd name="T67" fmla="*/ 75 h 798"/>
              <a:gd name="T68" fmla="*/ 670 w 816"/>
              <a:gd name="T69" fmla="*/ 210 h 798"/>
              <a:gd name="T70" fmla="*/ 686 w 816"/>
              <a:gd name="T71" fmla="*/ 345 h 798"/>
              <a:gd name="T72" fmla="*/ 708 w 816"/>
              <a:gd name="T73" fmla="*/ 431 h 798"/>
              <a:gd name="T74" fmla="*/ 724 w 816"/>
              <a:gd name="T75" fmla="*/ 442 h 798"/>
              <a:gd name="T76" fmla="*/ 746 w 816"/>
              <a:gd name="T77" fmla="*/ 415 h 798"/>
              <a:gd name="T78" fmla="*/ 762 w 816"/>
              <a:gd name="T79" fmla="*/ 377 h 798"/>
              <a:gd name="T80" fmla="*/ 784 w 816"/>
              <a:gd name="T81" fmla="*/ 356 h 798"/>
              <a:gd name="T82" fmla="*/ 805 w 816"/>
              <a:gd name="T83" fmla="*/ 356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816" h="798">
                <a:moveTo>
                  <a:pt x="0" y="37"/>
                </a:moveTo>
                <a:lnTo>
                  <a:pt x="6" y="75"/>
                </a:lnTo>
                <a:lnTo>
                  <a:pt x="11" y="113"/>
                </a:lnTo>
                <a:lnTo>
                  <a:pt x="16" y="162"/>
                </a:lnTo>
                <a:lnTo>
                  <a:pt x="27" y="210"/>
                </a:lnTo>
                <a:lnTo>
                  <a:pt x="33" y="259"/>
                </a:lnTo>
                <a:lnTo>
                  <a:pt x="38" y="307"/>
                </a:lnTo>
                <a:lnTo>
                  <a:pt x="43" y="345"/>
                </a:lnTo>
                <a:lnTo>
                  <a:pt x="49" y="383"/>
                </a:lnTo>
                <a:lnTo>
                  <a:pt x="54" y="410"/>
                </a:lnTo>
                <a:lnTo>
                  <a:pt x="65" y="431"/>
                </a:lnTo>
                <a:lnTo>
                  <a:pt x="70" y="442"/>
                </a:lnTo>
                <a:lnTo>
                  <a:pt x="76" y="447"/>
                </a:lnTo>
                <a:lnTo>
                  <a:pt x="81" y="442"/>
                </a:lnTo>
                <a:lnTo>
                  <a:pt x="87" y="437"/>
                </a:lnTo>
                <a:lnTo>
                  <a:pt x="97" y="426"/>
                </a:lnTo>
                <a:lnTo>
                  <a:pt x="103" y="415"/>
                </a:lnTo>
                <a:lnTo>
                  <a:pt x="108" y="404"/>
                </a:lnTo>
                <a:lnTo>
                  <a:pt x="114" y="388"/>
                </a:lnTo>
                <a:lnTo>
                  <a:pt x="119" y="377"/>
                </a:lnTo>
                <a:lnTo>
                  <a:pt x="130" y="366"/>
                </a:lnTo>
                <a:lnTo>
                  <a:pt x="135" y="361"/>
                </a:lnTo>
                <a:lnTo>
                  <a:pt x="141" y="356"/>
                </a:lnTo>
                <a:lnTo>
                  <a:pt x="146" y="356"/>
                </a:lnTo>
                <a:lnTo>
                  <a:pt x="151" y="356"/>
                </a:lnTo>
                <a:lnTo>
                  <a:pt x="162" y="356"/>
                </a:lnTo>
                <a:lnTo>
                  <a:pt x="168" y="361"/>
                </a:lnTo>
                <a:lnTo>
                  <a:pt x="173" y="361"/>
                </a:lnTo>
                <a:lnTo>
                  <a:pt x="179" y="361"/>
                </a:lnTo>
                <a:lnTo>
                  <a:pt x="184" y="361"/>
                </a:lnTo>
                <a:lnTo>
                  <a:pt x="189" y="356"/>
                </a:lnTo>
                <a:lnTo>
                  <a:pt x="200" y="350"/>
                </a:lnTo>
                <a:lnTo>
                  <a:pt x="206" y="340"/>
                </a:lnTo>
                <a:lnTo>
                  <a:pt x="211" y="334"/>
                </a:lnTo>
                <a:lnTo>
                  <a:pt x="216" y="318"/>
                </a:lnTo>
                <a:lnTo>
                  <a:pt x="222" y="307"/>
                </a:lnTo>
                <a:lnTo>
                  <a:pt x="233" y="296"/>
                </a:lnTo>
                <a:lnTo>
                  <a:pt x="238" y="291"/>
                </a:lnTo>
                <a:lnTo>
                  <a:pt x="243" y="286"/>
                </a:lnTo>
                <a:lnTo>
                  <a:pt x="249" y="291"/>
                </a:lnTo>
                <a:lnTo>
                  <a:pt x="254" y="296"/>
                </a:lnTo>
                <a:lnTo>
                  <a:pt x="265" y="313"/>
                </a:lnTo>
                <a:lnTo>
                  <a:pt x="270" y="334"/>
                </a:lnTo>
                <a:lnTo>
                  <a:pt x="276" y="366"/>
                </a:lnTo>
                <a:lnTo>
                  <a:pt x="281" y="404"/>
                </a:lnTo>
                <a:lnTo>
                  <a:pt x="287" y="447"/>
                </a:lnTo>
                <a:lnTo>
                  <a:pt x="297" y="501"/>
                </a:lnTo>
                <a:lnTo>
                  <a:pt x="303" y="550"/>
                </a:lnTo>
                <a:lnTo>
                  <a:pt x="308" y="604"/>
                </a:lnTo>
                <a:lnTo>
                  <a:pt x="314" y="652"/>
                </a:lnTo>
                <a:lnTo>
                  <a:pt x="319" y="701"/>
                </a:lnTo>
                <a:lnTo>
                  <a:pt x="324" y="739"/>
                </a:lnTo>
                <a:lnTo>
                  <a:pt x="335" y="766"/>
                </a:lnTo>
                <a:lnTo>
                  <a:pt x="341" y="782"/>
                </a:lnTo>
                <a:lnTo>
                  <a:pt x="346" y="787"/>
                </a:lnTo>
                <a:lnTo>
                  <a:pt x="351" y="776"/>
                </a:lnTo>
                <a:lnTo>
                  <a:pt x="357" y="755"/>
                </a:lnTo>
                <a:lnTo>
                  <a:pt x="368" y="722"/>
                </a:lnTo>
                <a:lnTo>
                  <a:pt x="373" y="674"/>
                </a:lnTo>
                <a:lnTo>
                  <a:pt x="378" y="615"/>
                </a:lnTo>
                <a:lnTo>
                  <a:pt x="384" y="550"/>
                </a:lnTo>
                <a:lnTo>
                  <a:pt x="389" y="480"/>
                </a:lnTo>
                <a:lnTo>
                  <a:pt x="400" y="410"/>
                </a:lnTo>
                <a:lnTo>
                  <a:pt x="405" y="340"/>
                </a:lnTo>
                <a:lnTo>
                  <a:pt x="411" y="280"/>
                </a:lnTo>
                <a:lnTo>
                  <a:pt x="416" y="226"/>
                </a:lnTo>
                <a:lnTo>
                  <a:pt x="422" y="183"/>
                </a:lnTo>
                <a:lnTo>
                  <a:pt x="427" y="156"/>
                </a:lnTo>
                <a:lnTo>
                  <a:pt x="438" y="145"/>
                </a:lnTo>
                <a:lnTo>
                  <a:pt x="443" y="151"/>
                </a:lnTo>
                <a:lnTo>
                  <a:pt x="449" y="167"/>
                </a:lnTo>
                <a:lnTo>
                  <a:pt x="454" y="205"/>
                </a:lnTo>
                <a:lnTo>
                  <a:pt x="459" y="253"/>
                </a:lnTo>
                <a:lnTo>
                  <a:pt x="470" y="318"/>
                </a:lnTo>
                <a:lnTo>
                  <a:pt x="476" y="383"/>
                </a:lnTo>
                <a:lnTo>
                  <a:pt x="481" y="458"/>
                </a:lnTo>
                <a:lnTo>
                  <a:pt x="487" y="534"/>
                </a:lnTo>
                <a:lnTo>
                  <a:pt x="492" y="604"/>
                </a:lnTo>
                <a:lnTo>
                  <a:pt x="503" y="669"/>
                </a:lnTo>
                <a:lnTo>
                  <a:pt x="508" y="722"/>
                </a:lnTo>
                <a:lnTo>
                  <a:pt x="514" y="760"/>
                </a:lnTo>
                <a:lnTo>
                  <a:pt x="519" y="787"/>
                </a:lnTo>
                <a:lnTo>
                  <a:pt x="524" y="798"/>
                </a:lnTo>
                <a:lnTo>
                  <a:pt x="535" y="787"/>
                </a:lnTo>
                <a:lnTo>
                  <a:pt x="541" y="766"/>
                </a:lnTo>
                <a:lnTo>
                  <a:pt x="546" y="722"/>
                </a:lnTo>
                <a:lnTo>
                  <a:pt x="551" y="669"/>
                </a:lnTo>
                <a:lnTo>
                  <a:pt x="557" y="598"/>
                </a:lnTo>
                <a:lnTo>
                  <a:pt x="562" y="523"/>
                </a:lnTo>
                <a:lnTo>
                  <a:pt x="573" y="442"/>
                </a:lnTo>
                <a:lnTo>
                  <a:pt x="578" y="361"/>
                </a:lnTo>
                <a:lnTo>
                  <a:pt x="584" y="280"/>
                </a:lnTo>
                <a:lnTo>
                  <a:pt x="589" y="205"/>
                </a:lnTo>
                <a:lnTo>
                  <a:pt x="595" y="140"/>
                </a:lnTo>
                <a:lnTo>
                  <a:pt x="605" y="86"/>
                </a:lnTo>
                <a:lnTo>
                  <a:pt x="611" y="43"/>
                </a:lnTo>
                <a:lnTo>
                  <a:pt x="616" y="10"/>
                </a:lnTo>
                <a:lnTo>
                  <a:pt x="622" y="0"/>
                </a:lnTo>
                <a:lnTo>
                  <a:pt x="627" y="0"/>
                </a:lnTo>
                <a:lnTo>
                  <a:pt x="638" y="10"/>
                </a:lnTo>
                <a:lnTo>
                  <a:pt x="643" y="37"/>
                </a:lnTo>
                <a:lnTo>
                  <a:pt x="649" y="75"/>
                </a:lnTo>
                <a:lnTo>
                  <a:pt x="654" y="113"/>
                </a:lnTo>
                <a:lnTo>
                  <a:pt x="659" y="162"/>
                </a:lnTo>
                <a:lnTo>
                  <a:pt x="670" y="210"/>
                </a:lnTo>
                <a:lnTo>
                  <a:pt x="676" y="259"/>
                </a:lnTo>
                <a:lnTo>
                  <a:pt x="681" y="307"/>
                </a:lnTo>
                <a:lnTo>
                  <a:pt x="686" y="345"/>
                </a:lnTo>
                <a:lnTo>
                  <a:pt x="692" y="383"/>
                </a:lnTo>
                <a:lnTo>
                  <a:pt x="697" y="410"/>
                </a:lnTo>
                <a:lnTo>
                  <a:pt x="708" y="431"/>
                </a:lnTo>
                <a:lnTo>
                  <a:pt x="713" y="442"/>
                </a:lnTo>
                <a:lnTo>
                  <a:pt x="719" y="447"/>
                </a:lnTo>
                <a:lnTo>
                  <a:pt x="724" y="442"/>
                </a:lnTo>
                <a:lnTo>
                  <a:pt x="730" y="437"/>
                </a:lnTo>
                <a:lnTo>
                  <a:pt x="740" y="426"/>
                </a:lnTo>
                <a:lnTo>
                  <a:pt x="746" y="415"/>
                </a:lnTo>
                <a:lnTo>
                  <a:pt x="751" y="404"/>
                </a:lnTo>
                <a:lnTo>
                  <a:pt x="757" y="388"/>
                </a:lnTo>
                <a:lnTo>
                  <a:pt x="762" y="377"/>
                </a:lnTo>
                <a:lnTo>
                  <a:pt x="773" y="366"/>
                </a:lnTo>
                <a:lnTo>
                  <a:pt x="778" y="361"/>
                </a:lnTo>
                <a:lnTo>
                  <a:pt x="784" y="356"/>
                </a:lnTo>
                <a:lnTo>
                  <a:pt x="789" y="356"/>
                </a:lnTo>
                <a:lnTo>
                  <a:pt x="795" y="356"/>
                </a:lnTo>
                <a:lnTo>
                  <a:pt x="805" y="356"/>
                </a:lnTo>
                <a:lnTo>
                  <a:pt x="811" y="361"/>
                </a:lnTo>
                <a:lnTo>
                  <a:pt x="816" y="361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90" name="Freeform 126"/>
          <p:cNvSpPr>
            <a:spLocks/>
          </p:cNvSpPr>
          <p:nvPr/>
        </p:nvSpPr>
        <p:spPr bwMode="auto">
          <a:xfrm>
            <a:off x="5721350" y="4802188"/>
            <a:ext cx="1127125" cy="919162"/>
          </a:xfrm>
          <a:custGeom>
            <a:avLst/>
            <a:gdLst>
              <a:gd name="T0" fmla="*/ 6 w 767"/>
              <a:gd name="T1" fmla="*/ 361 h 798"/>
              <a:gd name="T2" fmla="*/ 16 w 767"/>
              <a:gd name="T3" fmla="*/ 356 h 798"/>
              <a:gd name="T4" fmla="*/ 33 w 767"/>
              <a:gd name="T5" fmla="*/ 340 h 798"/>
              <a:gd name="T6" fmla="*/ 43 w 767"/>
              <a:gd name="T7" fmla="*/ 318 h 798"/>
              <a:gd name="T8" fmla="*/ 60 w 767"/>
              <a:gd name="T9" fmla="*/ 296 h 798"/>
              <a:gd name="T10" fmla="*/ 70 w 767"/>
              <a:gd name="T11" fmla="*/ 286 h 798"/>
              <a:gd name="T12" fmla="*/ 81 w 767"/>
              <a:gd name="T13" fmla="*/ 296 h 798"/>
              <a:gd name="T14" fmla="*/ 97 w 767"/>
              <a:gd name="T15" fmla="*/ 334 h 798"/>
              <a:gd name="T16" fmla="*/ 108 w 767"/>
              <a:gd name="T17" fmla="*/ 404 h 798"/>
              <a:gd name="T18" fmla="*/ 124 w 767"/>
              <a:gd name="T19" fmla="*/ 501 h 798"/>
              <a:gd name="T20" fmla="*/ 135 w 767"/>
              <a:gd name="T21" fmla="*/ 604 h 798"/>
              <a:gd name="T22" fmla="*/ 146 w 767"/>
              <a:gd name="T23" fmla="*/ 701 h 798"/>
              <a:gd name="T24" fmla="*/ 162 w 767"/>
              <a:gd name="T25" fmla="*/ 766 h 798"/>
              <a:gd name="T26" fmla="*/ 173 w 767"/>
              <a:gd name="T27" fmla="*/ 787 h 798"/>
              <a:gd name="T28" fmla="*/ 184 w 767"/>
              <a:gd name="T29" fmla="*/ 755 h 798"/>
              <a:gd name="T30" fmla="*/ 200 w 767"/>
              <a:gd name="T31" fmla="*/ 674 h 798"/>
              <a:gd name="T32" fmla="*/ 211 w 767"/>
              <a:gd name="T33" fmla="*/ 550 h 798"/>
              <a:gd name="T34" fmla="*/ 227 w 767"/>
              <a:gd name="T35" fmla="*/ 410 h 798"/>
              <a:gd name="T36" fmla="*/ 238 w 767"/>
              <a:gd name="T37" fmla="*/ 280 h 798"/>
              <a:gd name="T38" fmla="*/ 249 w 767"/>
              <a:gd name="T39" fmla="*/ 183 h 798"/>
              <a:gd name="T40" fmla="*/ 265 w 767"/>
              <a:gd name="T41" fmla="*/ 145 h 798"/>
              <a:gd name="T42" fmla="*/ 276 w 767"/>
              <a:gd name="T43" fmla="*/ 167 h 798"/>
              <a:gd name="T44" fmla="*/ 287 w 767"/>
              <a:gd name="T45" fmla="*/ 253 h 798"/>
              <a:gd name="T46" fmla="*/ 303 w 767"/>
              <a:gd name="T47" fmla="*/ 383 h 798"/>
              <a:gd name="T48" fmla="*/ 314 w 767"/>
              <a:gd name="T49" fmla="*/ 534 h 798"/>
              <a:gd name="T50" fmla="*/ 330 w 767"/>
              <a:gd name="T51" fmla="*/ 669 h 798"/>
              <a:gd name="T52" fmla="*/ 341 w 767"/>
              <a:gd name="T53" fmla="*/ 760 h 798"/>
              <a:gd name="T54" fmla="*/ 351 w 767"/>
              <a:gd name="T55" fmla="*/ 798 h 798"/>
              <a:gd name="T56" fmla="*/ 368 w 767"/>
              <a:gd name="T57" fmla="*/ 766 h 798"/>
              <a:gd name="T58" fmla="*/ 378 w 767"/>
              <a:gd name="T59" fmla="*/ 669 h 798"/>
              <a:gd name="T60" fmla="*/ 389 w 767"/>
              <a:gd name="T61" fmla="*/ 523 h 798"/>
              <a:gd name="T62" fmla="*/ 405 w 767"/>
              <a:gd name="T63" fmla="*/ 361 h 798"/>
              <a:gd name="T64" fmla="*/ 416 w 767"/>
              <a:gd name="T65" fmla="*/ 205 h 798"/>
              <a:gd name="T66" fmla="*/ 432 w 767"/>
              <a:gd name="T67" fmla="*/ 86 h 798"/>
              <a:gd name="T68" fmla="*/ 443 w 767"/>
              <a:gd name="T69" fmla="*/ 10 h 798"/>
              <a:gd name="T70" fmla="*/ 454 w 767"/>
              <a:gd name="T71" fmla="*/ 0 h 798"/>
              <a:gd name="T72" fmla="*/ 470 w 767"/>
              <a:gd name="T73" fmla="*/ 37 h 798"/>
              <a:gd name="T74" fmla="*/ 481 w 767"/>
              <a:gd name="T75" fmla="*/ 113 h 798"/>
              <a:gd name="T76" fmla="*/ 497 w 767"/>
              <a:gd name="T77" fmla="*/ 210 h 798"/>
              <a:gd name="T78" fmla="*/ 508 w 767"/>
              <a:gd name="T79" fmla="*/ 307 h 798"/>
              <a:gd name="T80" fmla="*/ 519 w 767"/>
              <a:gd name="T81" fmla="*/ 383 h 798"/>
              <a:gd name="T82" fmla="*/ 535 w 767"/>
              <a:gd name="T83" fmla="*/ 431 h 798"/>
              <a:gd name="T84" fmla="*/ 546 w 767"/>
              <a:gd name="T85" fmla="*/ 447 h 798"/>
              <a:gd name="T86" fmla="*/ 557 w 767"/>
              <a:gd name="T87" fmla="*/ 437 h 798"/>
              <a:gd name="T88" fmla="*/ 573 w 767"/>
              <a:gd name="T89" fmla="*/ 415 h 798"/>
              <a:gd name="T90" fmla="*/ 584 w 767"/>
              <a:gd name="T91" fmla="*/ 388 h 798"/>
              <a:gd name="T92" fmla="*/ 600 w 767"/>
              <a:gd name="T93" fmla="*/ 366 h 798"/>
              <a:gd name="T94" fmla="*/ 611 w 767"/>
              <a:gd name="T95" fmla="*/ 356 h 798"/>
              <a:gd name="T96" fmla="*/ 622 w 767"/>
              <a:gd name="T97" fmla="*/ 356 h 798"/>
              <a:gd name="T98" fmla="*/ 638 w 767"/>
              <a:gd name="T99" fmla="*/ 361 h 798"/>
              <a:gd name="T100" fmla="*/ 649 w 767"/>
              <a:gd name="T101" fmla="*/ 361 h 798"/>
              <a:gd name="T102" fmla="*/ 659 w 767"/>
              <a:gd name="T103" fmla="*/ 356 h 798"/>
              <a:gd name="T104" fmla="*/ 676 w 767"/>
              <a:gd name="T105" fmla="*/ 340 h 798"/>
              <a:gd name="T106" fmla="*/ 686 w 767"/>
              <a:gd name="T107" fmla="*/ 318 h 798"/>
              <a:gd name="T108" fmla="*/ 703 w 767"/>
              <a:gd name="T109" fmla="*/ 296 h 798"/>
              <a:gd name="T110" fmla="*/ 713 w 767"/>
              <a:gd name="T111" fmla="*/ 286 h 798"/>
              <a:gd name="T112" fmla="*/ 724 w 767"/>
              <a:gd name="T113" fmla="*/ 296 h 798"/>
              <a:gd name="T114" fmla="*/ 740 w 767"/>
              <a:gd name="T115" fmla="*/ 334 h 798"/>
              <a:gd name="T116" fmla="*/ 751 w 767"/>
              <a:gd name="T117" fmla="*/ 404 h 798"/>
              <a:gd name="T118" fmla="*/ 767 w 767"/>
              <a:gd name="T119" fmla="*/ 501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67" h="798">
                <a:moveTo>
                  <a:pt x="0" y="361"/>
                </a:moveTo>
                <a:lnTo>
                  <a:pt x="6" y="361"/>
                </a:lnTo>
                <a:lnTo>
                  <a:pt x="11" y="361"/>
                </a:lnTo>
                <a:lnTo>
                  <a:pt x="16" y="356"/>
                </a:lnTo>
                <a:lnTo>
                  <a:pt x="27" y="350"/>
                </a:lnTo>
                <a:lnTo>
                  <a:pt x="33" y="340"/>
                </a:lnTo>
                <a:lnTo>
                  <a:pt x="38" y="334"/>
                </a:lnTo>
                <a:lnTo>
                  <a:pt x="43" y="318"/>
                </a:lnTo>
                <a:lnTo>
                  <a:pt x="49" y="307"/>
                </a:lnTo>
                <a:lnTo>
                  <a:pt x="60" y="296"/>
                </a:lnTo>
                <a:lnTo>
                  <a:pt x="65" y="291"/>
                </a:lnTo>
                <a:lnTo>
                  <a:pt x="70" y="286"/>
                </a:lnTo>
                <a:lnTo>
                  <a:pt x="76" y="291"/>
                </a:lnTo>
                <a:lnTo>
                  <a:pt x="81" y="296"/>
                </a:lnTo>
                <a:lnTo>
                  <a:pt x="92" y="313"/>
                </a:lnTo>
                <a:lnTo>
                  <a:pt x="97" y="334"/>
                </a:lnTo>
                <a:lnTo>
                  <a:pt x="103" y="366"/>
                </a:lnTo>
                <a:lnTo>
                  <a:pt x="108" y="404"/>
                </a:lnTo>
                <a:lnTo>
                  <a:pt x="114" y="447"/>
                </a:lnTo>
                <a:lnTo>
                  <a:pt x="124" y="501"/>
                </a:lnTo>
                <a:lnTo>
                  <a:pt x="130" y="550"/>
                </a:lnTo>
                <a:lnTo>
                  <a:pt x="135" y="604"/>
                </a:lnTo>
                <a:lnTo>
                  <a:pt x="141" y="652"/>
                </a:lnTo>
                <a:lnTo>
                  <a:pt x="146" y="701"/>
                </a:lnTo>
                <a:lnTo>
                  <a:pt x="151" y="739"/>
                </a:lnTo>
                <a:lnTo>
                  <a:pt x="162" y="766"/>
                </a:lnTo>
                <a:lnTo>
                  <a:pt x="168" y="782"/>
                </a:lnTo>
                <a:lnTo>
                  <a:pt x="173" y="787"/>
                </a:lnTo>
                <a:lnTo>
                  <a:pt x="178" y="776"/>
                </a:lnTo>
                <a:lnTo>
                  <a:pt x="184" y="755"/>
                </a:lnTo>
                <a:lnTo>
                  <a:pt x="195" y="722"/>
                </a:lnTo>
                <a:lnTo>
                  <a:pt x="200" y="674"/>
                </a:lnTo>
                <a:lnTo>
                  <a:pt x="205" y="615"/>
                </a:lnTo>
                <a:lnTo>
                  <a:pt x="211" y="550"/>
                </a:lnTo>
                <a:lnTo>
                  <a:pt x="216" y="480"/>
                </a:lnTo>
                <a:lnTo>
                  <a:pt x="227" y="410"/>
                </a:lnTo>
                <a:lnTo>
                  <a:pt x="232" y="340"/>
                </a:lnTo>
                <a:lnTo>
                  <a:pt x="238" y="280"/>
                </a:lnTo>
                <a:lnTo>
                  <a:pt x="243" y="226"/>
                </a:lnTo>
                <a:lnTo>
                  <a:pt x="249" y="183"/>
                </a:lnTo>
                <a:lnTo>
                  <a:pt x="254" y="156"/>
                </a:lnTo>
                <a:lnTo>
                  <a:pt x="265" y="145"/>
                </a:lnTo>
                <a:lnTo>
                  <a:pt x="270" y="151"/>
                </a:lnTo>
                <a:lnTo>
                  <a:pt x="276" y="167"/>
                </a:lnTo>
                <a:lnTo>
                  <a:pt x="281" y="205"/>
                </a:lnTo>
                <a:lnTo>
                  <a:pt x="287" y="253"/>
                </a:lnTo>
                <a:lnTo>
                  <a:pt x="297" y="318"/>
                </a:lnTo>
                <a:lnTo>
                  <a:pt x="303" y="383"/>
                </a:lnTo>
                <a:lnTo>
                  <a:pt x="308" y="458"/>
                </a:lnTo>
                <a:lnTo>
                  <a:pt x="314" y="534"/>
                </a:lnTo>
                <a:lnTo>
                  <a:pt x="319" y="604"/>
                </a:lnTo>
                <a:lnTo>
                  <a:pt x="330" y="669"/>
                </a:lnTo>
                <a:lnTo>
                  <a:pt x="335" y="722"/>
                </a:lnTo>
                <a:lnTo>
                  <a:pt x="341" y="760"/>
                </a:lnTo>
                <a:lnTo>
                  <a:pt x="346" y="787"/>
                </a:lnTo>
                <a:lnTo>
                  <a:pt x="351" y="798"/>
                </a:lnTo>
                <a:lnTo>
                  <a:pt x="362" y="787"/>
                </a:lnTo>
                <a:lnTo>
                  <a:pt x="368" y="766"/>
                </a:lnTo>
                <a:lnTo>
                  <a:pt x="373" y="722"/>
                </a:lnTo>
                <a:lnTo>
                  <a:pt x="378" y="669"/>
                </a:lnTo>
                <a:lnTo>
                  <a:pt x="384" y="598"/>
                </a:lnTo>
                <a:lnTo>
                  <a:pt x="389" y="523"/>
                </a:lnTo>
                <a:lnTo>
                  <a:pt x="400" y="442"/>
                </a:lnTo>
                <a:lnTo>
                  <a:pt x="405" y="361"/>
                </a:lnTo>
                <a:lnTo>
                  <a:pt x="411" y="280"/>
                </a:lnTo>
                <a:lnTo>
                  <a:pt x="416" y="205"/>
                </a:lnTo>
                <a:lnTo>
                  <a:pt x="422" y="140"/>
                </a:lnTo>
                <a:lnTo>
                  <a:pt x="432" y="86"/>
                </a:lnTo>
                <a:lnTo>
                  <a:pt x="438" y="43"/>
                </a:lnTo>
                <a:lnTo>
                  <a:pt x="443" y="10"/>
                </a:lnTo>
                <a:lnTo>
                  <a:pt x="449" y="0"/>
                </a:lnTo>
                <a:lnTo>
                  <a:pt x="454" y="0"/>
                </a:lnTo>
                <a:lnTo>
                  <a:pt x="465" y="10"/>
                </a:lnTo>
                <a:lnTo>
                  <a:pt x="470" y="37"/>
                </a:lnTo>
                <a:lnTo>
                  <a:pt x="476" y="75"/>
                </a:lnTo>
                <a:lnTo>
                  <a:pt x="481" y="113"/>
                </a:lnTo>
                <a:lnTo>
                  <a:pt x="486" y="162"/>
                </a:lnTo>
                <a:lnTo>
                  <a:pt x="497" y="210"/>
                </a:lnTo>
                <a:lnTo>
                  <a:pt x="503" y="259"/>
                </a:lnTo>
                <a:lnTo>
                  <a:pt x="508" y="307"/>
                </a:lnTo>
                <a:lnTo>
                  <a:pt x="513" y="345"/>
                </a:lnTo>
                <a:lnTo>
                  <a:pt x="519" y="383"/>
                </a:lnTo>
                <a:lnTo>
                  <a:pt x="524" y="410"/>
                </a:lnTo>
                <a:lnTo>
                  <a:pt x="535" y="431"/>
                </a:lnTo>
                <a:lnTo>
                  <a:pt x="540" y="442"/>
                </a:lnTo>
                <a:lnTo>
                  <a:pt x="546" y="447"/>
                </a:lnTo>
                <a:lnTo>
                  <a:pt x="551" y="442"/>
                </a:lnTo>
                <a:lnTo>
                  <a:pt x="557" y="437"/>
                </a:lnTo>
                <a:lnTo>
                  <a:pt x="567" y="426"/>
                </a:lnTo>
                <a:lnTo>
                  <a:pt x="573" y="415"/>
                </a:lnTo>
                <a:lnTo>
                  <a:pt x="578" y="404"/>
                </a:lnTo>
                <a:lnTo>
                  <a:pt x="584" y="388"/>
                </a:lnTo>
                <a:lnTo>
                  <a:pt x="589" y="377"/>
                </a:lnTo>
                <a:lnTo>
                  <a:pt x="600" y="366"/>
                </a:lnTo>
                <a:lnTo>
                  <a:pt x="605" y="361"/>
                </a:lnTo>
                <a:lnTo>
                  <a:pt x="611" y="356"/>
                </a:lnTo>
                <a:lnTo>
                  <a:pt x="616" y="356"/>
                </a:lnTo>
                <a:lnTo>
                  <a:pt x="622" y="356"/>
                </a:lnTo>
                <a:lnTo>
                  <a:pt x="632" y="356"/>
                </a:lnTo>
                <a:lnTo>
                  <a:pt x="638" y="361"/>
                </a:lnTo>
                <a:lnTo>
                  <a:pt x="643" y="361"/>
                </a:lnTo>
                <a:lnTo>
                  <a:pt x="649" y="361"/>
                </a:lnTo>
                <a:lnTo>
                  <a:pt x="654" y="361"/>
                </a:lnTo>
                <a:lnTo>
                  <a:pt x="659" y="356"/>
                </a:lnTo>
                <a:lnTo>
                  <a:pt x="670" y="350"/>
                </a:lnTo>
                <a:lnTo>
                  <a:pt x="676" y="340"/>
                </a:lnTo>
                <a:lnTo>
                  <a:pt x="681" y="334"/>
                </a:lnTo>
                <a:lnTo>
                  <a:pt x="686" y="318"/>
                </a:lnTo>
                <a:lnTo>
                  <a:pt x="692" y="307"/>
                </a:lnTo>
                <a:lnTo>
                  <a:pt x="703" y="296"/>
                </a:lnTo>
                <a:lnTo>
                  <a:pt x="708" y="291"/>
                </a:lnTo>
                <a:lnTo>
                  <a:pt x="713" y="286"/>
                </a:lnTo>
                <a:lnTo>
                  <a:pt x="719" y="291"/>
                </a:lnTo>
                <a:lnTo>
                  <a:pt x="724" y="296"/>
                </a:lnTo>
                <a:lnTo>
                  <a:pt x="735" y="313"/>
                </a:lnTo>
                <a:lnTo>
                  <a:pt x="740" y="334"/>
                </a:lnTo>
                <a:lnTo>
                  <a:pt x="746" y="366"/>
                </a:lnTo>
                <a:lnTo>
                  <a:pt x="751" y="404"/>
                </a:lnTo>
                <a:lnTo>
                  <a:pt x="757" y="447"/>
                </a:lnTo>
                <a:lnTo>
                  <a:pt x="767" y="501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591" name="Rectangle 127"/>
          <p:cNvSpPr>
            <a:spLocks noChangeArrowheads="1"/>
          </p:cNvSpPr>
          <p:nvPr/>
        </p:nvSpPr>
        <p:spPr bwMode="auto">
          <a:xfrm>
            <a:off x="3808413" y="4440238"/>
            <a:ext cx="135731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b="1" i="1">
                <a:solidFill>
                  <a:srgbClr val="000000"/>
                </a:solidFill>
                <a:latin typeface="Helvetica" pitchFamily="34" charset="0"/>
              </a:rPr>
              <a:t>d</a:t>
            </a:r>
            <a:r>
              <a:rPr lang="en-US" sz="1400" b="1">
                <a:solidFill>
                  <a:srgbClr val="000000"/>
                </a:solidFill>
                <a:latin typeface="Helvetica" pitchFamily="34" charset="0"/>
              </a:rPr>
              <a:t>(</a:t>
            </a:r>
            <a:r>
              <a:rPr lang="en-US" sz="1400" b="1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400" b="1">
                <a:solidFill>
                  <a:srgbClr val="000000"/>
                </a:solidFill>
                <a:latin typeface="Helvetica" pitchFamily="34" charset="0"/>
              </a:rPr>
              <a:t>) </a:t>
            </a:r>
            <a:r>
              <a:rPr lang="tr-TR" sz="1400" b="1">
                <a:solidFill>
                  <a:srgbClr val="000000"/>
                </a:solidFill>
              </a:rPr>
              <a:t>Disturbance</a:t>
            </a:r>
            <a:endParaRPr lang="en-US" sz="1400" b="1"/>
          </a:p>
        </p:txBody>
      </p:sp>
      <p:sp>
        <p:nvSpPr>
          <p:cNvPr id="62592" name="Rectangle 128"/>
          <p:cNvSpPr>
            <a:spLocks noChangeArrowheads="1"/>
          </p:cNvSpPr>
          <p:nvPr/>
        </p:nvSpPr>
        <p:spPr bwMode="auto">
          <a:xfrm>
            <a:off x="4275138" y="6043613"/>
            <a:ext cx="38576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100">
                <a:solidFill>
                  <a:srgbClr val="000000"/>
                </a:solidFill>
                <a:latin typeface="Helvetica" pitchFamily="34" charset="0"/>
              </a:rPr>
              <a:t> (s</a:t>
            </a:r>
            <a:r>
              <a:rPr lang="tr-TR" sz="1100">
                <a:solidFill>
                  <a:srgbClr val="000000"/>
                </a:solidFill>
              </a:rPr>
              <a:t>ec</a:t>
            </a:r>
            <a:r>
              <a:rPr lang="en-US" sz="11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A270-A689-406D-A6CA-C82BA1D4DAF0}" type="slidenum">
              <a:rPr lang="en-US"/>
              <a:pPr/>
              <a:t>14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The system without delay 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913688" cy="4038600"/>
          </a:xfrm>
        </p:spPr>
        <p:txBody>
          <a:bodyPr/>
          <a:lstStyle/>
          <a:p>
            <a:r>
              <a:rPr lang="tr-TR" sz="2400" i="1"/>
              <a:t>a </a:t>
            </a:r>
            <a:r>
              <a:rPr lang="tr-TR" sz="2400"/>
              <a:t>= 1, </a:t>
            </a:r>
            <a:r>
              <a:rPr lang="tr-TR" sz="2400" i="1"/>
              <a:t>T </a:t>
            </a:r>
            <a:r>
              <a:rPr lang="tr-TR" sz="2400"/>
              <a:t>= 1, </a:t>
            </a:r>
            <a:r>
              <a:rPr lang="tr-TR" sz="2400" i="1"/>
              <a:t>T</a:t>
            </a:r>
            <a:r>
              <a:rPr lang="tr-TR" sz="2400" i="1" baseline="-25000"/>
              <a:t>d</a:t>
            </a:r>
            <a:r>
              <a:rPr lang="tr-TR" sz="2400"/>
              <a:t> = 0,</a:t>
            </a:r>
            <a:endParaRPr lang="en-US" sz="2400"/>
          </a:p>
          <a:p>
            <a:r>
              <a:rPr lang="tr-TR" sz="2400" i="1"/>
              <a:t>K</a:t>
            </a:r>
            <a:r>
              <a:rPr lang="tr-TR" sz="2400" i="1" baseline="-25000"/>
              <a:t>P</a:t>
            </a:r>
            <a:r>
              <a:rPr lang="tr-TR" sz="2400" baseline="-25000"/>
              <a:t>  </a:t>
            </a:r>
            <a:r>
              <a:rPr lang="tr-TR" sz="2400"/>
              <a:t>= diag([2.5; 10; 15; 20; 20]),</a:t>
            </a:r>
            <a:endParaRPr lang="tr-TR" sz="2400" i="1"/>
          </a:p>
          <a:p>
            <a:r>
              <a:rPr lang="tr-TR" sz="2400" i="1"/>
              <a:t>K</a:t>
            </a:r>
            <a:r>
              <a:rPr lang="tr-TR" sz="2400" i="1" baseline="-25000"/>
              <a:t>I</a:t>
            </a:r>
            <a:r>
              <a:rPr lang="tr-TR" sz="2400"/>
              <a:t>  = diag([0.9; 4; 10; 10; 10]).</a:t>
            </a:r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420688" y="3787775"/>
            <a:ext cx="4075112" cy="1701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420688" y="3787775"/>
            <a:ext cx="4075112" cy="1701800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496" name="Line 8"/>
          <p:cNvSpPr>
            <a:spLocks noChangeShapeType="1"/>
          </p:cNvSpPr>
          <p:nvPr/>
        </p:nvSpPr>
        <p:spPr bwMode="auto">
          <a:xfrm>
            <a:off x="420688" y="3787775"/>
            <a:ext cx="40751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497" name="Line 9"/>
          <p:cNvSpPr>
            <a:spLocks noChangeShapeType="1"/>
          </p:cNvSpPr>
          <p:nvPr/>
        </p:nvSpPr>
        <p:spPr bwMode="auto">
          <a:xfrm>
            <a:off x="420688" y="5489575"/>
            <a:ext cx="40751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V="1">
            <a:off x="4495800" y="3787775"/>
            <a:ext cx="0" cy="1701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499" name="Line 11"/>
          <p:cNvSpPr>
            <a:spLocks noChangeShapeType="1"/>
          </p:cNvSpPr>
          <p:nvPr/>
        </p:nvSpPr>
        <p:spPr bwMode="auto">
          <a:xfrm flipV="1">
            <a:off x="420688" y="3787775"/>
            <a:ext cx="0" cy="1701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00" name="Line 12"/>
          <p:cNvSpPr>
            <a:spLocks noChangeShapeType="1"/>
          </p:cNvSpPr>
          <p:nvPr/>
        </p:nvSpPr>
        <p:spPr bwMode="auto">
          <a:xfrm>
            <a:off x="420688" y="5489575"/>
            <a:ext cx="40751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01" name="Line 13"/>
          <p:cNvSpPr>
            <a:spLocks noChangeShapeType="1"/>
          </p:cNvSpPr>
          <p:nvPr/>
        </p:nvSpPr>
        <p:spPr bwMode="auto">
          <a:xfrm flipV="1">
            <a:off x="420688" y="3787775"/>
            <a:ext cx="0" cy="1701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02" name="Line 14"/>
          <p:cNvSpPr>
            <a:spLocks noChangeShapeType="1"/>
          </p:cNvSpPr>
          <p:nvPr/>
        </p:nvSpPr>
        <p:spPr bwMode="auto">
          <a:xfrm flipV="1">
            <a:off x="420688" y="5443538"/>
            <a:ext cx="0" cy="460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03" name="Line 15"/>
          <p:cNvSpPr>
            <a:spLocks noChangeShapeType="1"/>
          </p:cNvSpPr>
          <p:nvPr/>
        </p:nvSpPr>
        <p:spPr bwMode="auto">
          <a:xfrm>
            <a:off x="420688" y="3787775"/>
            <a:ext cx="0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04" name="Rectangle 16"/>
          <p:cNvSpPr>
            <a:spLocks noChangeArrowheads="1"/>
          </p:cNvSpPr>
          <p:nvPr/>
        </p:nvSpPr>
        <p:spPr bwMode="auto">
          <a:xfrm>
            <a:off x="377825" y="5511800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100"/>
          </a:p>
        </p:txBody>
      </p:sp>
      <p:sp>
        <p:nvSpPr>
          <p:cNvPr id="63505" name="Line 17"/>
          <p:cNvSpPr>
            <a:spLocks noChangeShapeType="1"/>
          </p:cNvSpPr>
          <p:nvPr/>
        </p:nvSpPr>
        <p:spPr bwMode="auto">
          <a:xfrm flipV="1">
            <a:off x="1774825" y="5443538"/>
            <a:ext cx="1588" cy="460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06" name="Line 18"/>
          <p:cNvSpPr>
            <a:spLocks noChangeShapeType="1"/>
          </p:cNvSpPr>
          <p:nvPr/>
        </p:nvSpPr>
        <p:spPr bwMode="auto">
          <a:xfrm>
            <a:off x="1774825" y="3787775"/>
            <a:ext cx="1588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07" name="Rectangle 19"/>
          <p:cNvSpPr>
            <a:spLocks noChangeArrowheads="1"/>
          </p:cNvSpPr>
          <p:nvPr/>
        </p:nvSpPr>
        <p:spPr bwMode="auto">
          <a:xfrm>
            <a:off x="1736725" y="5511800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100"/>
          </a:p>
        </p:txBody>
      </p:sp>
      <p:sp>
        <p:nvSpPr>
          <p:cNvPr id="63508" name="Line 20"/>
          <p:cNvSpPr>
            <a:spLocks noChangeShapeType="1"/>
          </p:cNvSpPr>
          <p:nvPr/>
        </p:nvSpPr>
        <p:spPr bwMode="auto">
          <a:xfrm flipV="1">
            <a:off x="3130550" y="5443538"/>
            <a:ext cx="1588" cy="460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09" name="Line 21"/>
          <p:cNvSpPr>
            <a:spLocks noChangeShapeType="1"/>
          </p:cNvSpPr>
          <p:nvPr/>
        </p:nvSpPr>
        <p:spPr bwMode="auto">
          <a:xfrm>
            <a:off x="3130550" y="3787775"/>
            <a:ext cx="1588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10" name="Rectangle 22"/>
          <p:cNvSpPr>
            <a:spLocks noChangeArrowheads="1"/>
          </p:cNvSpPr>
          <p:nvPr/>
        </p:nvSpPr>
        <p:spPr bwMode="auto">
          <a:xfrm>
            <a:off x="3049588" y="5511800"/>
            <a:ext cx="1555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100"/>
          </a:p>
        </p:txBody>
      </p:sp>
      <p:sp>
        <p:nvSpPr>
          <p:cNvPr id="63511" name="Line 23"/>
          <p:cNvSpPr>
            <a:spLocks noChangeShapeType="1"/>
          </p:cNvSpPr>
          <p:nvPr/>
        </p:nvSpPr>
        <p:spPr bwMode="auto">
          <a:xfrm flipV="1">
            <a:off x="4495800" y="5443538"/>
            <a:ext cx="0" cy="460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12" name="Line 24"/>
          <p:cNvSpPr>
            <a:spLocks noChangeShapeType="1"/>
          </p:cNvSpPr>
          <p:nvPr/>
        </p:nvSpPr>
        <p:spPr bwMode="auto">
          <a:xfrm>
            <a:off x="4495800" y="3787775"/>
            <a:ext cx="0" cy="36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13" name="Rectangle 25"/>
          <p:cNvSpPr>
            <a:spLocks noChangeArrowheads="1"/>
          </p:cNvSpPr>
          <p:nvPr/>
        </p:nvSpPr>
        <p:spPr bwMode="auto">
          <a:xfrm>
            <a:off x="4416425" y="5511800"/>
            <a:ext cx="1555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 sz="1100"/>
          </a:p>
        </p:txBody>
      </p:sp>
      <p:sp>
        <p:nvSpPr>
          <p:cNvPr id="63514" name="Line 26"/>
          <p:cNvSpPr>
            <a:spLocks noChangeShapeType="1"/>
          </p:cNvSpPr>
          <p:nvPr/>
        </p:nvSpPr>
        <p:spPr bwMode="auto">
          <a:xfrm>
            <a:off x="420688" y="5489575"/>
            <a:ext cx="381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15" name="Line 27"/>
          <p:cNvSpPr>
            <a:spLocks noChangeShapeType="1"/>
          </p:cNvSpPr>
          <p:nvPr/>
        </p:nvSpPr>
        <p:spPr bwMode="auto">
          <a:xfrm flipH="1">
            <a:off x="4446588" y="5489575"/>
            <a:ext cx="492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16" name="Rectangle 28"/>
          <p:cNvSpPr>
            <a:spLocks noChangeArrowheads="1"/>
          </p:cNvSpPr>
          <p:nvPr/>
        </p:nvSpPr>
        <p:spPr bwMode="auto">
          <a:xfrm>
            <a:off x="261938" y="5408613"/>
            <a:ext cx="123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-4</a:t>
            </a:r>
            <a:endParaRPr lang="en-US" sz="1100"/>
          </a:p>
        </p:txBody>
      </p:sp>
      <p:sp>
        <p:nvSpPr>
          <p:cNvPr id="63517" name="Line 29"/>
          <p:cNvSpPr>
            <a:spLocks noChangeShapeType="1"/>
          </p:cNvSpPr>
          <p:nvPr/>
        </p:nvSpPr>
        <p:spPr bwMode="auto">
          <a:xfrm>
            <a:off x="420688" y="5203825"/>
            <a:ext cx="381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18" name="Line 30"/>
          <p:cNvSpPr>
            <a:spLocks noChangeShapeType="1"/>
          </p:cNvSpPr>
          <p:nvPr/>
        </p:nvSpPr>
        <p:spPr bwMode="auto">
          <a:xfrm flipH="1">
            <a:off x="4446588" y="5203825"/>
            <a:ext cx="492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19" name="Rectangle 31"/>
          <p:cNvSpPr>
            <a:spLocks noChangeArrowheads="1"/>
          </p:cNvSpPr>
          <p:nvPr/>
        </p:nvSpPr>
        <p:spPr bwMode="auto">
          <a:xfrm>
            <a:off x="261938" y="5119688"/>
            <a:ext cx="123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-2</a:t>
            </a:r>
            <a:endParaRPr lang="en-US" sz="1100"/>
          </a:p>
        </p:txBody>
      </p:sp>
      <p:sp>
        <p:nvSpPr>
          <p:cNvPr id="63520" name="Line 32"/>
          <p:cNvSpPr>
            <a:spLocks noChangeShapeType="1"/>
          </p:cNvSpPr>
          <p:nvPr/>
        </p:nvSpPr>
        <p:spPr bwMode="auto">
          <a:xfrm>
            <a:off x="420688" y="4919663"/>
            <a:ext cx="381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21" name="Line 33"/>
          <p:cNvSpPr>
            <a:spLocks noChangeShapeType="1"/>
          </p:cNvSpPr>
          <p:nvPr/>
        </p:nvSpPr>
        <p:spPr bwMode="auto">
          <a:xfrm flipH="1">
            <a:off x="4446588" y="4919663"/>
            <a:ext cx="4921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22" name="Rectangle 34"/>
          <p:cNvSpPr>
            <a:spLocks noChangeArrowheads="1"/>
          </p:cNvSpPr>
          <p:nvPr/>
        </p:nvSpPr>
        <p:spPr bwMode="auto">
          <a:xfrm>
            <a:off x="309563" y="4837113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100"/>
          </a:p>
        </p:txBody>
      </p:sp>
      <p:sp>
        <p:nvSpPr>
          <p:cNvPr id="63523" name="Line 35"/>
          <p:cNvSpPr>
            <a:spLocks noChangeShapeType="1"/>
          </p:cNvSpPr>
          <p:nvPr/>
        </p:nvSpPr>
        <p:spPr bwMode="auto">
          <a:xfrm>
            <a:off x="420688" y="4633913"/>
            <a:ext cx="381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24" name="Line 36"/>
          <p:cNvSpPr>
            <a:spLocks noChangeShapeType="1"/>
          </p:cNvSpPr>
          <p:nvPr/>
        </p:nvSpPr>
        <p:spPr bwMode="auto">
          <a:xfrm flipH="1">
            <a:off x="4446588" y="4633913"/>
            <a:ext cx="4921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25" name="Rectangle 37"/>
          <p:cNvSpPr>
            <a:spLocks noChangeArrowheads="1"/>
          </p:cNvSpPr>
          <p:nvPr/>
        </p:nvSpPr>
        <p:spPr bwMode="auto">
          <a:xfrm>
            <a:off x="309563" y="4552950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2</a:t>
            </a:r>
            <a:endParaRPr lang="en-US" sz="1100"/>
          </a:p>
        </p:txBody>
      </p:sp>
      <p:sp>
        <p:nvSpPr>
          <p:cNvPr id="63526" name="Line 38"/>
          <p:cNvSpPr>
            <a:spLocks noChangeShapeType="1"/>
          </p:cNvSpPr>
          <p:nvPr/>
        </p:nvSpPr>
        <p:spPr bwMode="auto">
          <a:xfrm>
            <a:off x="420688" y="4349750"/>
            <a:ext cx="381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27" name="Line 39"/>
          <p:cNvSpPr>
            <a:spLocks noChangeShapeType="1"/>
          </p:cNvSpPr>
          <p:nvPr/>
        </p:nvSpPr>
        <p:spPr bwMode="auto">
          <a:xfrm flipH="1">
            <a:off x="4446588" y="4349750"/>
            <a:ext cx="492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28" name="Rectangle 40"/>
          <p:cNvSpPr>
            <a:spLocks noChangeArrowheads="1"/>
          </p:cNvSpPr>
          <p:nvPr/>
        </p:nvSpPr>
        <p:spPr bwMode="auto">
          <a:xfrm>
            <a:off x="309563" y="4267200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4</a:t>
            </a:r>
            <a:endParaRPr lang="en-US" sz="1100"/>
          </a:p>
        </p:txBody>
      </p:sp>
      <p:sp>
        <p:nvSpPr>
          <p:cNvPr id="63529" name="Line 41"/>
          <p:cNvSpPr>
            <a:spLocks noChangeShapeType="1"/>
          </p:cNvSpPr>
          <p:nvPr/>
        </p:nvSpPr>
        <p:spPr bwMode="auto">
          <a:xfrm>
            <a:off x="420688" y="4065588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30" name="Line 42"/>
          <p:cNvSpPr>
            <a:spLocks noChangeShapeType="1"/>
          </p:cNvSpPr>
          <p:nvPr/>
        </p:nvSpPr>
        <p:spPr bwMode="auto">
          <a:xfrm flipH="1">
            <a:off x="4446588" y="4065588"/>
            <a:ext cx="492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31" name="Rectangle 43"/>
          <p:cNvSpPr>
            <a:spLocks noChangeArrowheads="1"/>
          </p:cNvSpPr>
          <p:nvPr/>
        </p:nvSpPr>
        <p:spPr bwMode="auto">
          <a:xfrm>
            <a:off x="309563" y="3983038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6</a:t>
            </a:r>
            <a:endParaRPr lang="en-US" sz="1100"/>
          </a:p>
        </p:txBody>
      </p:sp>
      <p:sp>
        <p:nvSpPr>
          <p:cNvPr id="63532" name="Line 44"/>
          <p:cNvSpPr>
            <a:spLocks noChangeShapeType="1"/>
          </p:cNvSpPr>
          <p:nvPr/>
        </p:nvSpPr>
        <p:spPr bwMode="auto">
          <a:xfrm>
            <a:off x="420688" y="3787775"/>
            <a:ext cx="381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33" name="Line 45"/>
          <p:cNvSpPr>
            <a:spLocks noChangeShapeType="1"/>
          </p:cNvSpPr>
          <p:nvPr/>
        </p:nvSpPr>
        <p:spPr bwMode="auto">
          <a:xfrm flipH="1">
            <a:off x="4446588" y="3787775"/>
            <a:ext cx="492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34" name="Rectangle 46"/>
          <p:cNvSpPr>
            <a:spLocks noChangeArrowheads="1"/>
          </p:cNvSpPr>
          <p:nvPr/>
        </p:nvSpPr>
        <p:spPr bwMode="auto">
          <a:xfrm>
            <a:off x="309563" y="3703638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8</a:t>
            </a:r>
            <a:endParaRPr lang="en-US" sz="1100"/>
          </a:p>
        </p:txBody>
      </p:sp>
      <p:sp>
        <p:nvSpPr>
          <p:cNvPr id="63535" name="Line 47"/>
          <p:cNvSpPr>
            <a:spLocks noChangeShapeType="1"/>
          </p:cNvSpPr>
          <p:nvPr/>
        </p:nvSpPr>
        <p:spPr bwMode="auto">
          <a:xfrm>
            <a:off x="420688" y="3787775"/>
            <a:ext cx="40751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36" name="Line 48"/>
          <p:cNvSpPr>
            <a:spLocks noChangeShapeType="1"/>
          </p:cNvSpPr>
          <p:nvPr/>
        </p:nvSpPr>
        <p:spPr bwMode="auto">
          <a:xfrm>
            <a:off x="420688" y="5489575"/>
            <a:ext cx="40751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37" name="Line 49"/>
          <p:cNvSpPr>
            <a:spLocks noChangeShapeType="1"/>
          </p:cNvSpPr>
          <p:nvPr/>
        </p:nvSpPr>
        <p:spPr bwMode="auto">
          <a:xfrm flipV="1">
            <a:off x="4495800" y="3787775"/>
            <a:ext cx="0" cy="1701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38" name="Line 50"/>
          <p:cNvSpPr>
            <a:spLocks noChangeShapeType="1"/>
          </p:cNvSpPr>
          <p:nvPr/>
        </p:nvSpPr>
        <p:spPr bwMode="auto">
          <a:xfrm flipV="1">
            <a:off x="420688" y="3787775"/>
            <a:ext cx="0" cy="1701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39" name="Freeform 51"/>
          <p:cNvSpPr>
            <a:spLocks/>
          </p:cNvSpPr>
          <p:nvPr/>
        </p:nvSpPr>
        <p:spPr bwMode="auto">
          <a:xfrm>
            <a:off x="420688" y="4156075"/>
            <a:ext cx="530225" cy="763588"/>
          </a:xfrm>
          <a:custGeom>
            <a:avLst/>
            <a:gdLst>
              <a:gd name="T0" fmla="*/ 6 w 420"/>
              <a:gd name="T1" fmla="*/ 539 h 640"/>
              <a:gd name="T2" fmla="*/ 12 w 420"/>
              <a:gd name="T3" fmla="*/ 602 h 640"/>
              <a:gd name="T4" fmla="*/ 25 w 420"/>
              <a:gd name="T5" fmla="*/ 640 h 640"/>
              <a:gd name="T6" fmla="*/ 31 w 420"/>
              <a:gd name="T7" fmla="*/ 602 h 640"/>
              <a:gd name="T8" fmla="*/ 44 w 420"/>
              <a:gd name="T9" fmla="*/ 489 h 640"/>
              <a:gd name="T10" fmla="*/ 50 w 420"/>
              <a:gd name="T11" fmla="*/ 276 h 640"/>
              <a:gd name="T12" fmla="*/ 62 w 420"/>
              <a:gd name="T13" fmla="*/ 113 h 640"/>
              <a:gd name="T14" fmla="*/ 69 w 420"/>
              <a:gd name="T15" fmla="*/ 6 h 640"/>
              <a:gd name="T16" fmla="*/ 81 w 420"/>
              <a:gd name="T17" fmla="*/ 12 h 640"/>
              <a:gd name="T18" fmla="*/ 94 w 420"/>
              <a:gd name="T19" fmla="*/ 62 h 640"/>
              <a:gd name="T20" fmla="*/ 100 w 420"/>
              <a:gd name="T21" fmla="*/ 119 h 640"/>
              <a:gd name="T22" fmla="*/ 113 w 420"/>
              <a:gd name="T23" fmla="*/ 150 h 640"/>
              <a:gd name="T24" fmla="*/ 119 w 420"/>
              <a:gd name="T25" fmla="*/ 194 h 640"/>
              <a:gd name="T26" fmla="*/ 132 w 420"/>
              <a:gd name="T27" fmla="*/ 232 h 640"/>
              <a:gd name="T28" fmla="*/ 138 w 420"/>
              <a:gd name="T29" fmla="*/ 276 h 640"/>
              <a:gd name="T30" fmla="*/ 150 w 420"/>
              <a:gd name="T31" fmla="*/ 307 h 640"/>
              <a:gd name="T32" fmla="*/ 169 w 420"/>
              <a:gd name="T33" fmla="*/ 332 h 640"/>
              <a:gd name="T34" fmla="*/ 175 w 420"/>
              <a:gd name="T35" fmla="*/ 370 h 640"/>
              <a:gd name="T36" fmla="*/ 188 w 420"/>
              <a:gd name="T37" fmla="*/ 408 h 640"/>
              <a:gd name="T38" fmla="*/ 194 w 420"/>
              <a:gd name="T39" fmla="*/ 452 h 640"/>
              <a:gd name="T40" fmla="*/ 207 w 420"/>
              <a:gd name="T41" fmla="*/ 483 h 640"/>
              <a:gd name="T42" fmla="*/ 213 w 420"/>
              <a:gd name="T43" fmla="*/ 527 h 640"/>
              <a:gd name="T44" fmla="*/ 226 w 420"/>
              <a:gd name="T45" fmla="*/ 577 h 640"/>
              <a:gd name="T46" fmla="*/ 232 w 420"/>
              <a:gd name="T47" fmla="*/ 621 h 640"/>
              <a:gd name="T48" fmla="*/ 244 w 420"/>
              <a:gd name="T49" fmla="*/ 634 h 640"/>
              <a:gd name="T50" fmla="*/ 251 w 420"/>
              <a:gd name="T51" fmla="*/ 552 h 640"/>
              <a:gd name="T52" fmla="*/ 263 w 420"/>
              <a:gd name="T53" fmla="*/ 408 h 640"/>
              <a:gd name="T54" fmla="*/ 270 w 420"/>
              <a:gd name="T55" fmla="*/ 188 h 640"/>
              <a:gd name="T56" fmla="*/ 282 w 420"/>
              <a:gd name="T57" fmla="*/ 56 h 640"/>
              <a:gd name="T58" fmla="*/ 288 w 420"/>
              <a:gd name="T59" fmla="*/ 0 h 640"/>
              <a:gd name="T60" fmla="*/ 301 w 420"/>
              <a:gd name="T61" fmla="*/ 37 h 640"/>
              <a:gd name="T62" fmla="*/ 314 w 420"/>
              <a:gd name="T63" fmla="*/ 87 h 640"/>
              <a:gd name="T64" fmla="*/ 320 w 420"/>
              <a:gd name="T65" fmla="*/ 138 h 640"/>
              <a:gd name="T66" fmla="*/ 332 w 420"/>
              <a:gd name="T67" fmla="*/ 169 h 640"/>
              <a:gd name="T68" fmla="*/ 339 w 420"/>
              <a:gd name="T69" fmla="*/ 213 h 640"/>
              <a:gd name="T70" fmla="*/ 351 w 420"/>
              <a:gd name="T71" fmla="*/ 251 h 640"/>
              <a:gd name="T72" fmla="*/ 357 w 420"/>
              <a:gd name="T73" fmla="*/ 295 h 640"/>
              <a:gd name="T74" fmla="*/ 376 w 420"/>
              <a:gd name="T75" fmla="*/ 320 h 640"/>
              <a:gd name="T76" fmla="*/ 383 w 420"/>
              <a:gd name="T77" fmla="*/ 339 h 640"/>
              <a:gd name="T78" fmla="*/ 395 w 420"/>
              <a:gd name="T79" fmla="*/ 370 h 640"/>
              <a:gd name="T80" fmla="*/ 401 w 420"/>
              <a:gd name="T81" fmla="*/ 414 h 640"/>
              <a:gd name="T82" fmla="*/ 414 w 420"/>
              <a:gd name="T83" fmla="*/ 452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0" h="640">
                <a:moveTo>
                  <a:pt x="0" y="508"/>
                </a:moveTo>
                <a:lnTo>
                  <a:pt x="0" y="527"/>
                </a:lnTo>
                <a:lnTo>
                  <a:pt x="6" y="539"/>
                </a:lnTo>
                <a:lnTo>
                  <a:pt x="6" y="565"/>
                </a:lnTo>
                <a:lnTo>
                  <a:pt x="12" y="577"/>
                </a:lnTo>
                <a:lnTo>
                  <a:pt x="12" y="602"/>
                </a:lnTo>
                <a:lnTo>
                  <a:pt x="19" y="615"/>
                </a:lnTo>
                <a:lnTo>
                  <a:pt x="19" y="634"/>
                </a:lnTo>
                <a:lnTo>
                  <a:pt x="25" y="640"/>
                </a:lnTo>
                <a:lnTo>
                  <a:pt x="25" y="634"/>
                </a:lnTo>
                <a:lnTo>
                  <a:pt x="31" y="627"/>
                </a:lnTo>
                <a:lnTo>
                  <a:pt x="31" y="602"/>
                </a:lnTo>
                <a:lnTo>
                  <a:pt x="37" y="577"/>
                </a:lnTo>
                <a:lnTo>
                  <a:pt x="37" y="521"/>
                </a:lnTo>
                <a:lnTo>
                  <a:pt x="44" y="489"/>
                </a:lnTo>
                <a:lnTo>
                  <a:pt x="44" y="408"/>
                </a:lnTo>
                <a:lnTo>
                  <a:pt x="50" y="364"/>
                </a:lnTo>
                <a:lnTo>
                  <a:pt x="50" y="276"/>
                </a:lnTo>
                <a:lnTo>
                  <a:pt x="56" y="232"/>
                </a:lnTo>
                <a:lnTo>
                  <a:pt x="56" y="150"/>
                </a:lnTo>
                <a:lnTo>
                  <a:pt x="62" y="113"/>
                </a:lnTo>
                <a:lnTo>
                  <a:pt x="62" y="56"/>
                </a:lnTo>
                <a:lnTo>
                  <a:pt x="69" y="37"/>
                </a:lnTo>
                <a:lnTo>
                  <a:pt x="69" y="6"/>
                </a:lnTo>
                <a:lnTo>
                  <a:pt x="75" y="0"/>
                </a:lnTo>
                <a:lnTo>
                  <a:pt x="81" y="6"/>
                </a:lnTo>
                <a:lnTo>
                  <a:pt x="81" y="12"/>
                </a:lnTo>
                <a:lnTo>
                  <a:pt x="88" y="25"/>
                </a:lnTo>
                <a:lnTo>
                  <a:pt x="88" y="50"/>
                </a:lnTo>
                <a:lnTo>
                  <a:pt x="94" y="62"/>
                </a:lnTo>
                <a:lnTo>
                  <a:pt x="94" y="87"/>
                </a:lnTo>
                <a:lnTo>
                  <a:pt x="100" y="100"/>
                </a:lnTo>
                <a:lnTo>
                  <a:pt x="100" y="119"/>
                </a:lnTo>
                <a:lnTo>
                  <a:pt x="106" y="125"/>
                </a:lnTo>
                <a:lnTo>
                  <a:pt x="106" y="144"/>
                </a:lnTo>
                <a:lnTo>
                  <a:pt x="113" y="150"/>
                </a:lnTo>
                <a:lnTo>
                  <a:pt x="113" y="169"/>
                </a:lnTo>
                <a:lnTo>
                  <a:pt x="119" y="175"/>
                </a:lnTo>
                <a:lnTo>
                  <a:pt x="119" y="194"/>
                </a:lnTo>
                <a:lnTo>
                  <a:pt x="125" y="200"/>
                </a:lnTo>
                <a:lnTo>
                  <a:pt x="125" y="219"/>
                </a:lnTo>
                <a:lnTo>
                  <a:pt x="132" y="232"/>
                </a:lnTo>
                <a:lnTo>
                  <a:pt x="132" y="251"/>
                </a:lnTo>
                <a:lnTo>
                  <a:pt x="138" y="263"/>
                </a:lnTo>
                <a:lnTo>
                  <a:pt x="138" y="276"/>
                </a:lnTo>
                <a:lnTo>
                  <a:pt x="144" y="288"/>
                </a:lnTo>
                <a:lnTo>
                  <a:pt x="144" y="301"/>
                </a:lnTo>
                <a:lnTo>
                  <a:pt x="150" y="307"/>
                </a:lnTo>
                <a:lnTo>
                  <a:pt x="163" y="320"/>
                </a:lnTo>
                <a:lnTo>
                  <a:pt x="163" y="326"/>
                </a:lnTo>
                <a:lnTo>
                  <a:pt x="169" y="332"/>
                </a:lnTo>
                <a:lnTo>
                  <a:pt x="169" y="345"/>
                </a:lnTo>
                <a:lnTo>
                  <a:pt x="175" y="351"/>
                </a:lnTo>
                <a:lnTo>
                  <a:pt x="175" y="370"/>
                </a:lnTo>
                <a:lnTo>
                  <a:pt x="182" y="376"/>
                </a:lnTo>
                <a:lnTo>
                  <a:pt x="182" y="395"/>
                </a:lnTo>
                <a:lnTo>
                  <a:pt x="188" y="408"/>
                </a:lnTo>
                <a:lnTo>
                  <a:pt x="188" y="426"/>
                </a:lnTo>
                <a:lnTo>
                  <a:pt x="194" y="433"/>
                </a:lnTo>
                <a:lnTo>
                  <a:pt x="194" y="452"/>
                </a:lnTo>
                <a:lnTo>
                  <a:pt x="201" y="464"/>
                </a:lnTo>
                <a:lnTo>
                  <a:pt x="201" y="477"/>
                </a:lnTo>
                <a:lnTo>
                  <a:pt x="207" y="483"/>
                </a:lnTo>
                <a:lnTo>
                  <a:pt x="207" y="502"/>
                </a:lnTo>
                <a:lnTo>
                  <a:pt x="213" y="508"/>
                </a:lnTo>
                <a:lnTo>
                  <a:pt x="213" y="527"/>
                </a:lnTo>
                <a:lnTo>
                  <a:pt x="219" y="539"/>
                </a:lnTo>
                <a:lnTo>
                  <a:pt x="219" y="565"/>
                </a:lnTo>
                <a:lnTo>
                  <a:pt x="226" y="577"/>
                </a:lnTo>
                <a:lnTo>
                  <a:pt x="226" y="590"/>
                </a:lnTo>
                <a:lnTo>
                  <a:pt x="232" y="602"/>
                </a:lnTo>
                <a:lnTo>
                  <a:pt x="232" y="621"/>
                </a:lnTo>
                <a:lnTo>
                  <a:pt x="238" y="634"/>
                </a:lnTo>
                <a:lnTo>
                  <a:pt x="238" y="640"/>
                </a:lnTo>
                <a:lnTo>
                  <a:pt x="244" y="634"/>
                </a:lnTo>
                <a:lnTo>
                  <a:pt x="244" y="621"/>
                </a:lnTo>
                <a:lnTo>
                  <a:pt x="251" y="602"/>
                </a:lnTo>
                <a:lnTo>
                  <a:pt x="251" y="552"/>
                </a:lnTo>
                <a:lnTo>
                  <a:pt x="257" y="521"/>
                </a:lnTo>
                <a:lnTo>
                  <a:pt x="257" y="445"/>
                </a:lnTo>
                <a:lnTo>
                  <a:pt x="263" y="408"/>
                </a:lnTo>
                <a:lnTo>
                  <a:pt x="263" y="320"/>
                </a:lnTo>
                <a:lnTo>
                  <a:pt x="270" y="276"/>
                </a:lnTo>
                <a:lnTo>
                  <a:pt x="270" y="188"/>
                </a:lnTo>
                <a:lnTo>
                  <a:pt x="276" y="150"/>
                </a:lnTo>
                <a:lnTo>
                  <a:pt x="276" y="81"/>
                </a:lnTo>
                <a:lnTo>
                  <a:pt x="282" y="56"/>
                </a:lnTo>
                <a:lnTo>
                  <a:pt x="282" y="18"/>
                </a:lnTo>
                <a:lnTo>
                  <a:pt x="295" y="0"/>
                </a:lnTo>
                <a:lnTo>
                  <a:pt x="288" y="0"/>
                </a:lnTo>
                <a:lnTo>
                  <a:pt x="295" y="12"/>
                </a:lnTo>
                <a:lnTo>
                  <a:pt x="301" y="25"/>
                </a:lnTo>
                <a:lnTo>
                  <a:pt x="301" y="37"/>
                </a:lnTo>
                <a:lnTo>
                  <a:pt x="307" y="50"/>
                </a:lnTo>
                <a:lnTo>
                  <a:pt x="307" y="75"/>
                </a:lnTo>
                <a:lnTo>
                  <a:pt x="314" y="87"/>
                </a:lnTo>
                <a:lnTo>
                  <a:pt x="314" y="106"/>
                </a:lnTo>
                <a:lnTo>
                  <a:pt x="320" y="119"/>
                </a:lnTo>
                <a:lnTo>
                  <a:pt x="320" y="138"/>
                </a:lnTo>
                <a:lnTo>
                  <a:pt x="326" y="144"/>
                </a:lnTo>
                <a:lnTo>
                  <a:pt x="326" y="163"/>
                </a:lnTo>
                <a:lnTo>
                  <a:pt x="332" y="169"/>
                </a:lnTo>
                <a:lnTo>
                  <a:pt x="332" y="182"/>
                </a:lnTo>
                <a:lnTo>
                  <a:pt x="339" y="194"/>
                </a:lnTo>
                <a:lnTo>
                  <a:pt x="339" y="213"/>
                </a:lnTo>
                <a:lnTo>
                  <a:pt x="345" y="219"/>
                </a:lnTo>
                <a:lnTo>
                  <a:pt x="345" y="238"/>
                </a:lnTo>
                <a:lnTo>
                  <a:pt x="351" y="251"/>
                </a:lnTo>
                <a:lnTo>
                  <a:pt x="351" y="269"/>
                </a:lnTo>
                <a:lnTo>
                  <a:pt x="357" y="276"/>
                </a:lnTo>
                <a:lnTo>
                  <a:pt x="357" y="295"/>
                </a:lnTo>
                <a:lnTo>
                  <a:pt x="364" y="301"/>
                </a:lnTo>
                <a:lnTo>
                  <a:pt x="364" y="307"/>
                </a:lnTo>
                <a:lnTo>
                  <a:pt x="376" y="320"/>
                </a:lnTo>
                <a:lnTo>
                  <a:pt x="376" y="326"/>
                </a:lnTo>
                <a:lnTo>
                  <a:pt x="383" y="332"/>
                </a:lnTo>
                <a:lnTo>
                  <a:pt x="383" y="339"/>
                </a:lnTo>
                <a:lnTo>
                  <a:pt x="389" y="345"/>
                </a:lnTo>
                <a:lnTo>
                  <a:pt x="389" y="357"/>
                </a:lnTo>
                <a:lnTo>
                  <a:pt x="395" y="370"/>
                </a:lnTo>
                <a:lnTo>
                  <a:pt x="395" y="389"/>
                </a:lnTo>
                <a:lnTo>
                  <a:pt x="401" y="395"/>
                </a:lnTo>
                <a:lnTo>
                  <a:pt x="401" y="414"/>
                </a:lnTo>
                <a:lnTo>
                  <a:pt x="408" y="426"/>
                </a:lnTo>
                <a:lnTo>
                  <a:pt x="408" y="445"/>
                </a:lnTo>
                <a:lnTo>
                  <a:pt x="414" y="452"/>
                </a:lnTo>
                <a:lnTo>
                  <a:pt x="414" y="470"/>
                </a:lnTo>
                <a:lnTo>
                  <a:pt x="420" y="477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0" name="Freeform 52"/>
          <p:cNvSpPr>
            <a:spLocks/>
          </p:cNvSpPr>
          <p:nvPr/>
        </p:nvSpPr>
        <p:spPr bwMode="auto">
          <a:xfrm>
            <a:off x="950913" y="4156075"/>
            <a:ext cx="522287" cy="763588"/>
          </a:xfrm>
          <a:custGeom>
            <a:avLst/>
            <a:gdLst>
              <a:gd name="T0" fmla="*/ 6 w 414"/>
              <a:gd name="T1" fmla="*/ 502 h 640"/>
              <a:gd name="T2" fmla="*/ 13 w 414"/>
              <a:gd name="T3" fmla="*/ 552 h 640"/>
              <a:gd name="T4" fmla="*/ 25 w 414"/>
              <a:gd name="T5" fmla="*/ 602 h 640"/>
              <a:gd name="T6" fmla="*/ 32 w 414"/>
              <a:gd name="T7" fmla="*/ 640 h 640"/>
              <a:gd name="T8" fmla="*/ 44 w 414"/>
              <a:gd name="T9" fmla="*/ 621 h 640"/>
              <a:gd name="T10" fmla="*/ 50 w 414"/>
              <a:gd name="T11" fmla="*/ 489 h 640"/>
              <a:gd name="T12" fmla="*/ 63 w 414"/>
              <a:gd name="T13" fmla="*/ 320 h 640"/>
              <a:gd name="T14" fmla="*/ 69 w 414"/>
              <a:gd name="T15" fmla="*/ 113 h 640"/>
              <a:gd name="T16" fmla="*/ 82 w 414"/>
              <a:gd name="T17" fmla="*/ 18 h 640"/>
              <a:gd name="T18" fmla="*/ 94 w 414"/>
              <a:gd name="T19" fmla="*/ 12 h 640"/>
              <a:gd name="T20" fmla="*/ 101 w 414"/>
              <a:gd name="T21" fmla="*/ 75 h 640"/>
              <a:gd name="T22" fmla="*/ 113 w 414"/>
              <a:gd name="T23" fmla="*/ 119 h 640"/>
              <a:gd name="T24" fmla="*/ 119 w 414"/>
              <a:gd name="T25" fmla="*/ 150 h 640"/>
              <a:gd name="T26" fmla="*/ 132 w 414"/>
              <a:gd name="T27" fmla="*/ 182 h 640"/>
              <a:gd name="T28" fmla="*/ 138 w 414"/>
              <a:gd name="T29" fmla="*/ 232 h 640"/>
              <a:gd name="T30" fmla="*/ 151 w 414"/>
              <a:gd name="T31" fmla="*/ 269 h 640"/>
              <a:gd name="T32" fmla="*/ 157 w 414"/>
              <a:gd name="T33" fmla="*/ 301 h 640"/>
              <a:gd name="T34" fmla="*/ 176 w 414"/>
              <a:gd name="T35" fmla="*/ 326 h 640"/>
              <a:gd name="T36" fmla="*/ 182 w 414"/>
              <a:gd name="T37" fmla="*/ 357 h 640"/>
              <a:gd name="T38" fmla="*/ 195 w 414"/>
              <a:gd name="T39" fmla="*/ 389 h 640"/>
              <a:gd name="T40" fmla="*/ 201 w 414"/>
              <a:gd name="T41" fmla="*/ 433 h 640"/>
              <a:gd name="T42" fmla="*/ 214 w 414"/>
              <a:gd name="T43" fmla="*/ 470 h 640"/>
              <a:gd name="T44" fmla="*/ 220 w 414"/>
              <a:gd name="T45" fmla="*/ 508 h 640"/>
              <a:gd name="T46" fmla="*/ 232 w 414"/>
              <a:gd name="T47" fmla="*/ 552 h 640"/>
              <a:gd name="T48" fmla="*/ 239 w 414"/>
              <a:gd name="T49" fmla="*/ 615 h 640"/>
              <a:gd name="T50" fmla="*/ 251 w 414"/>
              <a:gd name="T51" fmla="*/ 634 h 640"/>
              <a:gd name="T52" fmla="*/ 258 w 414"/>
              <a:gd name="T53" fmla="*/ 577 h 640"/>
              <a:gd name="T54" fmla="*/ 270 w 414"/>
              <a:gd name="T55" fmla="*/ 445 h 640"/>
              <a:gd name="T56" fmla="*/ 276 w 414"/>
              <a:gd name="T57" fmla="*/ 276 h 640"/>
              <a:gd name="T58" fmla="*/ 289 w 414"/>
              <a:gd name="T59" fmla="*/ 113 h 640"/>
              <a:gd name="T60" fmla="*/ 295 w 414"/>
              <a:gd name="T61" fmla="*/ 6 h 640"/>
              <a:gd name="T62" fmla="*/ 308 w 414"/>
              <a:gd name="T63" fmla="*/ 25 h 640"/>
              <a:gd name="T64" fmla="*/ 320 w 414"/>
              <a:gd name="T65" fmla="*/ 75 h 640"/>
              <a:gd name="T66" fmla="*/ 327 w 414"/>
              <a:gd name="T67" fmla="*/ 125 h 640"/>
              <a:gd name="T68" fmla="*/ 339 w 414"/>
              <a:gd name="T69" fmla="*/ 163 h 640"/>
              <a:gd name="T70" fmla="*/ 345 w 414"/>
              <a:gd name="T71" fmla="*/ 194 h 640"/>
              <a:gd name="T72" fmla="*/ 358 w 414"/>
              <a:gd name="T73" fmla="*/ 232 h 640"/>
              <a:gd name="T74" fmla="*/ 364 w 414"/>
              <a:gd name="T75" fmla="*/ 276 h 640"/>
              <a:gd name="T76" fmla="*/ 383 w 414"/>
              <a:gd name="T77" fmla="*/ 313 h 640"/>
              <a:gd name="T78" fmla="*/ 389 w 414"/>
              <a:gd name="T79" fmla="*/ 332 h 640"/>
              <a:gd name="T80" fmla="*/ 402 w 414"/>
              <a:gd name="T81" fmla="*/ 357 h 640"/>
              <a:gd name="T82" fmla="*/ 408 w 414"/>
              <a:gd name="T83" fmla="*/ 408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14" h="640">
                <a:moveTo>
                  <a:pt x="0" y="477"/>
                </a:moveTo>
                <a:lnTo>
                  <a:pt x="0" y="489"/>
                </a:lnTo>
                <a:lnTo>
                  <a:pt x="6" y="502"/>
                </a:lnTo>
                <a:lnTo>
                  <a:pt x="6" y="521"/>
                </a:lnTo>
                <a:lnTo>
                  <a:pt x="13" y="527"/>
                </a:lnTo>
                <a:lnTo>
                  <a:pt x="13" y="552"/>
                </a:lnTo>
                <a:lnTo>
                  <a:pt x="19" y="565"/>
                </a:lnTo>
                <a:lnTo>
                  <a:pt x="19" y="590"/>
                </a:lnTo>
                <a:lnTo>
                  <a:pt x="25" y="602"/>
                </a:lnTo>
                <a:lnTo>
                  <a:pt x="25" y="621"/>
                </a:lnTo>
                <a:lnTo>
                  <a:pt x="32" y="634"/>
                </a:lnTo>
                <a:lnTo>
                  <a:pt x="32" y="640"/>
                </a:lnTo>
                <a:lnTo>
                  <a:pt x="38" y="634"/>
                </a:lnTo>
                <a:lnTo>
                  <a:pt x="38" y="627"/>
                </a:lnTo>
                <a:lnTo>
                  <a:pt x="44" y="621"/>
                </a:lnTo>
                <a:lnTo>
                  <a:pt x="44" y="577"/>
                </a:lnTo>
                <a:lnTo>
                  <a:pt x="50" y="552"/>
                </a:lnTo>
                <a:lnTo>
                  <a:pt x="50" y="489"/>
                </a:lnTo>
                <a:lnTo>
                  <a:pt x="57" y="445"/>
                </a:lnTo>
                <a:lnTo>
                  <a:pt x="57" y="364"/>
                </a:lnTo>
                <a:lnTo>
                  <a:pt x="63" y="320"/>
                </a:lnTo>
                <a:lnTo>
                  <a:pt x="63" y="232"/>
                </a:lnTo>
                <a:lnTo>
                  <a:pt x="69" y="188"/>
                </a:lnTo>
                <a:lnTo>
                  <a:pt x="69" y="113"/>
                </a:lnTo>
                <a:lnTo>
                  <a:pt x="76" y="81"/>
                </a:lnTo>
                <a:lnTo>
                  <a:pt x="76" y="37"/>
                </a:lnTo>
                <a:lnTo>
                  <a:pt x="82" y="18"/>
                </a:lnTo>
                <a:lnTo>
                  <a:pt x="82" y="0"/>
                </a:lnTo>
                <a:lnTo>
                  <a:pt x="88" y="6"/>
                </a:lnTo>
                <a:lnTo>
                  <a:pt x="94" y="12"/>
                </a:lnTo>
                <a:lnTo>
                  <a:pt x="94" y="37"/>
                </a:lnTo>
                <a:lnTo>
                  <a:pt x="101" y="50"/>
                </a:lnTo>
                <a:lnTo>
                  <a:pt x="101" y="75"/>
                </a:lnTo>
                <a:lnTo>
                  <a:pt x="107" y="87"/>
                </a:lnTo>
                <a:lnTo>
                  <a:pt x="107" y="106"/>
                </a:lnTo>
                <a:lnTo>
                  <a:pt x="113" y="119"/>
                </a:lnTo>
                <a:lnTo>
                  <a:pt x="113" y="125"/>
                </a:lnTo>
                <a:lnTo>
                  <a:pt x="119" y="138"/>
                </a:lnTo>
                <a:lnTo>
                  <a:pt x="119" y="150"/>
                </a:lnTo>
                <a:lnTo>
                  <a:pt x="126" y="163"/>
                </a:lnTo>
                <a:lnTo>
                  <a:pt x="126" y="175"/>
                </a:lnTo>
                <a:lnTo>
                  <a:pt x="132" y="182"/>
                </a:lnTo>
                <a:lnTo>
                  <a:pt x="132" y="200"/>
                </a:lnTo>
                <a:lnTo>
                  <a:pt x="138" y="213"/>
                </a:lnTo>
                <a:lnTo>
                  <a:pt x="138" y="232"/>
                </a:lnTo>
                <a:lnTo>
                  <a:pt x="145" y="238"/>
                </a:lnTo>
                <a:lnTo>
                  <a:pt x="145" y="263"/>
                </a:lnTo>
                <a:lnTo>
                  <a:pt x="151" y="269"/>
                </a:lnTo>
                <a:lnTo>
                  <a:pt x="151" y="288"/>
                </a:lnTo>
                <a:lnTo>
                  <a:pt x="157" y="295"/>
                </a:lnTo>
                <a:lnTo>
                  <a:pt x="157" y="301"/>
                </a:lnTo>
                <a:lnTo>
                  <a:pt x="163" y="307"/>
                </a:lnTo>
                <a:lnTo>
                  <a:pt x="163" y="313"/>
                </a:lnTo>
                <a:lnTo>
                  <a:pt x="176" y="326"/>
                </a:lnTo>
                <a:lnTo>
                  <a:pt x="176" y="339"/>
                </a:lnTo>
                <a:lnTo>
                  <a:pt x="182" y="345"/>
                </a:lnTo>
                <a:lnTo>
                  <a:pt x="182" y="357"/>
                </a:lnTo>
                <a:lnTo>
                  <a:pt x="188" y="370"/>
                </a:lnTo>
                <a:lnTo>
                  <a:pt x="188" y="376"/>
                </a:lnTo>
                <a:lnTo>
                  <a:pt x="195" y="389"/>
                </a:lnTo>
                <a:lnTo>
                  <a:pt x="195" y="408"/>
                </a:lnTo>
                <a:lnTo>
                  <a:pt x="201" y="414"/>
                </a:lnTo>
                <a:lnTo>
                  <a:pt x="201" y="433"/>
                </a:lnTo>
                <a:lnTo>
                  <a:pt x="207" y="445"/>
                </a:lnTo>
                <a:lnTo>
                  <a:pt x="207" y="464"/>
                </a:lnTo>
                <a:lnTo>
                  <a:pt x="214" y="470"/>
                </a:lnTo>
                <a:lnTo>
                  <a:pt x="214" y="483"/>
                </a:lnTo>
                <a:lnTo>
                  <a:pt x="220" y="489"/>
                </a:lnTo>
                <a:lnTo>
                  <a:pt x="220" y="508"/>
                </a:lnTo>
                <a:lnTo>
                  <a:pt x="226" y="521"/>
                </a:lnTo>
                <a:lnTo>
                  <a:pt x="226" y="539"/>
                </a:lnTo>
                <a:lnTo>
                  <a:pt x="232" y="552"/>
                </a:lnTo>
                <a:lnTo>
                  <a:pt x="232" y="577"/>
                </a:lnTo>
                <a:lnTo>
                  <a:pt x="239" y="590"/>
                </a:lnTo>
                <a:lnTo>
                  <a:pt x="239" y="615"/>
                </a:lnTo>
                <a:lnTo>
                  <a:pt x="245" y="621"/>
                </a:lnTo>
                <a:lnTo>
                  <a:pt x="245" y="640"/>
                </a:lnTo>
                <a:lnTo>
                  <a:pt x="251" y="634"/>
                </a:lnTo>
                <a:lnTo>
                  <a:pt x="251" y="627"/>
                </a:lnTo>
                <a:lnTo>
                  <a:pt x="258" y="621"/>
                </a:lnTo>
                <a:lnTo>
                  <a:pt x="258" y="577"/>
                </a:lnTo>
                <a:lnTo>
                  <a:pt x="264" y="552"/>
                </a:lnTo>
                <a:lnTo>
                  <a:pt x="264" y="489"/>
                </a:lnTo>
                <a:lnTo>
                  <a:pt x="270" y="445"/>
                </a:lnTo>
                <a:lnTo>
                  <a:pt x="270" y="408"/>
                </a:lnTo>
                <a:lnTo>
                  <a:pt x="276" y="364"/>
                </a:lnTo>
                <a:lnTo>
                  <a:pt x="276" y="276"/>
                </a:lnTo>
                <a:lnTo>
                  <a:pt x="283" y="232"/>
                </a:lnTo>
                <a:lnTo>
                  <a:pt x="283" y="150"/>
                </a:lnTo>
                <a:lnTo>
                  <a:pt x="289" y="113"/>
                </a:lnTo>
                <a:lnTo>
                  <a:pt x="289" y="56"/>
                </a:lnTo>
                <a:lnTo>
                  <a:pt x="295" y="37"/>
                </a:lnTo>
                <a:lnTo>
                  <a:pt x="295" y="6"/>
                </a:lnTo>
                <a:lnTo>
                  <a:pt x="301" y="0"/>
                </a:lnTo>
                <a:lnTo>
                  <a:pt x="308" y="6"/>
                </a:lnTo>
                <a:lnTo>
                  <a:pt x="308" y="25"/>
                </a:lnTo>
                <a:lnTo>
                  <a:pt x="314" y="37"/>
                </a:lnTo>
                <a:lnTo>
                  <a:pt x="314" y="62"/>
                </a:lnTo>
                <a:lnTo>
                  <a:pt x="320" y="75"/>
                </a:lnTo>
                <a:lnTo>
                  <a:pt x="320" y="100"/>
                </a:lnTo>
                <a:lnTo>
                  <a:pt x="327" y="106"/>
                </a:lnTo>
                <a:lnTo>
                  <a:pt x="327" y="125"/>
                </a:lnTo>
                <a:lnTo>
                  <a:pt x="333" y="138"/>
                </a:lnTo>
                <a:lnTo>
                  <a:pt x="333" y="150"/>
                </a:lnTo>
                <a:lnTo>
                  <a:pt x="339" y="163"/>
                </a:lnTo>
                <a:lnTo>
                  <a:pt x="339" y="175"/>
                </a:lnTo>
                <a:lnTo>
                  <a:pt x="345" y="182"/>
                </a:lnTo>
                <a:lnTo>
                  <a:pt x="345" y="194"/>
                </a:lnTo>
                <a:lnTo>
                  <a:pt x="352" y="200"/>
                </a:lnTo>
                <a:lnTo>
                  <a:pt x="352" y="219"/>
                </a:lnTo>
                <a:lnTo>
                  <a:pt x="358" y="232"/>
                </a:lnTo>
                <a:lnTo>
                  <a:pt x="358" y="251"/>
                </a:lnTo>
                <a:lnTo>
                  <a:pt x="364" y="263"/>
                </a:lnTo>
                <a:lnTo>
                  <a:pt x="364" y="276"/>
                </a:lnTo>
                <a:lnTo>
                  <a:pt x="370" y="288"/>
                </a:lnTo>
                <a:lnTo>
                  <a:pt x="370" y="301"/>
                </a:lnTo>
                <a:lnTo>
                  <a:pt x="383" y="313"/>
                </a:lnTo>
                <a:lnTo>
                  <a:pt x="383" y="320"/>
                </a:lnTo>
                <a:lnTo>
                  <a:pt x="389" y="326"/>
                </a:lnTo>
                <a:lnTo>
                  <a:pt x="389" y="332"/>
                </a:lnTo>
                <a:lnTo>
                  <a:pt x="396" y="339"/>
                </a:lnTo>
                <a:lnTo>
                  <a:pt x="396" y="351"/>
                </a:lnTo>
                <a:lnTo>
                  <a:pt x="402" y="357"/>
                </a:lnTo>
                <a:lnTo>
                  <a:pt x="402" y="376"/>
                </a:lnTo>
                <a:lnTo>
                  <a:pt x="408" y="389"/>
                </a:lnTo>
                <a:lnTo>
                  <a:pt x="408" y="408"/>
                </a:lnTo>
                <a:lnTo>
                  <a:pt x="414" y="414"/>
                </a:lnTo>
                <a:lnTo>
                  <a:pt x="414" y="433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1" name="Freeform 53"/>
          <p:cNvSpPr>
            <a:spLocks/>
          </p:cNvSpPr>
          <p:nvPr/>
        </p:nvSpPr>
        <p:spPr bwMode="auto">
          <a:xfrm>
            <a:off x="1473200" y="4156075"/>
            <a:ext cx="531813" cy="763588"/>
          </a:xfrm>
          <a:custGeom>
            <a:avLst/>
            <a:gdLst>
              <a:gd name="T0" fmla="*/ 7 w 421"/>
              <a:gd name="T1" fmla="*/ 452 h 640"/>
              <a:gd name="T2" fmla="*/ 19 w 421"/>
              <a:gd name="T3" fmla="*/ 483 h 640"/>
              <a:gd name="T4" fmla="*/ 26 w 421"/>
              <a:gd name="T5" fmla="*/ 527 h 640"/>
              <a:gd name="T6" fmla="*/ 38 w 421"/>
              <a:gd name="T7" fmla="*/ 577 h 640"/>
              <a:gd name="T8" fmla="*/ 44 w 421"/>
              <a:gd name="T9" fmla="*/ 634 h 640"/>
              <a:gd name="T10" fmla="*/ 57 w 421"/>
              <a:gd name="T11" fmla="*/ 627 h 640"/>
              <a:gd name="T12" fmla="*/ 63 w 421"/>
              <a:gd name="T13" fmla="*/ 521 h 640"/>
              <a:gd name="T14" fmla="*/ 76 w 421"/>
              <a:gd name="T15" fmla="*/ 364 h 640"/>
              <a:gd name="T16" fmla="*/ 82 w 421"/>
              <a:gd name="T17" fmla="*/ 188 h 640"/>
              <a:gd name="T18" fmla="*/ 95 w 421"/>
              <a:gd name="T19" fmla="*/ 56 h 640"/>
              <a:gd name="T20" fmla="*/ 101 w 421"/>
              <a:gd name="T21" fmla="*/ 0 h 640"/>
              <a:gd name="T22" fmla="*/ 113 w 421"/>
              <a:gd name="T23" fmla="*/ 50 h 640"/>
              <a:gd name="T24" fmla="*/ 126 w 421"/>
              <a:gd name="T25" fmla="*/ 100 h 640"/>
              <a:gd name="T26" fmla="*/ 132 w 421"/>
              <a:gd name="T27" fmla="*/ 144 h 640"/>
              <a:gd name="T28" fmla="*/ 145 w 421"/>
              <a:gd name="T29" fmla="*/ 175 h 640"/>
              <a:gd name="T30" fmla="*/ 151 w 421"/>
              <a:gd name="T31" fmla="*/ 219 h 640"/>
              <a:gd name="T32" fmla="*/ 164 w 421"/>
              <a:gd name="T33" fmla="*/ 263 h 640"/>
              <a:gd name="T34" fmla="*/ 170 w 421"/>
              <a:gd name="T35" fmla="*/ 295 h 640"/>
              <a:gd name="T36" fmla="*/ 189 w 421"/>
              <a:gd name="T37" fmla="*/ 320 h 640"/>
              <a:gd name="T38" fmla="*/ 195 w 421"/>
              <a:gd name="T39" fmla="*/ 345 h 640"/>
              <a:gd name="T40" fmla="*/ 208 w 421"/>
              <a:gd name="T41" fmla="*/ 376 h 640"/>
              <a:gd name="T42" fmla="*/ 214 w 421"/>
              <a:gd name="T43" fmla="*/ 426 h 640"/>
              <a:gd name="T44" fmla="*/ 226 w 421"/>
              <a:gd name="T45" fmla="*/ 464 h 640"/>
              <a:gd name="T46" fmla="*/ 233 w 421"/>
              <a:gd name="T47" fmla="*/ 502 h 640"/>
              <a:gd name="T48" fmla="*/ 245 w 421"/>
              <a:gd name="T49" fmla="*/ 527 h 640"/>
              <a:gd name="T50" fmla="*/ 251 w 421"/>
              <a:gd name="T51" fmla="*/ 590 h 640"/>
              <a:gd name="T52" fmla="*/ 264 w 421"/>
              <a:gd name="T53" fmla="*/ 634 h 640"/>
              <a:gd name="T54" fmla="*/ 270 w 421"/>
              <a:gd name="T55" fmla="*/ 621 h 640"/>
              <a:gd name="T56" fmla="*/ 283 w 421"/>
              <a:gd name="T57" fmla="*/ 521 h 640"/>
              <a:gd name="T58" fmla="*/ 289 w 421"/>
              <a:gd name="T59" fmla="*/ 320 h 640"/>
              <a:gd name="T60" fmla="*/ 302 w 421"/>
              <a:gd name="T61" fmla="*/ 150 h 640"/>
              <a:gd name="T62" fmla="*/ 308 w 421"/>
              <a:gd name="T63" fmla="*/ 18 h 640"/>
              <a:gd name="T64" fmla="*/ 320 w 421"/>
              <a:gd name="T65" fmla="*/ 6 h 640"/>
              <a:gd name="T66" fmla="*/ 333 w 421"/>
              <a:gd name="T67" fmla="*/ 50 h 640"/>
              <a:gd name="T68" fmla="*/ 339 w 421"/>
              <a:gd name="T69" fmla="*/ 106 h 640"/>
              <a:gd name="T70" fmla="*/ 352 w 421"/>
              <a:gd name="T71" fmla="*/ 144 h 640"/>
              <a:gd name="T72" fmla="*/ 358 w 421"/>
              <a:gd name="T73" fmla="*/ 182 h 640"/>
              <a:gd name="T74" fmla="*/ 371 w 421"/>
              <a:gd name="T75" fmla="*/ 219 h 640"/>
              <a:gd name="T76" fmla="*/ 377 w 421"/>
              <a:gd name="T77" fmla="*/ 269 h 640"/>
              <a:gd name="T78" fmla="*/ 390 w 421"/>
              <a:gd name="T79" fmla="*/ 301 h 640"/>
              <a:gd name="T80" fmla="*/ 408 w 421"/>
              <a:gd name="T81" fmla="*/ 326 h 640"/>
              <a:gd name="T82" fmla="*/ 415 w 421"/>
              <a:gd name="T83" fmla="*/ 357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1" h="640">
                <a:moveTo>
                  <a:pt x="0" y="433"/>
                </a:moveTo>
                <a:lnTo>
                  <a:pt x="7" y="445"/>
                </a:lnTo>
                <a:lnTo>
                  <a:pt x="7" y="452"/>
                </a:lnTo>
                <a:lnTo>
                  <a:pt x="13" y="464"/>
                </a:lnTo>
                <a:lnTo>
                  <a:pt x="13" y="477"/>
                </a:lnTo>
                <a:lnTo>
                  <a:pt x="19" y="483"/>
                </a:lnTo>
                <a:lnTo>
                  <a:pt x="19" y="502"/>
                </a:lnTo>
                <a:lnTo>
                  <a:pt x="26" y="508"/>
                </a:lnTo>
                <a:lnTo>
                  <a:pt x="26" y="527"/>
                </a:lnTo>
                <a:lnTo>
                  <a:pt x="32" y="539"/>
                </a:lnTo>
                <a:lnTo>
                  <a:pt x="32" y="565"/>
                </a:lnTo>
                <a:lnTo>
                  <a:pt x="38" y="577"/>
                </a:lnTo>
                <a:lnTo>
                  <a:pt x="38" y="602"/>
                </a:lnTo>
                <a:lnTo>
                  <a:pt x="44" y="615"/>
                </a:lnTo>
                <a:lnTo>
                  <a:pt x="44" y="634"/>
                </a:lnTo>
                <a:lnTo>
                  <a:pt x="51" y="640"/>
                </a:lnTo>
                <a:lnTo>
                  <a:pt x="51" y="634"/>
                </a:lnTo>
                <a:lnTo>
                  <a:pt x="57" y="627"/>
                </a:lnTo>
                <a:lnTo>
                  <a:pt x="57" y="602"/>
                </a:lnTo>
                <a:lnTo>
                  <a:pt x="63" y="577"/>
                </a:lnTo>
                <a:lnTo>
                  <a:pt x="63" y="521"/>
                </a:lnTo>
                <a:lnTo>
                  <a:pt x="69" y="489"/>
                </a:lnTo>
                <a:lnTo>
                  <a:pt x="69" y="408"/>
                </a:lnTo>
                <a:lnTo>
                  <a:pt x="76" y="364"/>
                </a:lnTo>
                <a:lnTo>
                  <a:pt x="76" y="276"/>
                </a:lnTo>
                <a:lnTo>
                  <a:pt x="82" y="232"/>
                </a:lnTo>
                <a:lnTo>
                  <a:pt x="82" y="188"/>
                </a:lnTo>
                <a:lnTo>
                  <a:pt x="88" y="150"/>
                </a:lnTo>
                <a:lnTo>
                  <a:pt x="88" y="81"/>
                </a:lnTo>
                <a:lnTo>
                  <a:pt x="95" y="56"/>
                </a:lnTo>
                <a:lnTo>
                  <a:pt x="95" y="18"/>
                </a:lnTo>
                <a:lnTo>
                  <a:pt x="107" y="0"/>
                </a:lnTo>
                <a:lnTo>
                  <a:pt x="101" y="0"/>
                </a:lnTo>
                <a:lnTo>
                  <a:pt x="107" y="12"/>
                </a:lnTo>
                <a:lnTo>
                  <a:pt x="113" y="25"/>
                </a:lnTo>
                <a:lnTo>
                  <a:pt x="113" y="50"/>
                </a:lnTo>
                <a:lnTo>
                  <a:pt x="120" y="62"/>
                </a:lnTo>
                <a:lnTo>
                  <a:pt x="120" y="87"/>
                </a:lnTo>
                <a:lnTo>
                  <a:pt x="126" y="100"/>
                </a:lnTo>
                <a:lnTo>
                  <a:pt x="126" y="119"/>
                </a:lnTo>
                <a:lnTo>
                  <a:pt x="132" y="125"/>
                </a:lnTo>
                <a:lnTo>
                  <a:pt x="132" y="144"/>
                </a:lnTo>
                <a:lnTo>
                  <a:pt x="138" y="150"/>
                </a:lnTo>
                <a:lnTo>
                  <a:pt x="138" y="169"/>
                </a:lnTo>
                <a:lnTo>
                  <a:pt x="145" y="175"/>
                </a:lnTo>
                <a:lnTo>
                  <a:pt x="145" y="194"/>
                </a:lnTo>
                <a:lnTo>
                  <a:pt x="151" y="200"/>
                </a:lnTo>
                <a:lnTo>
                  <a:pt x="151" y="219"/>
                </a:lnTo>
                <a:lnTo>
                  <a:pt x="157" y="232"/>
                </a:lnTo>
                <a:lnTo>
                  <a:pt x="157" y="251"/>
                </a:lnTo>
                <a:lnTo>
                  <a:pt x="164" y="263"/>
                </a:lnTo>
                <a:lnTo>
                  <a:pt x="164" y="269"/>
                </a:lnTo>
                <a:lnTo>
                  <a:pt x="170" y="276"/>
                </a:lnTo>
                <a:lnTo>
                  <a:pt x="170" y="295"/>
                </a:lnTo>
                <a:lnTo>
                  <a:pt x="176" y="301"/>
                </a:lnTo>
                <a:lnTo>
                  <a:pt x="176" y="307"/>
                </a:lnTo>
                <a:lnTo>
                  <a:pt x="189" y="320"/>
                </a:lnTo>
                <a:lnTo>
                  <a:pt x="189" y="326"/>
                </a:lnTo>
                <a:lnTo>
                  <a:pt x="195" y="332"/>
                </a:lnTo>
                <a:lnTo>
                  <a:pt x="195" y="345"/>
                </a:lnTo>
                <a:lnTo>
                  <a:pt x="201" y="351"/>
                </a:lnTo>
                <a:lnTo>
                  <a:pt x="201" y="370"/>
                </a:lnTo>
                <a:lnTo>
                  <a:pt x="208" y="376"/>
                </a:lnTo>
                <a:lnTo>
                  <a:pt x="208" y="395"/>
                </a:lnTo>
                <a:lnTo>
                  <a:pt x="214" y="408"/>
                </a:lnTo>
                <a:lnTo>
                  <a:pt x="214" y="426"/>
                </a:lnTo>
                <a:lnTo>
                  <a:pt x="220" y="433"/>
                </a:lnTo>
                <a:lnTo>
                  <a:pt x="220" y="452"/>
                </a:lnTo>
                <a:lnTo>
                  <a:pt x="226" y="464"/>
                </a:lnTo>
                <a:lnTo>
                  <a:pt x="226" y="477"/>
                </a:lnTo>
                <a:lnTo>
                  <a:pt x="233" y="483"/>
                </a:lnTo>
                <a:lnTo>
                  <a:pt x="233" y="502"/>
                </a:lnTo>
                <a:lnTo>
                  <a:pt x="239" y="508"/>
                </a:lnTo>
                <a:lnTo>
                  <a:pt x="239" y="521"/>
                </a:lnTo>
                <a:lnTo>
                  <a:pt x="245" y="527"/>
                </a:lnTo>
                <a:lnTo>
                  <a:pt x="245" y="552"/>
                </a:lnTo>
                <a:lnTo>
                  <a:pt x="251" y="565"/>
                </a:lnTo>
                <a:lnTo>
                  <a:pt x="251" y="590"/>
                </a:lnTo>
                <a:lnTo>
                  <a:pt x="258" y="602"/>
                </a:lnTo>
                <a:lnTo>
                  <a:pt x="258" y="621"/>
                </a:lnTo>
                <a:lnTo>
                  <a:pt x="264" y="634"/>
                </a:lnTo>
                <a:lnTo>
                  <a:pt x="264" y="640"/>
                </a:lnTo>
                <a:lnTo>
                  <a:pt x="270" y="634"/>
                </a:lnTo>
                <a:lnTo>
                  <a:pt x="270" y="621"/>
                </a:lnTo>
                <a:lnTo>
                  <a:pt x="277" y="602"/>
                </a:lnTo>
                <a:lnTo>
                  <a:pt x="277" y="552"/>
                </a:lnTo>
                <a:lnTo>
                  <a:pt x="283" y="521"/>
                </a:lnTo>
                <a:lnTo>
                  <a:pt x="283" y="445"/>
                </a:lnTo>
                <a:lnTo>
                  <a:pt x="289" y="408"/>
                </a:lnTo>
                <a:lnTo>
                  <a:pt x="289" y="320"/>
                </a:lnTo>
                <a:lnTo>
                  <a:pt x="295" y="276"/>
                </a:lnTo>
                <a:lnTo>
                  <a:pt x="295" y="188"/>
                </a:lnTo>
                <a:lnTo>
                  <a:pt x="302" y="150"/>
                </a:lnTo>
                <a:lnTo>
                  <a:pt x="302" y="81"/>
                </a:lnTo>
                <a:lnTo>
                  <a:pt x="308" y="56"/>
                </a:lnTo>
                <a:lnTo>
                  <a:pt x="308" y="18"/>
                </a:lnTo>
                <a:lnTo>
                  <a:pt x="320" y="0"/>
                </a:lnTo>
                <a:lnTo>
                  <a:pt x="314" y="0"/>
                </a:lnTo>
                <a:lnTo>
                  <a:pt x="320" y="6"/>
                </a:lnTo>
                <a:lnTo>
                  <a:pt x="327" y="12"/>
                </a:lnTo>
                <a:lnTo>
                  <a:pt x="327" y="37"/>
                </a:lnTo>
                <a:lnTo>
                  <a:pt x="333" y="50"/>
                </a:lnTo>
                <a:lnTo>
                  <a:pt x="333" y="75"/>
                </a:lnTo>
                <a:lnTo>
                  <a:pt x="339" y="87"/>
                </a:lnTo>
                <a:lnTo>
                  <a:pt x="339" y="106"/>
                </a:lnTo>
                <a:lnTo>
                  <a:pt x="346" y="119"/>
                </a:lnTo>
                <a:lnTo>
                  <a:pt x="346" y="138"/>
                </a:lnTo>
                <a:lnTo>
                  <a:pt x="352" y="144"/>
                </a:lnTo>
                <a:lnTo>
                  <a:pt x="352" y="163"/>
                </a:lnTo>
                <a:lnTo>
                  <a:pt x="358" y="169"/>
                </a:lnTo>
                <a:lnTo>
                  <a:pt x="358" y="182"/>
                </a:lnTo>
                <a:lnTo>
                  <a:pt x="364" y="194"/>
                </a:lnTo>
                <a:lnTo>
                  <a:pt x="364" y="213"/>
                </a:lnTo>
                <a:lnTo>
                  <a:pt x="371" y="219"/>
                </a:lnTo>
                <a:lnTo>
                  <a:pt x="371" y="238"/>
                </a:lnTo>
                <a:lnTo>
                  <a:pt x="377" y="251"/>
                </a:lnTo>
                <a:lnTo>
                  <a:pt x="377" y="269"/>
                </a:lnTo>
                <a:lnTo>
                  <a:pt x="383" y="276"/>
                </a:lnTo>
                <a:lnTo>
                  <a:pt x="383" y="295"/>
                </a:lnTo>
                <a:lnTo>
                  <a:pt x="390" y="301"/>
                </a:lnTo>
                <a:lnTo>
                  <a:pt x="396" y="307"/>
                </a:lnTo>
                <a:lnTo>
                  <a:pt x="396" y="313"/>
                </a:lnTo>
                <a:lnTo>
                  <a:pt x="408" y="326"/>
                </a:lnTo>
                <a:lnTo>
                  <a:pt x="408" y="339"/>
                </a:lnTo>
                <a:lnTo>
                  <a:pt x="415" y="345"/>
                </a:lnTo>
                <a:lnTo>
                  <a:pt x="415" y="357"/>
                </a:lnTo>
                <a:lnTo>
                  <a:pt x="421" y="370"/>
                </a:lnTo>
                <a:lnTo>
                  <a:pt x="421" y="389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2" name="Freeform 54"/>
          <p:cNvSpPr>
            <a:spLocks/>
          </p:cNvSpPr>
          <p:nvPr/>
        </p:nvSpPr>
        <p:spPr bwMode="auto">
          <a:xfrm>
            <a:off x="2005013" y="4156075"/>
            <a:ext cx="531812" cy="763588"/>
          </a:xfrm>
          <a:custGeom>
            <a:avLst/>
            <a:gdLst>
              <a:gd name="T0" fmla="*/ 6 w 420"/>
              <a:gd name="T1" fmla="*/ 414 h 640"/>
              <a:gd name="T2" fmla="*/ 19 w 420"/>
              <a:gd name="T3" fmla="*/ 452 h 640"/>
              <a:gd name="T4" fmla="*/ 25 w 420"/>
              <a:gd name="T5" fmla="*/ 489 h 640"/>
              <a:gd name="T6" fmla="*/ 38 w 420"/>
              <a:gd name="T7" fmla="*/ 527 h 640"/>
              <a:gd name="T8" fmla="*/ 44 w 420"/>
              <a:gd name="T9" fmla="*/ 590 h 640"/>
              <a:gd name="T10" fmla="*/ 56 w 420"/>
              <a:gd name="T11" fmla="*/ 621 h 640"/>
              <a:gd name="T12" fmla="*/ 63 w 420"/>
              <a:gd name="T13" fmla="*/ 627 h 640"/>
              <a:gd name="T14" fmla="*/ 75 w 420"/>
              <a:gd name="T15" fmla="*/ 552 h 640"/>
              <a:gd name="T16" fmla="*/ 81 w 420"/>
              <a:gd name="T17" fmla="*/ 364 h 640"/>
              <a:gd name="T18" fmla="*/ 94 w 420"/>
              <a:gd name="T19" fmla="*/ 188 h 640"/>
              <a:gd name="T20" fmla="*/ 100 w 420"/>
              <a:gd name="T21" fmla="*/ 37 h 640"/>
              <a:gd name="T22" fmla="*/ 113 w 420"/>
              <a:gd name="T23" fmla="*/ 6 h 640"/>
              <a:gd name="T24" fmla="*/ 125 w 420"/>
              <a:gd name="T25" fmla="*/ 50 h 640"/>
              <a:gd name="T26" fmla="*/ 132 w 420"/>
              <a:gd name="T27" fmla="*/ 100 h 640"/>
              <a:gd name="T28" fmla="*/ 144 w 420"/>
              <a:gd name="T29" fmla="*/ 138 h 640"/>
              <a:gd name="T30" fmla="*/ 151 w 420"/>
              <a:gd name="T31" fmla="*/ 175 h 640"/>
              <a:gd name="T32" fmla="*/ 163 w 420"/>
              <a:gd name="T33" fmla="*/ 213 h 640"/>
              <a:gd name="T34" fmla="*/ 169 w 420"/>
              <a:gd name="T35" fmla="*/ 263 h 640"/>
              <a:gd name="T36" fmla="*/ 182 w 420"/>
              <a:gd name="T37" fmla="*/ 295 h 640"/>
              <a:gd name="T38" fmla="*/ 188 w 420"/>
              <a:gd name="T39" fmla="*/ 313 h 640"/>
              <a:gd name="T40" fmla="*/ 207 w 420"/>
              <a:gd name="T41" fmla="*/ 339 h 640"/>
              <a:gd name="T42" fmla="*/ 213 w 420"/>
              <a:gd name="T43" fmla="*/ 376 h 640"/>
              <a:gd name="T44" fmla="*/ 226 w 420"/>
              <a:gd name="T45" fmla="*/ 414 h 640"/>
              <a:gd name="T46" fmla="*/ 232 w 420"/>
              <a:gd name="T47" fmla="*/ 464 h 640"/>
              <a:gd name="T48" fmla="*/ 245 w 420"/>
              <a:gd name="T49" fmla="*/ 489 h 640"/>
              <a:gd name="T50" fmla="*/ 251 w 420"/>
              <a:gd name="T51" fmla="*/ 539 h 640"/>
              <a:gd name="T52" fmla="*/ 263 w 420"/>
              <a:gd name="T53" fmla="*/ 590 h 640"/>
              <a:gd name="T54" fmla="*/ 270 w 420"/>
              <a:gd name="T55" fmla="*/ 640 h 640"/>
              <a:gd name="T56" fmla="*/ 282 w 420"/>
              <a:gd name="T57" fmla="*/ 602 h 640"/>
              <a:gd name="T58" fmla="*/ 295 w 420"/>
              <a:gd name="T59" fmla="*/ 489 h 640"/>
              <a:gd name="T60" fmla="*/ 301 w 420"/>
              <a:gd name="T61" fmla="*/ 276 h 640"/>
              <a:gd name="T62" fmla="*/ 314 w 420"/>
              <a:gd name="T63" fmla="*/ 113 h 640"/>
              <a:gd name="T64" fmla="*/ 320 w 420"/>
              <a:gd name="T65" fmla="*/ 6 h 640"/>
              <a:gd name="T66" fmla="*/ 333 w 420"/>
              <a:gd name="T67" fmla="*/ 25 h 640"/>
              <a:gd name="T68" fmla="*/ 345 w 420"/>
              <a:gd name="T69" fmla="*/ 75 h 640"/>
              <a:gd name="T70" fmla="*/ 351 w 420"/>
              <a:gd name="T71" fmla="*/ 119 h 640"/>
              <a:gd name="T72" fmla="*/ 364 w 420"/>
              <a:gd name="T73" fmla="*/ 150 h 640"/>
              <a:gd name="T74" fmla="*/ 370 w 420"/>
              <a:gd name="T75" fmla="*/ 194 h 640"/>
              <a:gd name="T76" fmla="*/ 383 w 420"/>
              <a:gd name="T77" fmla="*/ 232 h 640"/>
              <a:gd name="T78" fmla="*/ 389 w 420"/>
              <a:gd name="T79" fmla="*/ 276 h 640"/>
              <a:gd name="T80" fmla="*/ 408 w 420"/>
              <a:gd name="T81" fmla="*/ 313 h 640"/>
              <a:gd name="T82" fmla="*/ 414 w 420"/>
              <a:gd name="T83" fmla="*/ 332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0" h="640">
                <a:moveTo>
                  <a:pt x="0" y="389"/>
                </a:moveTo>
                <a:lnTo>
                  <a:pt x="6" y="395"/>
                </a:lnTo>
                <a:lnTo>
                  <a:pt x="6" y="414"/>
                </a:lnTo>
                <a:lnTo>
                  <a:pt x="12" y="426"/>
                </a:lnTo>
                <a:lnTo>
                  <a:pt x="12" y="445"/>
                </a:lnTo>
                <a:lnTo>
                  <a:pt x="19" y="452"/>
                </a:lnTo>
                <a:lnTo>
                  <a:pt x="19" y="470"/>
                </a:lnTo>
                <a:lnTo>
                  <a:pt x="25" y="477"/>
                </a:lnTo>
                <a:lnTo>
                  <a:pt x="25" y="489"/>
                </a:lnTo>
                <a:lnTo>
                  <a:pt x="31" y="502"/>
                </a:lnTo>
                <a:lnTo>
                  <a:pt x="31" y="521"/>
                </a:lnTo>
                <a:lnTo>
                  <a:pt x="38" y="527"/>
                </a:lnTo>
                <a:lnTo>
                  <a:pt x="38" y="552"/>
                </a:lnTo>
                <a:lnTo>
                  <a:pt x="44" y="565"/>
                </a:lnTo>
                <a:lnTo>
                  <a:pt x="44" y="590"/>
                </a:lnTo>
                <a:lnTo>
                  <a:pt x="50" y="602"/>
                </a:lnTo>
                <a:lnTo>
                  <a:pt x="50" y="615"/>
                </a:lnTo>
                <a:lnTo>
                  <a:pt x="56" y="621"/>
                </a:lnTo>
                <a:lnTo>
                  <a:pt x="56" y="640"/>
                </a:lnTo>
                <a:lnTo>
                  <a:pt x="63" y="634"/>
                </a:lnTo>
                <a:lnTo>
                  <a:pt x="63" y="627"/>
                </a:lnTo>
                <a:lnTo>
                  <a:pt x="69" y="621"/>
                </a:lnTo>
                <a:lnTo>
                  <a:pt x="69" y="577"/>
                </a:lnTo>
                <a:lnTo>
                  <a:pt x="75" y="552"/>
                </a:lnTo>
                <a:lnTo>
                  <a:pt x="75" y="489"/>
                </a:lnTo>
                <a:lnTo>
                  <a:pt x="81" y="445"/>
                </a:lnTo>
                <a:lnTo>
                  <a:pt x="81" y="364"/>
                </a:lnTo>
                <a:lnTo>
                  <a:pt x="88" y="320"/>
                </a:lnTo>
                <a:lnTo>
                  <a:pt x="88" y="232"/>
                </a:lnTo>
                <a:lnTo>
                  <a:pt x="94" y="188"/>
                </a:lnTo>
                <a:lnTo>
                  <a:pt x="94" y="113"/>
                </a:lnTo>
                <a:lnTo>
                  <a:pt x="100" y="81"/>
                </a:lnTo>
                <a:lnTo>
                  <a:pt x="100" y="37"/>
                </a:lnTo>
                <a:lnTo>
                  <a:pt x="107" y="18"/>
                </a:lnTo>
                <a:lnTo>
                  <a:pt x="107" y="0"/>
                </a:lnTo>
                <a:lnTo>
                  <a:pt x="113" y="6"/>
                </a:lnTo>
                <a:lnTo>
                  <a:pt x="119" y="12"/>
                </a:lnTo>
                <a:lnTo>
                  <a:pt x="119" y="37"/>
                </a:lnTo>
                <a:lnTo>
                  <a:pt x="125" y="50"/>
                </a:lnTo>
                <a:lnTo>
                  <a:pt x="125" y="62"/>
                </a:lnTo>
                <a:lnTo>
                  <a:pt x="132" y="75"/>
                </a:lnTo>
                <a:lnTo>
                  <a:pt x="132" y="100"/>
                </a:lnTo>
                <a:lnTo>
                  <a:pt x="138" y="106"/>
                </a:lnTo>
                <a:lnTo>
                  <a:pt x="138" y="125"/>
                </a:lnTo>
                <a:lnTo>
                  <a:pt x="144" y="138"/>
                </a:lnTo>
                <a:lnTo>
                  <a:pt x="144" y="150"/>
                </a:lnTo>
                <a:lnTo>
                  <a:pt x="151" y="163"/>
                </a:lnTo>
                <a:lnTo>
                  <a:pt x="151" y="175"/>
                </a:lnTo>
                <a:lnTo>
                  <a:pt x="157" y="182"/>
                </a:lnTo>
                <a:lnTo>
                  <a:pt x="157" y="200"/>
                </a:lnTo>
                <a:lnTo>
                  <a:pt x="163" y="213"/>
                </a:lnTo>
                <a:lnTo>
                  <a:pt x="163" y="232"/>
                </a:lnTo>
                <a:lnTo>
                  <a:pt x="169" y="238"/>
                </a:lnTo>
                <a:lnTo>
                  <a:pt x="169" y="263"/>
                </a:lnTo>
                <a:lnTo>
                  <a:pt x="176" y="269"/>
                </a:lnTo>
                <a:lnTo>
                  <a:pt x="176" y="288"/>
                </a:lnTo>
                <a:lnTo>
                  <a:pt x="182" y="295"/>
                </a:lnTo>
                <a:lnTo>
                  <a:pt x="182" y="301"/>
                </a:lnTo>
                <a:lnTo>
                  <a:pt x="188" y="307"/>
                </a:lnTo>
                <a:lnTo>
                  <a:pt x="188" y="313"/>
                </a:lnTo>
                <a:lnTo>
                  <a:pt x="201" y="326"/>
                </a:lnTo>
                <a:lnTo>
                  <a:pt x="201" y="332"/>
                </a:lnTo>
                <a:lnTo>
                  <a:pt x="207" y="339"/>
                </a:lnTo>
                <a:lnTo>
                  <a:pt x="207" y="351"/>
                </a:lnTo>
                <a:lnTo>
                  <a:pt x="213" y="357"/>
                </a:lnTo>
                <a:lnTo>
                  <a:pt x="213" y="376"/>
                </a:lnTo>
                <a:lnTo>
                  <a:pt x="220" y="389"/>
                </a:lnTo>
                <a:lnTo>
                  <a:pt x="220" y="408"/>
                </a:lnTo>
                <a:lnTo>
                  <a:pt x="226" y="414"/>
                </a:lnTo>
                <a:lnTo>
                  <a:pt x="226" y="433"/>
                </a:lnTo>
                <a:lnTo>
                  <a:pt x="232" y="445"/>
                </a:lnTo>
                <a:lnTo>
                  <a:pt x="232" y="464"/>
                </a:lnTo>
                <a:lnTo>
                  <a:pt x="238" y="470"/>
                </a:lnTo>
                <a:lnTo>
                  <a:pt x="238" y="483"/>
                </a:lnTo>
                <a:lnTo>
                  <a:pt x="245" y="489"/>
                </a:lnTo>
                <a:lnTo>
                  <a:pt x="245" y="508"/>
                </a:lnTo>
                <a:lnTo>
                  <a:pt x="251" y="521"/>
                </a:lnTo>
                <a:lnTo>
                  <a:pt x="251" y="539"/>
                </a:lnTo>
                <a:lnTo>
                  <a:pt x="257" y="552"/>
                </a:lnTo>
                <a:lnTo>
                  <a:pt x="257" y="577"/>
                </a:lnTo>
                <a:lnTo>
                  <a:pt x="263" y="590"/>
                </a:lnTo>
                <a:lnTo>
                  <a:pt x="263" y="615"/>
                </a:lnTo>
                <a:lnTo>
                  <a:pt x="270" y="621"/>
                </a:lnTo>
                <a:lnTo>
                  <a:pt x="270" y="640"/>
                </a:lnTo>
                <a:lnTo>
                  <a:pt x="276" y="634"/>
                </a:lnTo>
                <a:lnTo>
                  <a:pt x="282" y="627"/>
                </a:lnTo>
                <a:lnTo>
                  <a:pt x="282" y="602"/>
                </a:lnTo>
                <a:lnTo>
                  <a:pt x="289" y="577"/>
                </a:lnTo>
                <a:lnTo>
                  <a:pt x="289" y="521"/>
                </a:lnTo>
                <a:lnTo>
                  <a:pt x="295" y="489"/>
                </a:lnTo>
                <a:lnTo>
                  <a:pt x="295" y="408"/>
                </a:lnTo>
                <a:lnTo>
                  <a:pt x="301" y="364"/>
                </a:lnTo>
                <a:lnTo>
                  <a:pt x="301" y="276"/>
                </a:lnTo>
                <a:lnTo>
                  <a:pt x="307" y="232"/>
                </a:lnTo>
                <a:lnTo>
                  <a:pt x="307" y="150"/>
                </a:lnTo>
                <a:lnTo>
                  <a:pt x="314" y="113"/>
                </a:lnTo>
                <a:lnTo>
                  <a:pt x="314" y="56"/>
                </a:lnTo>
                <a:lnTo>
                  <a:pt x="320" y="37"/>
                </a:lnTo>
                <a:lnTo>
                  <a:pt x="320" y="6"/>
                </a:lnTo>
                <a:lnTo>
                  <a:pt x="326" y="0"/>
                </a:lnTo>
                <a:lnTo>
                  <a:pt x="333" y="6"/>
                </a:lnTo>
                <a:lnTo>
                  <a:pt x="333" y="25"/>
                </a:lnTo>
                <a:lnTo>
                  <a:pt x="339" y="37"/>
                </a:lnTo>
                <a:lnTo>
                  <a:pt x="339" y="62"/>
                </a:lnTo>
                <a:lnTo>
                  <a:pt x="345" y="75"/>
                </a:lnTo>
                <a:lnTo>
                  <a:pt x="345" y="100"/>
                </a:lnTo>
                <a:lnTo>
                  <a:pt x="351" y="106"/>
                </a:lnTo>
                <a:lnTo>
                  <a:pt x="351" y="119"/>
                </a:lnTo>
                <a:lnTo>
                  <a:pt x="358" y="125"/>
                </a:lnTo>
                <a:lnTo>
                  <a:pt x="358" y="144"/>
                </a:lnTo>
                <a:lnTo>
                  <a:pt x="364" y="150"/>
                </a:lnTo>
                <a:lnTo>
                  <a:pt x="364" y="169"/>
                </a:lnTo>
                <a:lnTo>
                  <a:pt x="370" y="175"/>
                </a:lnTo>
                <a:lnTo>
                  <a:pt x="370" y="194"/>
                </a:lnTo>
                <a:lnTo>
                  <a:pt x="376" y="200"/>
                </a:lnTo>
                <a:lnTo>
                  <a:pt x="376" y="219"/>
                </a:lnTo>
                <a:lnTo>
                  <a:pt x="383" y="232"/>
                </a:lnTo>
                <a:lnTo>
                  <a:pt x="383" y="251"/>
                </a:lnTo>
                <a:lnTo>
                  <a:pt x="389" y="263"/>
                </a:lnTo>
                <a:lnTo>
                  <a:pt x="389" y="276"/>
                </a:lnTo>
                <a:lnTo>
                  <a:pt x="395" y="288"/>
                </a:lnTo>
                <a:lnTo>
                  <a:pt x="395" y="301"/>
                </a:lnTo>
                <a:lnTo>
                  <a:pt x="408" y="313"/>
                </a:lnTo>
                <a:lnTo>
                  <a:pt x="408" y="320"/>
                </a:lnTo>
                <a:lnTo>
                  <a:pt x="414" y="326"/>
                </a:lnTo>
                <a:lnTo>
                  <a:pt x="414" y="332"/>
                </a:lnTo>
                <a:lnTo>
                  <a:pt x="420" y="339"/>
                </a:lnTo>
                <a:lnTo>
                  <a:pt x="420" y="351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3" name="Freeform 55"/>
          <p:cNvSpPr>
            <a:spLocks/>
          </p:cNvSpPr>
          <p:nvPr/>
        </p:nvSpPr>
        <p:spPr bwMode="auto">
          <a:xfrm>
            <a:off x="2536825" y="4156075"/>
            <a:ext cx="523875" cy="763588"/>
          </a:xfrm>
          <a:custGeom>
            <a:avLst/>
            <a:gdLst>
              <a:gd name="T0" fmla="*/ 7 w 415"/>
              <a:gd name="T1" fmla="*/ 376 h 640"/>
              <a:gd name="T2" fmla="*/ 19 w 415"/>
              <a:gd name="T3" fmla="*/ 408 h 640"/>
              <a:gd name="T4" fmla="*/ 25 w 415"/>
              <a:gd name="T5" fmla="*/ 452 h 640"/>
              <a:gd name="T6" fmla="*/ 38 w 415"/>
              <a:gd name="T7" fmla="*/ 483 h 640"/>
              <a:gd name="T8" fmla="*/ 44 w 415"/>
              <a:gd name="T9" fmla="*/ 527 h 640"/>
              <a:gd name="T10" fmla="*/ 57 w 415"/>
              <a:gd name="T11" fmla="*/ 577 h 640"/>
              <a:gd name="T12" fmla="*/ 63 w 415"/>
              <a:gd name="T13" fmla="*/ 634 h 640"/>
              <a:gd name="T14" fmla="*/ 76 w 415"/>
              <a:gd name="T15" fmla="*/ 627 h 640"/>
              <a:gd name="T16" fmla="*/ 82 w 415"/>
              <a:gd name="T17" fmla="*/ 521 h 640"/>
              <a:gd name="T18" fmla="*/ 95 w 415"/>
              <a:gd name="T19" fmla="*/ 408 h 640"/>
              <a:gd name="T20" fmla="*/ 101 w 415"/>
              <a:gd name="T21" fmla="*/ 188 h 640"/>
              <a:gd name="T22" fmla="*/ 113 w 415"/>
              <a:gd name="T23" fmla="*/ 56 h 640"/>
              <a:gd name="T24" fmla="*/ 120 w 415"/>
              <a:gd name="T25" fmla="*/ 0 h 640"/>
              <a:gd name="T26" fmla="*/ 132 w 415"/>
              <a:gd name="T27" fmla="*/ 50 h 640"/>
              <a:gd name="T28" fmla="*/ 145 w 415"/>
              <a:gd name="T29" fmla="*/ 100 h 640"/>
              <a:gd name="T30" fmla="*/ 151 w 415"/>
              <a:gd name="T31" fmla="*/ 144 h 640"/>
              <a:gd name="T32" fmla="*/ 164 w 415"/>
              <a:gd name="T33" fmla="*/ 175 h 640"/>
              <a:gd name="T34" fmla="*/ 170 w 415"/>
              <a:gd name="T35" fmla="*/ 213 h 640"/>
              <a:gd name="T36" fmla="*/ 182 w 415"/>
              <a:gd name="T37" fmla="*/ 251 h 640"/>
              <a:gd name="T38" fmla="*/ 189 w 415"/>
              <a:gd name="T39" fmla="*/ 295 h 640"/>
              <a:gd name="T40" fmla="*/ 207 w 415"/>
              <a:gd name="T41" fmla="*/ 320 h 640"/>
              <a:gd name="T42" fmla="*/ 214 w 415"/>
              <a:gd name="T43" fmla="*/ 345 h 640"/>
              <a:gd name="T44" fmla="*/ 226 w 415"/>
              <a:gd name="T45" fmla="*/ 376 h 640"/>
              <a:gd name="T46" fmla="*/ 233 w 415"/>
              <a:gd name="T47" fmla="*/ 426 h 640"/>
              <a:gd name="T48" fmla="*/ 245 w 415"/>
              <a:gd name="T49" fmla="*/ 452 h 640"/>
              <a:gd name="T50" fmla="*/ 251 w 415"/>
              <a:gd name="T51" fmla="*/ 489 h 640"/>
              <a:gd name="T52" fmla="*/ 264 w 415"/>
              <a:gd name="T53" fmla="*/ 527 h 640"/>
              <a:gd name="T54" fmla="*/ 270 w 415"/>
              <a:gd name="T55" fmla="*/ 590 h 640"/>
              <a:gd name="T56" fmla="*/ 283 w 415"/>
              <a:gd name="T57" fmla="*/ 634 h 640"/>
              <a:gd name="T58" fmla="*/ 289 w 415"/>
              <a:gd name="T59" fmla="*/ 621 h 640"/>
              <a:gd name="T60" fmla="*/ 302 w 415"/>
              <a:gd name="T61" fmla="*/ 521 h 640"/>
              <a:gd name="T62" fmla="*/ 308 w 415"/>
              <a:gd name="T63" fmla="*/ 320 h 640"/>
              <a:gd name="T64" fmla="*/ 320 w 415"/>
              <a:gd name="T65" fmla="*/ 150 h 640"/>
              <a:gd name="T66" fmla="*/ 327 w 415"/>
              <a:gd name="T67" fmla="*/ 37 h 640"/>
              <a:gd name="T68" fmla="*/ 339 w 415"/>
              <a:gd name="T69" fmla="*/ 6 h 640"/>
              <a:gd name="T70" fmla="*/ 352 w 415"/>
              <a:gd name="T71" fmla="*/ 50 h 640"/>
              <a:gd name="T72" fmla="*/ 358 w 415"/>
              <a:gd name="T73" fmla="*/ 106 h 640"/>
              <a:gd name="T74" fmla="*/ 371 w 415"/>
              <a:gd name="T75" fmla="*/ 144 h 640"/>
              <a:gd name="T76" fmla="*/ 377 w 415"/>
              <a:gd name="T77" fmla="*/ 182 h 640"/>
              <a:gd name="T78" fmla="*/ 390 w 415"/>
              <a:gd name="T79" fmla="*/ 219 h 640"/>
              <a:gd name="T80" fmla="*/ 396 w 415"/>
              <a:gd name="T81" fmla="*/ 263 h 640"/>
              <a:gd name="T82" fmla="*/ 408 w 415"/>
              <a:gd name="T83" fmla="*/ 295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15" h="640">
                <a:moveTo>
                  <a:pt x="0" y="351"/>
                </a:moveTo>
                <a:lnTo>
                  <a:pt x="7" y="357"/>
                </a:lnTo>
                <a:lnTo>
                  <a:pt x="7" y="376"/>
                </a:lnTo>
                <a:lnTo>
                  <a:pt x="13" y="389"/>
                </a:lnTo>
                <a:lnTo>
                  <a:pt x="13" y="395"/>
                </a:lnTo>
                <a:lnTo>
                  <a:pt x="19" y="408"/>
                </a:lnTo>
                <a:lnTo>
                  <a:pt x="19" y="426"/>
                </a:lnTo>
                <a:lnTo>
                  <a:pt x="25" y="433"/>
                </a:lnTo>
                <a:lnTo>
                  <a:pt x="25" y="452"/>
                </a:lnTo>
                <a:lnTo>
                  <a:pt x="32" y="464"/>
                </a:lnTo>
                <a:lnTo>
                  <a:pt x="32" y="477"/>
                </a:lnTo>
                <a:lnTo>
                  <a:pt x="38" y="483"/>
                </a:lnTo>
                <a:lnTo>
                  <a:pt x="38" y="502"/>
                </a:lnTo>
                <a:lnTo>
                  <a:pt x="44" y="508"/>
                </a:lnTo>
                <a:lnTo>
                  <a:pt x="44" y="527"/>
                </a:lnTo>
                <a:lnTo>
                  <a:pt x="51" y="539"/>
                </a:lnTo>
                <a:lnTo>
                  <a:pt x="51" y="565"/>
                </a:lnTo>
                <a:lnTo>
                  <a:pt x="57" y="577"/>
                </a:lnTo>
                <a:lnTo>
                  <a:pt x="57" y="602"/>
                </a:lnTo>
                <a:lnTo>
                  <a:pt x="63" y="615"/>
                </a:lnTo>
                <a:lnTo>
                  <a:pt x="63" y="634"/>
                </a:lnTo>
                <a:lnTo>
                  <a:pt x="69" y="640"/>
                </a:lnTo>
                <a:lnTo>
                  <a:pt x="69" y="634"/>
                </a:lnTo>
                <a:lnTo>
                  <a:pt x="76" y="627"/>
                </a:lnTo>
                <a:lnTo>
                  <a:pt x="76" y="602"/>
                </a:lnTo>
                <a:lnTo>
                  <a:pt x="82" y="577"/>
                </a:lnTo>
                <a:lnTo>
                  <a:pt x="82" y="521"/>
                </a:lnTo>
                <a:lnTo>
                  <a:pt x="88" y="489"/>
                </a:lnTo>
                <a:lnTo>
                  <a:pt x="88" y="445"/>
                </a:lnTo>
                <a:lnTo>
                  <a:pt x="95" y="408"/>
                </a:lnTo>
                <a:lnTo>
                  <a:pt x="95" y="320"/>
                </a:lnTo>
                <a:lnTo>
                  <a:pt x="101" y="276"/>
                </a:lnTo>
                <a:lnTo>
                  <a:pt x="101" y="188"/>
                </a:lnTo>
                <a:lnTo>
                  <a:pt x="107" y="150"/>
                </a:lnTo>
                <a:lnTo>
                  <a:pt x="107" y="81"/>
                </a:lnTo>
                <a:lnTo>
                  <a:pt x="113" y="56"/>
                </a:lnTo>
                <a:lnTo>
                  <a:pt x="113" y="18"/>
                </a:lnTo>
                <a:lnTo>
                  <a:pt x="126" y="0"/>
                </a:lnTo>
                <a:lnTo>
                  <a:pt x="120" y="0"/>
                </a:lnTo>
                <a:lnTo>
                  <a:pt x="126" y="12"/>
                </a:lnTo>
                <a:lnTo>
                  <a:pt x="132" y="25"/>
                </a:lnTo>
                <a:lnTo>
                  <a:pt x="132" y="50"/>
                </a:lnTo>
                <a:lnTo>
                  <a:pt x="138" y="62"/>
                </a:lnTo>
                <a:lnTo>
                  <a:pt x="138" y="87"/>
                </a:lnTo>
                <a:lnTo>
                  <a:pt x="145" y="100"/>
                </a:lnTo>
                <a:lnTo>
                  <a:pt x="145" y="119"/>
                </a:lnTo>
                <a:lnTo>
                  <a:pt x="151" y="125"/>
                </a:lnTo>
                <a:lnTo>
                  <a:pt x="151" y="144"/>
                </a:lnTo>
                <a:lnTo>
                  <a:pt x="157" y="150"/>
                </a:lnTo>
                <a:lnTo>
                  <a:pt x="157" y="169"/>
                </a:lnTo>
                <a:lnTo>
                  <a:pt x="164" y="175"/>
                </a:lnTo>
                <a:lnTo>
                  <a:pt x="164" y="182"/>
                </a:lnTo>
                <a:lnTo>
                  <a:pt x="170" y="194"/>
                </a:lnTo>
                <a:lnTo>
                  <a:pt x="170" y="213"/>
                </a:lnTo>
                <a:lnTo>
                  <a:pt x="176" y="219"/>
                </a:lnTo>
                <a:lnTo>
                  <a:pt x="176" y="238"/>
                </a:lnTo>
                <a:lnTo>
                  <a:pt x="182" y="251"/>
                </a:lnTo>
                <a:lnTo>
                  <a:pt x="182" y="269"/>
                </a:lnTo>
                <a:lnTo>
                  <a:pt x="189" y="276"/>
                </a:lnTo>
                <a:lnTo>
                  <a:pt x="189" y="295"/>
                </a:lnTo>
                <a:lnTo>
                  <a:pt x="195" y="301"/>
                </a:lnTo>
                <a:lnTo>
                  <a:pt x="195" y="307"/>
                </a:lnTo>
                <a:lnTo>
                  <a:pt x="207" y="320"/>
                </a:lnTo>
                <a:lnTo>
                  <a:pt x="207" y="326"/>
                </a:lnTo>
                <a:lnTo>
                  <a:pt x="214" y="332"/>
                </a:lnTo>
                <a:lnTo>
                  <a:pt x="214" y="345"/>
                </a:lnTo>
                <a:lnTo>
                  <a:pt x="220" y="351"/>
                </a:lnTo>
                <a:lnTo>
                  <a:pt x="220" y="370"/>
                </a:lnTo>
                <a:lnTo>
                  <a:pt x="226" y="376"/>
                </a:lnTo>
                <a:lnTo>
                  <a:pt x="226" y="395"/>
                </a:lnTo>
                <a:lnTo>
                  <a:pt x="233" y="408"/>
                </a:lnTo>
                <a:lnTo>
                  <a:pt x="233" y="426"/>
                </a:lnTo>
                <a:lnTo>
                  <a:pt x="239" y="433"/>
                </a:lnTo>
                <a:lnTo>
                  <a:pt x="239" y="445"/>
                </a:lnTo>
                <a:lnTo>
                  <a:pt x="245" y="452"/>
                </a:lnTo>
                <a:lnTo>
                  <a:pt x="245" y="470"/>
                </a:lnTo>
                <a:lnTo>
                  <a:pt x="251" y="477"/>
                </a:lnTo>
                <a:lnTo>
                  <a:pt x="251" y="489"/>
                </a:lnTo>
                <a:lnTo>
                  <a:pt x="258" y="502"/>
                </a:lnTo>
                <a:lnTo>
                  <a:pt x="258" y="521"/>
                </a:lnTo>
                <a:lnTo>
                  <a:pt x="264" y="527"/>
                </a:lnTo>
                <a:lnTo>
                  <a:pt x="264" y="552"/>
                </a:lnTo>
                <a:lnTo>
                  <a:pt x="270" y="565"/>
                </a:lnTo>
                <a:lnTo>
                  <a:pt x="270" y="590"/>
                </a:lnTo>
                <a:lnTo>
                  <a:pt x="277" y="602"/>
                </a:lnTo>
                <a:lnTo>
                  <a:pt x="277" y="621"/>
                </a:lnTo>
                <a:lnTo>
                  <a:pt x="283" y="634"/>
                </a:lnTo>
                <a:lnTo>
                  <a:pt x="283" y="640"/>
                </a:lnTo>
                <a:lnTo>
                  <a:pt x="289" y="634"/>
                </a:lnTo>
                <a:lnTo>
                  <a:pt x="289" y="621"/>
                </a:lnTo>
                <a:lnTo>
                  <a:pt x="295" y="602"/>
                </a:lnTo>
                <a:lnTo>
                  <a:pt x="295" y="552"/>
                </a:lnTo>
                <a:lnTo>
                  <a:pt x="302" y="521"/>
                </a:lnTo>
                <a:lnTo>
                  <a:pt x="302" y="445"/>
                </a:lnTo>
                <a:lnTo>
                  <a:pt x="308" y="408"/>
                </a:lnTo>
                <a:lnTo>
                  <a:pt x="308" y="320"/>
                </a:lnTo>
                <a:lnTo>
                  <a:pt x="314" y="276"/>
                </a:lnTo>
                <a:lnTo>
                  <a:pt x="314" y="188"/>
                </a:lnTo>
                <a:lnTo>
                  <a:pt x="320" y="150"/>
                </a:lnTo>
                <a:lnTo>
                  <a:pt x="320" y="113"/>
                </a:lnTo>
                <a:lnTo>
                  <a:pt x="327" y="81"/>
                </a:lnTo>
                <a:lnTo>
                  <a:pt x="327" y="37"/>
                </a:lnTo>
                <a:lnTo>
                  <a:pt x="333" y="18"/>
                </a:lnTo>
                <a:lnTo>
                  <a:pt x="333" y="0"/>
                </a:lnTo>
                <a:lnTo>
                  <a:pt x="339" y="6"/>
                </a:lnTo>
                <a:lnTo>
                  <a:pt x="346" y="12"/>
                </a:lnTo>
                <a:lnTo>
                  <a:pt x="346" y="37"/>
                </a:lnTo>
                <a:lnTo>
                  <a:pt x="352" y="50"/>
                </a:lnTo>
                <a:lnTo>
                  <a:pt x="352" y="75"/>
                </a:lnTo>
                <a:lnTo>
                  <a:pt x="358" y="87"/>
                </a:lnTo>
                <a:lnTo>
                  <a:pt x="358" y="106"/>
                </a:lnTo>
                <a:lnTo>
                  <a:pt x="364" y="119"/>
                </a:lnTo>
                <a:lnTo>
                  <a:pt x="364" y="138"/>
                </a:lnTo>
                <a:lnTo>
                  <a:pt x="371" y="144"/>
                </a:lnTo>
                <a:lnTo>
                  <a:pt x="371" y="163"/>
                </a:lnTo>
                <a:lnTo>
                  <a:pt x="377" y="169"/>
                </a:lnTo>
                <a:lnTo>
                  <a:pt x="377" y="182"/>
                </a:lnTo>
                <a:lnTo>
                  <a:pt x="383" y="194"/>
                </a:lnTo>
                <a:lnTo>
                  <a:pt x="383" y="213"/>
                </a:lnTo>
                <a:lnTo>
                  <a:pt x="390" y="219"/>
                </a:lnTo>
                <a:lnTo>
                  <a:pt x="390" y="238"/>
                </a:lnTo>
                <a:lnTo>
                  <a:pt x="396" y="251"/>
                </a:lnTo>
                <a:lnTo>
                  <a:pt x="396" y="263"/>
                </a:lnTo>
                <a:lnTo>
                  <a:pt x="402" y="269"/>
                </a:lnTo>
                <a:lnTo>
                  <a:pt x="402" y="288"/>
                </a:lnTo>
                <a:lnTo>
                  <a:pt x="408" y="295"/>
                </a:lnTo>
                <a:lnTo>
                  <a:pt x="408" y="301"/>
                </a:lnTo>
                <a:lnTo>
                  <a:pt x="415" y="307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4" name="Freeform 56"/>
          <p:cNvSpPr>
            <a:spLocks/>
          </p:cNvSpPr>
          <p:nvPr/>
        </p:nvSpPr>
        <p:spPr bwMode="auto">
          <a:xfrm>
            <a:off x="3060700" y="4156075"/>
            <a:ext cx="522288" cy="763588"/>
          </a:xfrm>
          <a:custGeom>
            <a:avLst/>
            <a:gdLst>
              <a:gd name="T0" fmla="*/ 12 w 414"/>
              <a:gd name="T1" fmla="*/ 326 h 640"/>
              <a:gd name="T2" fmla="*/ 18 w 414"/>
              <a:gd name="T3" fmla="*/ 357 h 640"/>
              <a:gd name="T4" fmla="*/ 31 w 414"/>
              <a:gd name="T5" fmla="*/ 395 h 640"/>
              <a:gd name="T6" fmla="*/ 37 w 414"/>
              <a:gd name="T7" fmla="*/ 445 h 640"/>
              <a:gd name="T8" fmla="*/ 50 w 414"/>
              <a:gd name="T9" fmla="*/ 477 h 640"/>
              <a:gd name="T10" fmla="*/ 56 w 414"/>
              <a:gd name="T11" fmla="*/ 508 h 640"/>
              <a:gd name="T12" fmla="*/ 69 w 414"/>
              <a:gd name="T13" fmla="*/ 552 h 640"/>
              <a:gd name="T14" fmla="*/ 75 w 414"/>
              <a:gd name="T15" fmla="*/ 615 h 640"/>
              <a:gd name="T16" fmla="*/ 87 w 414"/>
              <a:gd name="T17" fmla="*/ 634 h 640"/>
              <a:gd name="T18" fmla="*/ 94 w 414"/>
              <a:gd name="T19" fmla="*/ 577 h 640"/>
              <a:gd name="T20" fmla="*/ 106 w 414"/>
              <a:gd name="T21" fmla="*/ 445 h 640"/>
              <a:gd name="T22" fmla="*/ 113 w 414"/>
              <a:gd name="T23" fmla="*/ 232 h 640"/>
              <a:gd name="T24" fmla="*/ 125 w 414"/>
              <a:gd name="T25" fmla="*/ 81 h 640"/>
              <a:gd name="T26" fmla="*/ 131 w 414"/>
              <a:gd name="T27" fmla="*/ 6 h 640"/>
              <a:gd name="T28" fmla="*/ 144 w 414"/>
              <a:gd name="T29" fmla="*/ 25 h 640"/>
              <a:gd name="T30" fmla="*/ 157 w 414"/>
              <a:gd name="T31" fmla="*/ 75 h 640"/>
              <a:gd name="T32" fmla="*/ 163 w 414"/>
              <a:gd name="T33" fmla="*/ 125 h 640"/>
              <a:gd name="T34" fmla="*/ 175 w 414"/>
              <a:gd name="T35" fmla="*/ 163 h 640"/>
              <a:gd name="T36" fmla="*/ 182 w 414"/>
              <a:gd name="T37" fmla="*/ 200 h 640"/>
              <a:gd name="T38" fmla="*/ 194 w 414"/>
              <a:gd name="T39" fmla="*/ 238 h 640"/>
              <a:gd name="T40" fmla="*/ 200 w 414"/>
              <a:gd name="T41" fmla="*/ 288 h 640"/>
              <a:gd name="T42" fmla="*/ 219 w 414"/>
              <a:gd name="T43" fmla="*/ 313 h 640"/>
              <a:gd name="T44" fmla="*/ 226 w 414"/>
              <a:gd name="T45" fmla="*/ 332 h 640"/>
              <a:gd name="T46" fmla="*/ 238 w 414"/>
              <a:gd name="T47" fmla="*/ 357 h 640"/>
              <a:gd name="T48" fmla="*/ 244 w 414"/>
              <a:gd name="T49" fmla="*/ 408 h 640"/>
              <a:gd name="T50" fmla="*/ 257 w 414"/>
              <a:gd name="T51" fmla="*/ 445 h 640"/>
              <a:gd name="T52" fmla="*/ 263 w 414"/>
              <a:gd name="T53" fmla="*/ 483 h 640"/>
              <a:gd name="T54" fmla="*/ 276 w 414"/>
              <a:gd name="T55" fmla="*/ 521 h 640"/>
              <a:gd name="T56" fmla="*/ 282 w 414"/>
              <a:gd name="T57" fmla="*/ 577 h 640"/>
              <a:gd name="T58" fmla="*/ 295 w 414"/>
              <a:gd name="T59" fmla="*/ 615 h 640"/>
              <a:gd name="T60" fmla="*/ 301 w 414"/>
              <a:gd name="T61" fmla="*/ 634 h 640"/>
              <a:gd name="T62" fmla="*/ 313 w 414"/>
              <a:gd name="T63" fmla="*/ 577 h 640"/>
              <a:gd name="T64" fmla="*/ 320 w 414"/>
              <a:gd name="T65" fmla="*/ 408 h 640"/>
              <a:gd name="T66" fmla="*/ 332 w 414"/>
              <a:gd name="T67" fmla="*/ 232 h 640"/>
              <a:gd name="T68" fmla="*/ 339 w 414"/>
              <a:gd name="T69" fmla="*/ 56 h 640"/>
              <a:gd name="T70" fmla="*/ 351 w 414"/>
              <a:gd name="T71" fmla="*/ 0 h 640"/>
              <a:gd name="T72" fmla="*/ 364 w 414"/>
              <a:gd name="T73" fmla="*/ 37 h 640"/>
              <a:gd name="T74" fmla="*/ 370 w 414"/>
              <a:gd name="T75" fmla="*/ 87 h 640"/>
              <a:gd name="T76" fmla="*/ 382 w 414"/>
              <a:gd name="T77" fmla="*/ 125 h 640"/>
              <a:gd name="T78" fmla="*/ 389 w 414"/>
              <a:gd name="T79" fmla="*/ 169 h 640"/>
              <a:gd name="T80" fmla="*/ 401 w 414"/>
              <a:gd name="T81" fmla="*/ 200 h 640"/>
              <a:gd name="T82" fmla="*/ 408 w 414"/>
              <a:gd name="T83" fmla="*/ 251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14" h="640">
                <a:moveTo>
                  <a:pt x="0" y="307"/>
                </a:moveTo>
                <a:lnTo>
                  <a:pt x="0" y="313"/>
                </a:lnTo>
                <a:lnTo>
                  <a:pt x="12" y="326"/>
                </a:lnTo>
                <a:lnTo>
                  <a:pt x="12" y="339"/>
                </a:lnTo>
                <a:lnTo>
                  <a:pt x="18" y="345"/>
                </a:lnTo>
                <a:lnTo>
                  <a:pt x="18" y="357"/>
                </a:lnTo>
                <a:lnTo>
                  <a:pt x="25" y="370"/>
                </a:lnTo>
                <a:lnTo>
                  <a:pt x="25" y="389"/>
                </a:lnTo>
                <a:lnTo>
                  <a:pt x="31" y="395"/>
                </a:lnTo>
                <a:lnTo>
                  <a:pt x="31" y="414"/>
                </a:lnTo>
                <a:lnTo>
                  <a:pt x="37" y="426"/>
                </a:lnTo>
                <a:lnTo>
                  <a:pt x="37" y="445"/>
                </a:lnTo>
                <a:lnTo>
                  <a:pt x="44" y="452"/>
                </a:lnTo>
                <a:lnTo>
                  <a:pt x="44" y="470"/>
                </a:lnTo>
                <a:lnTo>
                  <a:pt x="50" y="477"/>
                </a:lnTo>
                <a:lnTo>
                  <a:pt x="50" y="489"/>
                </a:lnTo>
                <a:lnTo>
                  <a:pt x="56" y="502"/>
                </a:lnTo>
                <a:lnTo>
                  <a:pt x="56" y="508"/>
                </a:lnTo>
                <a:lnTo>
                  <a:pt x="62" y="521"/>
                </a:lnTo>
                <a:lnTo>
                  <a:pt x="62" y="539"/>
                </a:lnTo>
                <a:lnTo>
                  <a:pt x="69" y="552"/>
                </a:lnTo>
                <a:lnTo>
                  <a:pt x="69" y="577"/>
                </a:lnTo>
                <a:lnTo>
                  <a:pt x="75" y="590"/>
                </a:lnTo>
                <a:lnTo>
                  <a:pt x="75" y="615"/>
                </a:lnTo>
                <a:lnTo>
                  <a:pt x="81" y="621"/>
                </a:lnTo>
                <a:lnTo>
                  <a:pt x="81" y="640"/>
                </a:lnTo>
                <a:lnTo>
                  <a:pt x="87" y="634"/>
                </a:lnTo>
                <a:lnTo>
                  <a:pt x="87" y="627"/>
                </a:lnTo>
                <a:lnTo>
                  <a:pt x="94" y="621"/>
                </a:lnTo>
                <a:lnTo>
                  <a:pt x="94" y="577"/>
                </a:lnTo>
                <a:lnTo>
                  <a:pt x="100" y="552"/>
                </a:lnTo>
                <a:lnTo>
                  <a:pt x="100" y="489"/>
                </a:lnTo>
                <a:lnTo>
                  <a:pt x="106" y="445"/>
                </a:lnTo>
                <a:lnTo>
                  <a:pt x="106" y="364"/>
                </a:lnTo>
                <a:lnTo>
                  <a:pt x="113" y="320"/>
                </a:lnTo>
                <a:lnTo>
                  <a:pt x="113" y="232"/>
                </a:lnTo>
                <a:lnTo>
                  <a:pt x="119" y="188"/>
                </a:lnTo>
                <a:lnTo>
                  <a:pt x="119" y="113"/>
                </a:lnTo>
                <a:lnTo>
                  <a:pt x="125" y="81"/>
                </a:lnTo>
                <a:lnTo>
                  <a:pt x="125" y="37"/>
                </a:lnTo>
                <a:lnTo>
                  <a:pt x="131" y="18"/>
                </a:lnTo>
                <a:lnTo>
                  <a:pt x="131" y="6"/>
                </a:lnTo>
                <a:lnTo>
                  <a:pt x="138" y="0"/>
                </a:lnTo>
                <a:lnTo>
                  <a:pt x="144" y="6"/>
                </a:lnTo>
                <a:lnTo>
                  <a:pt x="144" y="25"/>
                </a:lnTo>
                <a:lnTo>
                  <a:pt x="150" y="37"/>
                </a:lnTo>
                <a:lnTo>
                  <a:pt x="150" y="62"/>
                </a:lnTo>
                <a:lnTo>
                  <a:pt x="157" y="75"/>
                </a:lnTo>
                <a:lnTo>
                  <a:pt x="157" y="100"/>
                </a:lnTo>
                <a:lnTo>
                  <a:pt x="163" y="106"/>
                </a:lnTo>
                <a:lnTo>
                  <a:pt x="163" y="125"/>
                </a:lnTo>
                <a:lnTo>
                  <a:pt x="169" y="138"/>
                </a:lnTo>
                <a:lnTo>
                  <a:pt x="169" y="150"/>
                </a:lnTo>
                <a:lnTo>
                  <a:pt x="175" y="163"/>
                </a:lnTo>
                <a:lnTo>
                  <a:pt x="175" y="175"/>
                </a:lnTo>
                <a:lnTo>
                  <a:pt x="182" y="182"/>
                </a:lnTo>
                <a:lnTo>
                  <a:pt x="182" y="200"/>
                </a:lnTo>
                <a:lnTo>
                  <a:pt x="188" y="213"/>
                </a:lnTo>
                <a:lnTo>
                  <a:pt x="188" y="232"/>
                </a:lnTo>
                <a:lnTo>
                  <a:pt x="194" y="238"/>
                </a:lnTo>
                <a:lnTo>
                  <a:pt x="194" y="263"/>
                </a:lnTo>
                <a:lnTo>
                  <a:pt x="200" y="269"/>
                </a:lnTo>
                <a:lnTo>
                  <a:pt x="200" y="288"/>
                </a:lnTo>
                <a:lnTo>
                  <a:pt x="207" y="295"/>
                </a:lnTo>
                <a:lnTo>
                  <a:pt x="207" y="301"/>
                </a:lnTo>
                <a:lnTo>
                  <a:pt x="219" y="313"/>
                </a:lnTo>
                <a:lnTo>
                  <a:pt x="219" y="320"/>
                </a:lnTo>
                <a:lnTo>
                  <a:pt x="226" y="326"/>
                </a:lnTo>
                <a:lnTo>
                  <a:pt x="226" y="332"/>
                </a:lnTo>
                <a:lnTo>
                  <a:pt x="232" y="339"/>
                </a:lnTo>
                <a:lnTo>
                  <a:pt x="232" y="351"/>
                </a:lnTo>
                <a:lnTo>
                  <a:pt x="238" y="357"/>
                </a:lnTo>
                <a:lnTo>
                  <a:pt x="238" y="376"/>
                </a:lnTo>
                <a:lnTo>
                  <a:pt x="244" y="389"/>
                </a:lnTo>
                <a:lnTo>
                  <a:pt x="244" y="408"/>
                </a:lnTo>
                <a:lnTo>
                  <a:pt x="251" y="414"/>
                </a:lnTo>
                <a:lnTo>
                  <a:pt x="251" y="433"/>
                </a:lnTo>
                <a:lnTo>
                  <a:pt x="257" y="445"/>
                </a:lnTo>
                <a:lnTo>
                  <a:pt x="257" y="464"/>
                </a:lnTo>
                <a:lnTo>
                  <a:pt x="263" y="470"/>
                </a:lnTo>
                <a:lnTo>
                  <a:pt x="263" y="483"/>
                </a:lnTo>
                <a:lnTo>
                  <a:pt x="269" y="489"/>
                </a:lnTo>
                <a:lnTo>
                  <a:pt x="269" y="508"/>
                </a:lnTo>
                <a:lnTo>
                  <a:pt x="276" y="521"/>
                </a:lnTo>
                <a:lnTo>
                  <a:pt x="276" y="539"/>
                </a:lnTo>
                <a:lnTo>
                  <a:pt x="282" y="552"/>
                </a:lnTo>
                <a:lnTo>
                  <a:pt x="282" y="577"/>
                </a:lnTo>
                <a:lnTo>
                  <a:pt x="288" y="590"/>
                </a:lnTo>
                <a:lnTo>
                  <a:pt x="288" y="602"/>
                </a:lnTo>
                <a:lnTo>
                  <a:pt x="295" y="615"/>
                </a:lnTo>
                <a:lnTo>
                  <a:pt x="295" y="634"/>
                </a:lnTo>
                <a:lnTo>
                  <a:pt x="301" y="640"/>
                </a:lnTo>
                <a:lnTo>
                  <a:pt x="301" y="634"/>
                </a:lnTo>
                <a:lnTo>
                  <a:pt x="307" y="627"/>
                </a:lnTo>
                <a:lnTo>
                  <a:pt x="307" y="602"/>
                </a:lnTo>
                <a:lnTo>
                  <a:pt x="313" y="577"/>
                </a:lnTo>
                <a:lnTo>
                  <a:pt x="313" y="521"/>
                </a:lnTo>
                <a:lnTo>
                  <a:pt x="320" y="489"/>
                </a:lnTo>
                <a:lnTo>
                  <a:pt x="320" y="408"/>
                </a:lnTo>
                <a:lnTo>
                  <a:pt x="326" y="364"/>
                </a:lnTo>
                <a:lnTo>
                  <a:pt x="326" y="276"/>
                </a:lnTo>
                <a:lnTo>
                  <a:pt x="332" y="232"/>
                </a:lnTo>
                <a:lnTo>
                  <a:pt x="332" y="150"/>
                </a:lnTo>
                <a:lnTo>
                  <a:pt x="339" y="113"/>
                </a:lnTo>
                <a:lnTo>
                  <a:pt x="339" y="56"/>
                </a:lnTo>
                <a:lnTo>
                  <a:pt x="345" y="37"/>
                </a:lnTo>
                <a:lnTo>
                  <a:pt x="345" y="6"/>
                </a:lnTo>
                <a:lnTo>
                  <a:pt x="351" y="0"/>
                </a:lnTo>
                <a:lnTo>
                  <a:pt x="357" y="6"/>
                </a:lnTo>
                <a:lnTo>
                  <a:pt x="357" y="25"/>
                </a:lnTo>
                <a:lnTo>
                  <a:pt x="364" y="37"/>
                </a:lnTo>
                <a:lnTo>
                  <a:pt x="364" y="50"/>
                </a:lnTo>
                <a:lnTo>
                  <a:pt x="370" y="62"/>
                </a:lnTo>
                <a:lnTo>
                  <a:pt x="370" y="87"/>
                </a:lnTo>
                <a:lnTo>
                  <a:pt x="376" y="100"/>
                </a:lnTo>
                <a:lnTo>
                  <a:pt x="376" y="119"/>
                </a:lnTo>
                <a:lnTo>
                  <a:pt x="382" y="125"/>
                </a:lnTo>
                <a:lnTo>
                  <a:pt x="382" y="144"/>
                </a:lnTo>
                <a:lnTo>
                  <a:pt x="389" y="150"/>
                </a:lnTo>
                <a:lnTo>
                  <a:pt x="389" y="169"/>
                </a:lnTo>
                <a:lnTo>
                  <a:pt x="395" y="175"/>
                </a:lnTo>
                <a:lnTo>
                  <a:pt x="395" y="194"/>
                </a:lnTo>
                <a:lnTo>
                  <a:pt x="401" y="200"/>
                </a:lnTo>
                <a:lnTo>
                  <a:pt x="401" y="219"/>
                </a:lnTo>
                <a:lnTo>
                  <a:pt x="408" y="232"/>
                </a:lnTo>
                <a:lnTo>
                  <a:pt x="408" y="251"/>
                </a:lnTo>
                <a:lnTo>
                  <a:pt x="414" y="263"/>
                </a:lnTo>
                <a:lnTo>
                  <a:pt x="414" y="276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5" name="Freeform 57"/>
          <p:cNvSpPr>
            <a:spLocks/>
          </p:cNvSpPr>
          <p:nvPr/>
        </p:nvSpPr>
        <p:spPr bwMode="auto">
          <a:xfrm>
            <a:off x="3582988" y="4156075"/>
            <a:ext cx="530225" cy="763588"/>
          </a:xfrm>
          <a:custGeom>
            <a:avLst/>
            <a:gdLst>
              <a:gd name="T0" fmla="*/ 6 w 420"/>
              <a:gd name="T1" fmla="*/ 301 h 640"/>
              <a:gd name="T2" fmla="*/ 25 w 420"/>
              <a:gd name="T3" fmla="*/ 326 h 640"/>
              <a:gd name="T4" fmla="*/ 37 w 420"/>
              <a:gd name="T5" fmla="*/ 351 h 640"/>
              <a:gd name="T6" fmla="*/ 44 w 420"/>
              <a:gd name="T7" fmla="*/ 395 h 640"/>
              <a:gd name="T8" fmla="*/ 56 w 420"/>
              <a:gd name="T9" fmla="*/ 433 h 640"/>
              <a:gd name="T10" fmla="*/ 63 w 420"/>
              <a:gd name="T11" fmla="*/ 477 h 640"/>
              <a:gd name="T12" fmla="*/ 75 w 420"/>
              <a:gd name="T13" fmla="*/ 508 h 640"/>
              <a:gd name="T14" fmla="*/ 81 w 420"/>
              <a:gd name="T15" fmla="*/ 565 h 640"/>
              <a:gd name="T16" fmla="*/ 94 w 420"/>
              <a:gd name="T17" fmla="*/ 615 h 640"/>
              <a:gd name="T18" fmla="*/ 100 w 420"/>
              <a:gd name="T19" fmla="*/ 634 h 640"/>
              <a:gd name="T20" fmla="*/ 113 w 420"/>
              <a:gd name="T21" fmla="*/ 602 h 640"/>
              <a:gd name="T22" fmla="*/ 119 w 420"/>
              <a:gd name="T23" fmla="*/ 445 h 640"/>
              <a:gd name="T24" fmla="*/ 132 w 420"/>
              <a:gd name="T25" fmla="*/ 276 h 640"/>
              <a:gd name="T26" fmla="*/ 138 w 420"/>
              <a:gd name="T27" fmla="*/ 81 h 640"/>
              <a:gd name="T28" fmla="*/ 157 w 420"/>
              <a:gd name="T29" fmla="*/ 0 h 640"/>
              <a:gd name="T30" fmla="*/ 163 w 420"/>
              <a:gd name="T31" fmla="*/ 25 h 640"/>
              <a:gd name="T32" fmla="*/ 169 w 420"/>
              <a:gd name="T33" fmla="*/ 87 h 640"/>
              <a:gd name="T34" fmla="*/ 182 w 420"/>
              <a:gd name="T35" fmla="*/ 125 h 640"/>
              <a:gd name="T36" fmla="*/ 188 w 420"/>
              <a:gd name="T37" fmla="*/ 163 h 640"/>
              <a:gd name="T38" fmla="*/ 201 w 420"/>
              <a:gd name="T39" fmla="*/ 194 h 640"/>
              <a:gd name="T40" fmla="*/ 207 w 420"/>
              <a:gd name="T41" fmla="*/ 238 h 640"/>
              <a:gd name="T42" fmla="*/ 219 w 420"/>
              <a:gd name="T43" fmla="*/ 276 h 640"/>
              <a:gd name="T44" fmla="*/ 226 w 420"/>
              <a:gd name="T45" fmla="*/ 307 h 640"/>
              <a:gd name="T46" fmla="*/ 245 w 420"/>
              <a:gd name="T47" fmla="*/ 332 h 640"/>
              <a:gd name="T48" fmla="*/ 251 w 420"/>
              <a:gd name="T49" fmla="*/ 370 h 640"/>
              <a:gd name="T50" fmla="*/ 263 w 420"/>
              <a:gd name="T51" fmla="*/ 395 h 640"/>
              <a:gd name="T52" fmla="*/ 270 w 420"/>
              <a:gd name="T53" fmla="*/ 445 h 640"/>
              <a:gd name="T54" fmla="*/ 282 w 420"/>
              <a:gd name="T55" fmla="*/ 477 h 640"/>
              <a:gd name="T56" fmla="*/ 289 w 420"/>
              <a:gd name="T57" fmla="*/ 521 h 640"/>
              <a:gd name="T58" fmla="*/ 301 w 420"/>
              <a:gd name="T59" fmla="*/ 565 h 640"/>
              <a:gd name="T60" fmla="*/ 307 w 420"/>
              <a:gd name="T61" fmla="*/ 621 h 640"/>
              <a:gd name="T62" fmla="*/ 320 w 420"/>
              <a:gd name="T63" fmla="*/ 634 h 640"/>
              <a:gd name="T64" fmla="*/ 326 w 420"/>
              <a:gd name="T65" fmla="*/ 552 h 640"/>
              <a:gd name="T66" fmla="*/ 339 w 420"/>
              <a:gd name="T67" fmla="*/ 445 h 640"/>
              <a:gd name="T68" fmla="*/ 345 w 420"/>
              <a:gd name="T69" fmla="*/ 232 h 640"/>
              <a:gd name="T70" fmla="*/ 358 w 420"/>
              <a:gd name="T71" fmla="*/ 81 h 640"/>
              <a:gd name="T72" fmla="*/ 364 w 420"/>
              <a:gd name="T73" fmla="*/ 0 h 640"/>
              <a:gd name="T74" fmla="*/ 376 w 420"/>
              <a:gd name="T75" fmla="*/ 37 h 640"/>
              <a:gd name="T76" fmla="*/ 389 w 420"/>
              <a:gd name="T77" fmla="*/ 87 h 640"/>
              <a:gd name="T78" fmla="*/ 395 w 420"/>
              <a:gd name="T79" fmla="*/ 138 h 640"/>
              <a:gd name="T80" fmla="*/ 408 w 420"/>
              <a:gd name="T81" fmla="*/ 169 h 640"/>
              <a:gd name="T82" fmla="*/ 414 w 420"/>
              <a:gd name="T83" fmla="*/ 200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0" h="640">
                <a:moveTo>
                  <a:pt x="0" y="276"/>
                </a:moveTo>
                <a:lnTo>
                  <a:pt x="6" y="288"/>
                </a:lnTo>
                <a:lnTo>
                  <a:pt x="6" y="301"/>
                </a:lnTo>
                <a:lnTo>
                  <a:pt x="19" y="313"/>
                </a:lnTo>
                <a:lnTo>
                  <a:pt x="19" y="320"/>
                </a:lnTo>
                <a:lnTo>
                  <a:pt x="25" y="326"/>
                </a:lnTo>
                <a:lnTo>
                  <a:pt x="31" y="332"/>
                </a:lnTo>
                <a:lnTo>
                  <a:pt x="31" y="345"/>
                </a:lnTo>
                <a:lnTo>
                  <a:pt x="37" y="351"/>
                </a:lnTo>
                <a:lnTo>
                  <a:pt x="37" y="370"/>
                </a:lnTo>
                <a:lnTo>
                  <a:pt x="44" y="376"/>
                </a:lnTo>
                <a:lnTo>
                  <a:pt x="44" y="395"/>
                </a:lnTo>
                <a:lnTo>
                  <a:pt x="50" y="408"/>
                </a:lnTo>
                <a:lnTo>
                  <a:pt x="50" y="426"/>
                </a:lnTo>
                <a:lnTo>
                  <a:pt x="56" y="433"/>
                </a:lnTo>
                <a:lnTo>
                  <a:pt x="56" y="452"/>
                </a:lnTo>
                <a:lnTo>
                  <a:pt x="63" y="464"/>
                </a:lnTo>
                <a:lnTo>
                  <a:pt x="63" y="477"/>
                </a:lnTo>
                <a:lnTo>
                  <a:pt x="69" y="483"/>
                </a:lnTo>
                <a:lnTo>
                  <a:pt x="69" y="502"/>
                </a:lnTo>
                <a:lnTo>
                  <a:pt x="75" y="508"/>
                </a:lnTo>
                <a:lnTo>
                  <a:pt x="75" y="527"/>
                </a:lnTo>
                <a:lnTo>
                  <a:pt x="81" y="539"/>
                </a:lnTo>
                <a:lnTo>
                  <a:pt x="81" y="565"/>
                </a:lnTo>
                <a:lnTo>
                  <a:pt x="88" y="577"/>
                </a:lnTo>
                <a:lnTo>
                  <a:pt x="88" y="602"/>
                </a:lnTo>
                <a:lnTo>
                  <a:pt x="94" y="615"/>
                </a:lnTo>
                <a:lnTo>
                  <a:pt x="94" y="634"/>
                </a:lnTo>
                <a:lnTo>
                  <a:pt x="100" y="640"/>
                </a:lnTo>
                <a:lnTo>
                  <a:pt x="100" y="634"/>
                </a:lnTo>
                <a:lnTo>
                  <a:pt x="107" y="627"/>
                </a:lnTo>
                <a:lnTo>
                  <a:pt x="107" y="621"/>
                </a:lnTo>
                <a:lnTo>
                  <a:pt x="113" y="602"/>
                </a:lnTo>
                <a:lnTo>
                  <a:pt x="113" y="552"/>
                </a:lnTo>
                <a:lnTo>
                  <a:pt x="119" y="521"/>
                </a:lnTo>
                <a:lnTo>
                  <a:pt x="119" y="445"/>
                </a:lnTo>
                <a:lnTo>
                  <a:pt x="125" y="408"/>
                </a:lnTo>
                <a:lnTo>
                  <a:pt x="125" y="320"/>
                </a:lnTo>
                <a:lnTo>
                  <a:pt x="132" y="276"/>
                </a:lnTo>
                <a:lnTo>
                  <a:pt x="132" y="188"/>
                </a:lnTo>
                <a:lnTo>
                  <a:pt x="138" y="150"/>
                </a:lnTo>
                <a:lnTo>
                  <a:pt x="138" y="81"/>
                </a:lnTo>
                <a:lnTo>
                  <a:pt x="144" y="56"/>
                </a:lnTo>
                <a:lnTo>
                  <a:pt x="144" y="18"/>
                </a:lnTo>
                <a:lnTo>
                  <a:pt x="157" y="0"/>
                </a:lnTo>
                <a:lnTo>
                  <a:pt x="150" y="0"/>
                </a:lnTo>
                <a:lnTo>
                  <a:pt x="157" y="12"/>
                </a:lnTo>
                <a:lnTo>
                  <a:pt x="163" y="25"/>
                </a:lnTo>
                <a:lnTo>
                  <a:pt x="163" y="50"/>
                </a:lnTo>
                <a:lnTo>
                  <a:pt x="169" y="62"/>
                </a:lnTo>
                <a:lnTo>
                  <a:pt x="169" y="87"/>
                </a:lnTo>
                <a:lnTo>
                  <a:pt x="176" y="100"/>
                </a:lnTo>
                <a:lnTo>
                  <a:pt x="176" y="119"/>
                </a:lnTo>
                <a:lnTo>
                  <a:pt x="182" y="125"/>
                </a:lnTo>
                <a:lnTo>
                  <a:pt x="182" y="138"/>
                </a:lnTo>
                <a:lnTo>
                  <a:pt x="188" y="144"/>
                </a:lnTo>
                <a:lnTo>
                  <a:pt x="188" y="163"/>
                </a:lnTo>
                <a:lnTo>
                  <a:pt x="194" y="169"/>
                </a:lnTo>
                <a:lnTo>
                  <a:pt x="194" y="182"/>
                </a:lnTo>
                <a:lnTo>
                  <a:pt x="201" y="194"/>
                </a:lnTo>
                <a:lnTo>
                  <a:pt x="201" y="213"/>
                </a:lnTo>
                <a:lnTo>
                  <a:pt x="207" y="219"/>
                </a:lnTo>
                <a:lnTo>
                  <a:pt x="207" y="238"/>
                </a:lnTo>
                <a:lnTo>
                  <a:pt x="213" y="251"/>
                </a:lnTo>
                <a:lnTo>
                  <a:pt x="213" y="269"/>
                </a:lnTo>
                <a:lnTo>
                  <a:pt x="219" y="276"/>
                </a:lnTo>
                <a:lnTo>
                  <a:pt x="219" y="295"/>
                </a:lnTo>
                <a:lnTo>
                  <a:pt x="226" y="301"/>
                </a:lnTo>
                <a:lnTo>
                  <a:pt x="226" y="307"/>
                </a:lnTo>
                <a:lnTo>
                  <a:pt x="238" y="320"/>
                </a:lnTo>
                <a:lnTo>
                  <a:pt x="238" y="326"/>
                </a:lnTo>
                <a:lnTo>
                  <a:pt x="245" y="332"/>
                </a:lnTo>
                <a:lnTo>
                  <a:pt x="245" y="345"/>
                </a:lnTo>
                <a:lnTo>
                  <a:pt x="251" y="351"/>
                </a:lnTo>
                <a:lnTo>
                  <a:pt x="251" y="370"/>
                </a:lnTo>
                <a:lnTo>
                  <a:pt x="257" y="376"/>
                </a:lnTo>
                <a:lnTo>
                  <a:pt x="257" y="389"/>
                </a:lnTo>
                <a:lnTo>
                  <a:pt x="263" y="395"/>
                </a:lnTo>
                <a:lnTo>
                  <a:pt x="263" y="414"/>
                </a:lnTo>
                <a:lnTo>
                  <a:pt x="270" y="426"/>
                </a:lnTo>
                <a:lnTo>
                  <a:pt x="270" y="445"/>
                </a:lnTo>
                <a:lnTo>
                  <a:pt x="276" y="452"/>
                </a:lnTo>
                <a:lnTo>
                  <a:pt x="276" y="470"/>
                </a:lnTo>
                <a:lnTo>
                  <a:pt x="282" y="477"/>
                </a:lnTo>
                <a:lnTo>
                  <a:pt x="282" y="489"/>
                </a:lnTo>
                <a:lnTo>
                  <a:pt x="289" y="502"/>
                </a:lnTo>
                <a:lnTo>
                  <a:pt x="289" y="521"/>
                </a:lnTo>
                <a:lnTo>
                  <a:pt x="295" y="527"/>
                </a:lnTo>
                <a:lnTo>
                  <a:pt x="295" y="552"/>
                </a:lnTo>
                <a:lnTo>
                  <a:pt x="301" y="565"/>
                </a:lnTo>
                <a:lnTo>
                  <a:pt x="301" y="590"/>
                </a:lnTo>
                <a:lnTo>
                  <a:pt x="307" y="602"/>
                </a:lnTo>
                <a:lnTo>
                  <a:pt x="307" y="621"/>
                </a:lnTo>
                <a:lnTo>
                  <a:pt x="314" y="634"/>
                </a:lnTo>
                <a:lnTo>
                  <a:pt x="314" y="640"/>
                </a:lnTo>
                <a:lnTo>
                  <a:pt x="320" y="634"/>
                </a:lnTo>
                <a:lnTo>
                  <a:pt x="320" y="621"/>
                </a:lnTo>
                <a:lnTo>
                  <a:pt x="326" y="602"/>
                </a:lnTo>
                <a:lnTo>
                  <a:pt x="326" y="552"/>
                </a:lnTo>
                <a:lnTo>
                  <a:pt x="332" y="521"/>
                </a:lnTo>
                <a:lnTo>
                  <a:pt x="332" y="489"/>
                </a:lnTo>
                <a:lnTo>
                  <a:pt x="339" y="445"/>
                </a:lnTo>
                <a:lnTo>
                  <a:pt x="339" y="364"/>
                </a:lnTo>
                <a:lnTo>
                  <a:pt x="345" y="320"/>
                </a:lnTo>
                <a:lnTo>
                  <a:pt x="345" y="232"/>
                </a:lnTo>
                <a:lnTo>
                  <a:pt x="351" y="188"/>
                </a:lnTo>
                <a:lnTo>
                  <a:pt x="351" y="113"/>
                </a:lnTo>
                <a:lnTo>
                  <a:pt x="358" y="81"/>
                </a:lnTo>
                <a:lnTo>
                  <a:pt x="358" y="37"/>
                </a:lnTo>
                <a:lnTo>
                  <a:pt x="364" y="18"/>
                </a:lnTo>
                <a:lnTo>
                  <a:pt x="364" y="0"/>
                </a:lnTo>
                <a:lnTo>
                  <a:pt x="370" y="6"/>
                </a:lnTo>
                <a:lnTo>
                  <a:pt x="376" y="12"/>
                </a:lnTo>
                <a:lnTo>
                  <a:pt x="376" y="37"/>
                </a:lnTo>
                <a:lnTo>
                  <a:pt x="383" y="50"/>
                </a:lnTo>
                <a:lnTo>
                  <a:pt x="383" y="75"/>
                </a:lnTo>
                <a:lnTo>
                  <a:pt x="389" y="87"/>
                </a:lnTo>
                <a:lnTo>
                  <a:pt x="389" y="106"/>
                </a:lnTo>
                <a:lnTo>
                  <a:pt x="395" y="119"/>
                </a:lnTo>
                <a:lnTo>
                  <a:pt x="395" y="138"/>
                </a:lnTo>
                <a:lnTo>
                  <a:pt x="401" y="144"/>
                </a:lnTo>
                <a:lnTo>
                  <a:pt x="401" y="163"/>
                </a:lnTo>
                <a:lnTo>
                  <a:pt x="408" y="169"/>
                </a:lnTo>
                <a:lnTo>
                  <a:pt x="408" y="182"/>
                </a:lnTo>
                <a:lnTo>
                  <a:pt x="414" y="194"/>
                </a:lnTo>
                <a:lnTo>
                  <a:pt x="414" y="200"/>
                </a:lnTo>
                <a:lnTo>
                  <a:pt x="420" y="213"/>
                </a:lnTo>
                <a:lnTo>
                  <a:pt x="420" y="232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6" name="Freeform 58"/>
          <p:cNvSpPr>
            <a:spLocks/>
          </p:cNvSpPr>
          <p:nvPr/>
        </p:nvSpPr>
        <p:spPr bwMode="auto">
          <a:xfrm>
            <a:off x="4113213" y="4156075"/>
            <a:ext cx="382587" cy="763588"/>
          </a:xfrm>
          <a:custGeom>
            <a:avLst/>
            <a:gdLst>
              <a:gd name="T0" fmla="*/ 7 w 302"/>
              <a:gd name="T1" fmla="*/ 238 h 640"/>
              <a:gd name="T2" fmla="*/ 13 w 302"/>
              <a:gd name="T3" fmla="*/ 269 h 640"/>
              <a:gd name="T4" fmla="*/ 19 w 302"/>
              <a:gd name="T5" fmla="*/ 295 h 640"/>
              <a:gd name="T6" fmla="*/ 25 w 302"/>
              <a:gd name="T7" fmla="*/ 307 h 640"/>
              <a:gd name="T8" fmla="*/ 38 w 302"/>
              <a:gd name="T9" fmla="*/ 326 h 640"/>
              <a:gd name="T10" fmla="*/ 44 w 302"/>
              <a:gd name="T11" fmla="*/ 345 h 640"/>
              <a:gd name="T12" fmla="*/ 51 w 302"/>
              <a:gd name="T13" fmla="*/ 370 h 640"/>
              <a:gd name="T14" fmla="*/ 57 w 302"/>
              <a:gd name="T15" fmla="*/ 395 h 640"/>
              <a:gd name="T16" fmla="*/ 63 w 302"/>
              <a:gd name="T17" fmla="*/ 426 h 640"/>
              <a:gd name="T18" fmla="*/ 69 w 302"/>
              <a:gd name="T19" fmla="*/ 452 h 640"/>
              <a:gd name="T20" fmla="*/ 76 w 302"/>
              <a:gd name="T21" fmla="*/ 470 h 640"/>
              <a:gd name="T22" fmla="*/ 82 w 302"/>
              <a:gd name="T23" fmla="*/ 489 h 640"/>
              <a:gd name="T24" fmla="*/ 88 w 302"/>
              <a:gd name="T25" fmla="*/ 521 h 640"/>
              <a:gd name="T26" fmla="*/ 94 w 302"/>
              <a:gd name="T27" fmla="*/ 552 h 640"/>
              <a:gd name="T28" fmla="*/ 101 w 302"/>
              <a:gd name="T29" fmla="*/ 590 h 640"/>
              <a:gd name="T30" fmla="*/ 107 w 302"/>
              <a:gd name="T31" fmla="*/ 621 h 640"/>
              <a:gd name="T32" fmla="*/ 113 w 302"/>
              <a:gd name="T33" fmla="*/ 634 h 640"/>
              <a:gd name="T34" fmla="*/ 120 w 302"/>
              <a:gd name="T35" fmla="*/ 621 h 640"/>
              <a:gd name="T36" fmla="*/ 126 w 302"/>
              <a:gd name="T37" fmla="*/ 552 h 640"/>
              <a:gd name="T38" fmla="*/ 132 w 302"/>
              <a:gd name="T39" fmla="*/ 445 h 640"/>
              <a:gd name="T40" fmla="*/ 138 w 302"/>
              <a:gd name="T41" fmla="*/ 320 h 640"/>
              <a:gd name="T42" fmla="*/ 145 w 302"/>
              <a:gd name="T43" fmla="*/ 188 h 640"/>
              <a:gd name="T44" fmla="*/ 151 w 302"/>
              <a:gd name="T45" fmla="*/ 113 h 640"/>
              <a:gd name="T46" fmla="*/ 157 w 302"/>
              <a:gd name="T47" fmla="*/ 37 h 640"/>
              <a:gd name="T48" fmla="*/ 163 w 302"/>
              <a:gd name="T49" fmla="*/ 0 h 640"/>
              <a:gd name="T50" fmla="*/ 170 w 302"/>
              <a:gd name="T51" fmla="*/ 25 h 640"/>
              <a:gd name="T52" fmla="*/ 176 w 302"/>
              <a:gd name="T53" fmla="*/ 62 h 640"/>
              <a:gd name="T54" fmla="*/ 182 w 302"/>
              <a:gd name="T55" fmla="*/ 100 h 640"/>
              <a:gd name="T56" fmla="*/ 189 w 302"/>
              <a:gd name="T57" fmla="*/ 125 h 640"/>
              <a:gd name="T58" fmla="*/ 195 w 302"/>
              <a:gd name="T59" fmla="*/ 150 h 640"/>
              <a:gd name="T60" fmla="*/ 201 w 302"/>
              <a:gd name="T61" fmla="*/ 175 h 640"/>
              <a:gd name="T62" fmla="*/ 207 w 302"/>
              <a:gd name="T63" fmla="*/ 200 h 640"/>
              <a:gd name="T64" fmla="*/ 214 w 302"/>
              <a:gd name="T65" fmla="*/ 232 h 640"/>
              <a:gd name="T66" fmla="*/ 220 w 302"/>
              <a:gd name="T67" fmla="*/ 251 h 640"/>
              <a:gd name="T68" fmla="*/ 226 w 302"/>
              <a:gd name="T69" fmla="*/ 276 h 640"/>
              <a:gd name="T70" fmla="*/ 233 w 302"/>
              <a:gd name="T71" fmla="*/ 301 h 640"/>
              <a:gd name="T72" fmla="*/ 245 w 302"/>
              <a:gd name="T73" fmla="*/ 320 h 640"/>
              <a:gd name="T74" fmla="*/ 251 w 302"/>
              <a:gd name="T75" fmla="*/ 332 h 640"/>
              <a:gd name="T76" fmla="*/ 258 w 302"/>
              <a:gd name="T77" fmla="*/ 351 h 640"/>
              <a:gd name="T78" fmla="*/ 264 w 302"/>
              <a:gd name="T79" fmla="*/ 376 h 640"/>
              <a:gd name="T80" fmla="*/ 270 w 302"/>
              <a:gd name="T81" fmla="*/ 408 h 640"/>
              <a:gd name="T82" fmla="*/ 276 w 302"/>
              <a:gd name="T83" fmla="*/ 433 h 640"/>
              <a:gd name="T84" fmla="*/ 283 w 302"/>
              <a:gd name="T85" fmla="*/ 464 h 640"/>
              <a:gd name="T86" fmla="*/ 289 w 302"/>
              <a:gd name="T87" fmla="*/ 483 h 640"/>
              <a:gd name="T88" fmla="*/ 295 w 302"/>
              <a:gd name="T89" fmla="*/ 502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02" h="640">
                <a:moveTo>
                  <a:pt x="0" y="232"/>
                </a:moveTo>
                <a:lnTo>
                  <a:pt x="7" y="238"/>
                </a:lnTo>
                <a:lnTo>
                  <a:pt x="7" y="263"/>
                </a:lnTo>
                <a:lnTo>
                  <a:pt x="13" y="269"/>
                </a:lnTo>
                <a:lnTo>
                  <a:pt x="13" y="288"/>
                </a:lnTo>
                <a:lnTo>
                  <a:pt x="19" y="295"/>
                </a:lnTo>
                <a:lnTo>
                  <a:pt x="19" y="301"/>
                </a:lnTo>
                <a:lnTo>
                  <a:pt x="25" y="307"/>
                </a:lnTo>
                <a:lnTo>
                  <a:pt x="25" y="313"/>
                </a:lnTo>
                <a:lnTo>
                  <a:pt x="38" y="326"/>
                </a:lnTo>
                <a:lnTo>
                  <a:pt x="38" y="339"/>
                </a:lnTo>
                <a:lnTo>
                  <a:pt x="44" y="345"/>
                </a:lnTo>
                <a:lnTo>
                  <a:pt x="44" y="357"/>
                </a:lnTo>
                <a:lnTo>
                  <a:pt x="51" y="370"/>
                </a:lnTo>
                <a:lnTo>
                  <a:pt x="51" y="389"/>
                </a:lnTo>
                <a:lnTo>
                  <a:pt x="57" y="395"/>
                </a:lnTo>
                <a:lnTo>
                  <a:pt x="57" y="414"/>
                </a:lnTo>
                <a:lnTo>
                  <a:pt x="63" y="426"/>
                </a:lnTo>
                <a:lnTo>
                  <a:pt x="63" y="445"/>
                </a:lnTo>
                <a:lnTo>
                  <a:pt x="69" y="452"/>
                </a:lnTo>
                <a:lnTo>
                  <a:pt x="69" y="464"/>
                </a:lnTo>
                <a:lnTo>
                  <a:pt x="76" y="470"/>
                </a:lnTo>
                <a:lnTo>
                  <a:pt x="76" y="483"/>
                </a:lnTo>
                <a:lnTo>
                  <a:pt x="82" y="489"/>
                </a:lnTo>
                <a:lnTo>
                  <a:pt x="82" y="508"/>
                </a:lnTo>
                <a:lnTo>
                  <a:pt x="88" y="521"/>
                </a:lnTo>
                <a:lnTo>
                  <a:pt x="88" y="539"/>
                </a:lnTo>
                <a:lnTo>
                  <a:pt x="94" y="552"/>
                </a:lnTo>
                <a:lnTo>
                  <a:pt x="94" y="577"/>
                </a:lnTo>
                <a:lnTo>
                  <a:pt x="101" y="590"/>
                </a:lnTo>
                <a:lnTo>
                  <a:pt x="101" y="615"/>
                </a:lnTo>
                <a:lnTo>
                  <a:pt x="107" y="621"/>
                </a:lnTo>
                <a:lnTo>
                  <a:pt x="107" y="640"/>
                </a:lnTo>
                <a:lnTo>
                  <a:pt x="113" y="634"/>
                </a:lnTo>
                <a:lnTo>
                  <a:pt x="113" y="627"/>
                </a:lnTo>
                <a:lnTo>
                  <a:pt x="120" y="621"/>
                </a:lnTo>
                <a:lnTo>
                  <a:pt x="120" y="577"/>
                </a:lnTo>
                <a:lnTo>
                  <a:pt x="126" y="552"/>
                </a:lnTo>
                <a:lnTo>
                  <a:pt x="126" y="489"/>
                </a:lnTo>
                <a:lnTo>
                  <a:pt x="132" y="445"/>
                </a:lnTo>
                <a:lnTo>
                  <a:pt x="132" y="364"/>
                </a:lnTo>
                <a:lnTo>
                  <a:pt x="138" y="320"/>
                </a:lnTo>
                <a:lnTo>
                  <a:pt x="138" y="232"/>
                </a:lnTo>
                <a:lnTo>
                  <a:pt x="145" y="188"/>
                </a:lnTo>
                <a:lnTo>
                  <a:pt x="145" y="150"/>
                </a:lnTo>
                <a:lnTo>
                  <a:pt x="151" y="113"/>
                </a:lnTo>
                <a:lnTo>
                  <a:pt x="151" y="56"/>
                </a:lnTo>
                <a:lnTo>
                  <a:pt x="157" y="37"/>
                </a:lnTo>
                <a:lnTo>
                  <a:pt x="157" y="6"/>
                </a:lnTo>
                <a:lnTo>
                  <a:pt x="163" y="0"/>
                </a:lnTo>
                <a:lnTo>
                  <a:pt x="170" y="6"/>
                </a:lnTo>
                <a:lnTo>
                  <a:pt x="170" y="25"/>
                </a:lnTo>
                <a:lnTo>
                  <a:pt x="176" y="37"/>
                </a:lnTo>
                <a:lnTo>
                  <a:pt x="176" y="62"/>
                </a:lnTo>
                <a:lnTo>
                  <a:pt x="182" y="75"/>
                </a:lnTo>
                <a:lnTo>
                  <a:pt x="182" y="100"/>
                </a:lnTo>
                <a:lnTo>
                  <a:pt x="189" y="106"/>
                </a:lnTo>
                <a:lnTo>
                  <a:pt x="189" y="125"/>
                </a:lnTo>
                <a:lnTo>
                  <a:pt x="195" y="138"/>
                </a:lnTo>
                <a:lnTo>
                  <a:pt x="195" y="150"/>
                </a:lnTo>
                <a:lnTo>
                  <a:pt x="201" y="163"/>
                </a:lnTo>
                <a:lnTo>
                  <a:pt x="201" y="175"/>
                </a:lnTo>
                <a:lnTo>
                  <a:pt x="207" y="182"/>
                </a:lnTo>
                <a:lnTo>
                  <a:pt x="207" y="200"/>
                </a:lnTo>
                <a:lnTo>
                  <a:pt x="214" y="213"/>
                </a:lnTo>
                <a:lnTo>
                  <a:pt x="214" y="232"/>
                </a:lnTo>
                <a:lnTo>
                  <a:pt x="220" y="238"/>
                </a:lnTo>
                <a:lnTo>
                  <a:pt x="220" y="251"/>
                </a:lnTo>
                <a:lnTo>
                  <a:pt x="226" y="263"/>
                </a:lnTo>
                <a:lnTo>
                  <a:pt x="226" y="276"/>
                </a:lnTo>
                <a:lnTo>
                  <a:pt x="233" y="288"/>
                </a:lnTo>
                <a:lnTo>
                  <a:pt x="233" y="301"/>
                </a:lnTo>
                <a:lnTo>
                  <a:pt x="245" y="313"/>
                </a:lnTo>
                <a:lnTo>
                  <a:pt x="245" y="320"/>
                </a:lnTo>
                <a:lnTo>
                  <a:pt x="251" y="326"/>
                </a:lnTo>
                <a:lnTo>
                  <a:pt x="251" y="332"/>
                </a:lnTo>
                <a:lnTo>
                  <a:pt x="258" y="339"/>
                </a:lnTo>
                <a:lnTo>
                  <a:pt x="258" y="351"/>
                </a:lnTo>
                <a:lnTo>
                  <a:pt x="264" y="357"/>
                </a:lnTo>
                <a:lnTo>
                  <a:pt x="264" y="376"/>
                </a:lnTo>
                <a:lnTo>
                  <a:pt x="270" y="389"/>
                </a:lnTo>
                <a:lnTo>
                  <a:pt x="270" y="408"/>
                </a:lnTo>
                <a:lnTo>
                  <a:pt x="276" y="414"/>
                </a:lnTo>
                <a:lnTo>
                  <a:pt x="276" y="433"/>
                </a:lnTo>
                <a:lnTo>
                  <a:pt x="283" y="445"/>
                </a:lnTo>
                <a:lnTo>
                  <a:pt x="283" y="464"/>
                </a:lnTo>
                <a:lnTo>
                  <a:pt x="289" y="470"/>
                </a:lnTo>
                <a:lnTo>
                  <a:pt x="289" y="483"/>
                </a:lnTo>
                <a:lnTo>
                  <a:pt x="295" y="489"/>
                </a:lnTo>
                <a:lnTo>
                  <a:pt x="295" y="502"/>
                </a:lnTo>
                <a:lnTo>
                  <a:pt x="302" y="508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7" name="Freeform 59"/>
          <p:cNvSpPr>
            <a:spLocks/>
          </p:cNvSpPr>
          <p:nvPr/>
        </p:nvSpPr>
        <p:spPr bwMode="auto">
          <a:xfrm>
            <a:off x="420688" y="3975100"/>
            <a:ext cx="673100" cy="1409700"/>
          </a:xfrm>
          <a:custGeom>
            <a:avLst/>
            <a:gdLst>
              <a:gd name="T0" fmla="*/ 12 w 533"/>
              <a:gd name="T1" fmla="*/ 791 h 1180"/>
              <a:gd name="T2" fmla="*/ 31 w 533"/>
              <a:gd name="T3" fmla="*/ 791 h 1180"/>
              <a:gd name="T4" fmla="*/ 50 w 533"/>
              <a:gd name="T5" fmla="*/ 791 h 1180"/>
              <a:gd name="T6" fmla="*/ 69 w 533"/>
              <a:gd name="T7" fmla="*/ 791 h 1180"/>
              <a:gd name="T8" fmla="*/ 88 w 533"/>
              <a:gd name="T9" fmla="*/ 791 h 1180"/>
              <a:gd name="T10" fmla="*/ 106 w 533"/>
              <a:gd name="T11" fmla="*/ 791 h 1180"/>
              <a:gd name="T12" fmla="*/ 125 w 533"/>
              <a:gd name="T13" fmla="*/ 791 h 1180"/>
              <a:gd name="T14" fmla="*/ 144 w 533"/>
              <a:gd name="T15" fmla="*/ 791 h 1180"/>
              <a:gd name="T16" fmla="*/ 163 w 533"/>
              <a:gd name="T17" fmla="*/ 791 h 1180"/>
              <a:gd name="T18" fmla="*/ 182 w 533"/>
              <a:gd name="T19" fmla="*/ 791 h 1180"/>
              <a:gd name="T20" fmla="*/ 201 w 533"/>
              <a:gd name="T21" fmla="*/ 791 h 1180"/>
              <a:gd name="T22" fmla="*/ 213 w 533"/>
              <a:gd name="T23" fmla="*/ 822 h 1180"/>
              <a:gd name="T24" fmla="*/ 226 w 533"/>
              <a:gd name="T25" fmla="*/ 904 h 1180"/>
              <a:gd name="T26" fmla="*/ 232 w 533"/>
              <a:gd name="T27" fmla="*/ 1023 h 1180"/>
              <a:gd name="T28" fmla="*/ 244 w 533"/>
              <a:gd name="T29" fmla="*/ 1136 h 1180"/>
              <a:gd name="T30" fmla="*/ 257 w 533"/>
              <a:gd name="T31" fmla="*/ 1168 h 1180"/>
              <a:gd name="T32" fmla="*/ 263 w 533"/>
              <a:gd name="T33" fmla="*/ 1048 h 1180"/>
              <a:gd name="T34" fmla="*/ 276 w 533"/>
              <a:gd name="T35" fmla="*/ 904 h 1180"/>
              <a:gd name="T36" fmla="*/ 282 w 533"/>
              <a:gd name="T37" fmla="*/ 747 h 1180"/>
              <a:gd name="T38" fmla="*/ 295 w 533"/>
              <a:gd name="T39" fmla="*/ 659 h 1180"/>
              <a:gd name="T40" fmla="*/ 301 w 533"/>
              <a:gd name="T41" fmla="*/ 584 h 1180"/>
              <a:gd name="T42" fmla="*/ 314 w 533"/>
              <a:gd name="T43" fmla="*/ 515 h 1180"/>
              <a:gd name="T44" fmla="*/ 320 w 533"/>
              <a:gd name="T45" fmla="*/ 420 h 1180"/>
              <a:gd name="T46" fmla="*/ 332 w 533"/>
              <a:gd name="T47" fmla="*/ 370 h 1180"/>
              <a:gd name="T48" fmla="*/ 345 w 533"/>
              <a:gd name="T49" fmla="*/ 370 h 1180"/>
              <a:gd name="T50" fmla="*/ 351 w 533"/>
              <a:gd name="T51" fmla="*/ 420 h 1180"/>
              <a:gd name="T52" fmla="*/ 370 w 533"/>
              <a:gd name="T53" fmla="*/ 458 h 1180"/>
              <a:gd name="T54" fmla="*/ 376 w 533"/>
              <a:gd name="T55" fmla="*/ 452 h 1180"/>
              <a:gd name="T56" fmla="*/ 395 w 533"/>
              <a:gd name="T57" fmla="*/ 446 h 1180"/>
              <a:gd name="T58" fmla="*/ 408 w 533"/>
              <a:gd name="T59" fmla="*/ 483 h 1180"/>
              <a:gd name="T60" fmla="*/ 420 w 533"/>
              <a:gd name="T61" fmla="*/ 540 h 1180"/>
              <a:gd name="T62" fmla="*/ 426 w 533"/>
              <a:gd name="T63" fmla="*/ 665 h 1180"/>
              <a:gd name="T64" fmla="*/ 439 w 533"/>
              <a:gd name="T65" fmla="*/ 785 h 1180"/>
              <a:gd name="T66" fmla="*/ 445 w 533"/>
              <a:gd name="T67" fmla="*/ 910 h 1180"/>
              <a:gd name="T68" fmla="*/ 458 w 533"/>
              <a:gd name="T69" fmla="*/ 935 h 1180"/>
              <a:gd name="T70" fmla="*/ 464 w 533"/>
              <a:gd name="T71" fmla="*/ 879 h 1180"/>
              <a:gd name="T72" fmla="*/ 477 w 533"/>
              <a:gd name="T73" fmla="*/ 734 h 1180"/>
              <a:gd name="T74" fmla="*/ 483 w 533"/>
              <a:gd name="T75" fmla="*/ 496 h 1180"/>
              <a:gd name="T76" fmla="*/ 496 w 533"/>
              <a:gd name="T77" fmla="*/ 307 h 1180"/>
              <a:gd name="T78" fmla="*/ 502 w 533"/>
              <a:gd name="T79" fmla="*/ 138 h 1180"/>
              <a:gd name="T80" fmla="*/ 514 w 533"/>
              <a:gd name="T81" fmla="*/ 50 h 1180"/>
              <a:gd name="T82" fmla="*/ 521 w 533"/>
              <a:gd name="T83" fmla="*/ 0 h 1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33" h="1180">
                <a:moveTo>
                  <a:pt x="0" y="791"/>
                </a:moveTo>
                <a:lnTo>
                  <a:pt x="6" y="791"/>
                </a:lnTo>
                <a:lnTo>
                  <a:pt x="12" y="791"/>
                </a:lnTo>
                <a:lnTo>
                  <a:pt x="19" y="791"/>
                </a:lnTo>
                <a:lnTo>
                  <a:pt x="25" y="791"/>
                </a:lnTo>
                <a:lnTo>
                  <a:pt x="31" y="791"/>
                </a:lnTo>
                <a:lnTo>
                  <a:pt x="37" y="791"/>
                </a:lnTo>
                <a:lnTo>
                  <a:pt x="44" y="791"/>
                </a:lnTo>
                <a:lnTo>
                  <a:pt x="50" y="791"/>
                </a:lnTo>
                <a:lnTo>
                  <a:pt x="56" y="791"/>
                </a:lnTo>
                <a:lnTo>
                  <a:pt x="62" y="791"/>
                </a:lnTo>
                <a:lnTo>
                  <a:pt x="69" y="791"/>
                </a:lnTo>
                <a:lnTo>
                  <a:pt x="75" y="791"/>
                </a:lnTo>
                <a:lnTo>
                  <a:pt x="81" y="791"/>
                </a:lnTo>
                <a:lnTo>
                  <a:pt x="88" y="791"/>
                </a:lnTo>
                <a:lnTo>
                  <a:pt x="94" y="791"/>
                </a:lnTo>
                <a:lnTo>
                  <a:pt x="100" y="791"/>
                </a:lnTo>
                <a:lnTo>
                  <a:pt x="106" y="791"/>
                </a:lnTo>
                <a:lnTo>
                  <a:pt x="113" y="791"/>
                </a:lnTo>
                <a:lnTo>
                  <a:pt x="119" y="791"/>
                </a:lnTo>
                <a:lnTo>
                  <a:pt x="125" y="791"/>
                </a:lnTo>
                <a:lnTo>
                  <a:pt x="132" y="791"/>
                </a:lnTo>
                <a:lnTo>
                  <a:pt x="138" y="791"/>
                </a:lnTo>
                <a:lnTo>
                  <a:pt x="144" y="791"/>
                </a:lnTo>
                <a:lnTo>
                  <a:pt x="150" y="791"/>
                </a:lnTo>
                <a:lnTo>
                  <a:pt x="157" y="791"/>
                </a:lnTo>
                <a:lnTo>
                  <a:pt x="163" y="791"/>
                </a:lnTo>
                <a:lnTo>
                  <a:pt x="169" y="791"/>
                </a:lnTo>
                <a:lnTo>
                  <a:pt x="175" y="791"/>
                </a:lnTo>
                <a:lnTo>
                  <a:pt x="182" y="791"/>
                </a:lnTo>
                <a:lnTo>
                  <a:pt x="188" y="791"/>
                </a:lnTo>
                <a:lnTo>
                  <a:pt x="194" y="791"/>
                </a:lnTo>
                <a:lnTo>
                  <a:pt x="201" y="791"/>
                </a:lnTo>
                <a:lnTo>
                  <a:pt x="207" y="791"/>
                </a:lnTo>
                <a:lnTo>
                  <a:pt x="213" y="797"/>
                </a:lnTo>
                <a:lnTo>
                  <a:pt x="213" y="822"/>
                </a:lnTo>
                <a:lnTo>
                  <a:pt x="219" y="835"/>
                </a:lnTo>
                <a:lnTo>
                  <a:pt x="219" y="879"/>
                </a:lnTo>
                <a:lnTo>
                  <a:pt x="226" y="904"/>
                </a:lnTo>
                <a:lnTo>
                  <a:pt x="226" y="935"/>
                </a:lnTo>
                <a:lnTo>
                  <a:pt x="232" y="960"/>
                </a:lnTo>
                <a:lnTo>
                  <a:pt x="232" y="1023"/>
                </a:lnTo>
                <a:lnTo>
                  <a:pt x="238" y="1055"/>
                </a:lnTo>
                <a:lnTo>
                  <a:pt x="238" y="1111"/>
                </a:lnTo>
                <a:lnTo>
                  <a:pt x="244" y="1136"/>
                </a:lnTo>
                <a:lnTo>
                  <a:pt x="244" y="1168"/>
                </a:lnTo>
                <a:lnTo>
                  <a:pt x="251" y="1180"/>
                </a:lnTo>
                <a:lnTo>
                  <a:pt x="257" y="1168"/>
                </a:lnTo>
                <a:lnTo>
                  <a:pt x="257" y="1136"/>
                </a:lnTo>
                <a:lnTo>
                  <a:pt x="263" y="1111"/>
                </a:lnTo>
                <a:lnTo>
                  <a:pt x="263" y="1048"/>
                </a:lnTo>
                <a:lnTo>
                  <a:pt x="270" y="1017"/>
                </a:lnTo>
                <a:lnTo>
                  <a:pt x="270" y="942"/>
                </a:lnTo>
                <a:lnTo>
                  <a:pt x="276" y="904"/>
                </a:lnTo>
                <a:lnTo>
                  <a:pt x="276" y="835"/>
                </a:lnTo>
                <a:lnTo>
                  <a:pt x="282" y="803"/>
                </a:lnTo>
                <a:lnTo>
                  <a:pt x="282" y="747"/>
                </a:lnTo>
                <a:lnTo>
                  <a:pt x="288" y="722"/>
                </a:lnTo>
                <a:lnTo>
                  <a:pt x="288" y="678"/>
                </a:lnTo>
                <a:lnTo>
                  <a:pt x="295" y="659"/>
                </a:lnTo>
                <a:lnTo>
                  <a:pt x="295" y="621"/>
                </a:lnTo>
                <a:lnTo>
                  <a:pt x="301" y="603"/>
                </a:lnTo>
                <a:lnTo>
                  <a:pt x="301" y="584"/>
                </a:lnTo>
                <a:lnTo>
                  <a:pt x="307" y="571"/>
                </a:lnTo>
                <a:lnTo>
                  <a:pt x="307" y="533"/>
                </a:lnTo>
                <a:lnTo>
                  <a:pt x="314" y="515"/>
                </a:lnTo>
                <a:lnTo>
                  <a:pt x="314" y="477"/>
                </a:lnTo>
                <a:lnTo>
                  <a:pt x="320" y="458"/>
                </a:lnTo>
                <a:lnTo>
                  <a:pt x="320" y="420"/>
                </a:lnTo>
                <a:lnTo>
                  <a:pt x="326" y="402"/>
                </a:lnTo>
                <a:lnTo>
                  <a:pt x="326" y="377"/>
                </a:lnTo>
                <a:lnTo>
                  <a:pt x="332" y="370"/>
                </a:lnTo>
                <a:lnTo>
                  <a:pt x="332" y="358"/>
                </a:lnTo>
                <a:lnTo>
                  <a:pt x="339" y="364"/>
                </a:lnTo>
                <a:lnTo>
                  <a:pt x="345" y="370"/>
                </a:lnTo>
                <a:lnTo>
                  <a:pt x="345" y="389"/>
                </a:lnTo>
                <a:lnTo>
                  <a:pt x="351" y="402"/>
                </a:lnTo>
                <a:lnTo>
                  <a:pt x="351" y="420"/>
                </a:lnTo>
                <a:lnTo>
                  <a:pt x="357" y="427"/>
                </a:lnTo>
                <a:lnTo>
                  <a:pt x="357" y="446"/>
                </a:lnTo>
                <a:lnTo>
                  <a:pt x="370" y="458"/>
                </a:lnTo>
                <a:lnTo>
                  <a:pt x="364" y="458"/>
                </a:lnTo>
                <a:lnTo>
                  <a:pt x="370" y="458"/>
                </a:lnTo>
                <a:lnTo>
                  <a:pt x="376" y="452"/>
                </a:lnTo>
                <a:lnTo>
                  <a:pt x="383" y="446"/>
                </a:lnTo>
                <a:lnTo>
                  <a:pt x="389" y="446"/>
                </a:lnTo>
                <a:lnTo>
                  <a:pt x="395" y="446"/>
                </a:lnTo>
                <a:lnTo>
                  <a:pt x="401" y="458"/>
                </a:lnTo>
                <a:lnTo>
                  <a:pt x="408" y="471"/>
                </a:lnTo>
                <a:lnTo>
                  <a:pt x="408" y="483"/>
                </a:lnTo>
                <a:lnTo>
                  <a:pt x="414" y="496"/>
                </a:lnTo>
                <a:lnTo>
                  <a:pt x="414" y="527"/>
                </a:lnTo>
                <a:lnTo>
                  <a:pt x="420" y="540"/>
                </a:lnTo>
                <a:lnTo>
                  <a:pt x="420" y="584"/>
                </a:lnTo>
                <a:lnTo>
                  <a:pt x="426" y="609"/>
                </a:lnTo>
                <a:lnTo>
                  <a:pt x="426" y="665"/>
                </a:lnTo>
                <a:lnTo>
                  <a:pt x="433" y="690"/>
                </a:lnTo>
                <a:lnTo>
                  <a:pt x="433" y="753"/>
                </a:lnTo>
                <a:lnTo>
                  <a:pt x="439" y="785"/>
                </a:lnTo>
                <a:lnTo>
                  <a:pt x="439" y="841"/>
                </a:lnTo>
                <a:lnTo>
                  <a:pt x="445" y="866"/>
                </a:lnTo>
                <a:lnTo>
                  <a:pt x="445" y="910"/>
                </a:lnTo>
                <a:lnTo>
                  <a:pt x="452" y="923"/>
                </a:lnTo>
                <a:lnTo>
                  <a:pt x="452" y="942"/>
                </a:lnTo>
                <a:lnTo>
                  <a:pt x="458" y="935"/>
                </a:lnTo>
                <a:lnTo>
                  <a:pt x="458" y="929"/>
                </a:lnTo>
                <a:lnTo>
                  <a:pt x="464" y="916"/>
                </a:lnTo>
                <a:lnTo>
                  <a:pt x="464" y="879"/>
                </a:lnTo>
                <a:lnTo>
                  <a:pt x="470" y="847"/>
                </a:lnTo>
                <a:lnTo>
                  <a:pt x="470" y="772"/>
                </a:lnTo>
                <a:lnTo>
                  <a:pt x="477" y="734"/>
                </a:lnTo>
                <a:lnTo>
                  <a:pt x="477" y="640"/>
                </a:lnTo>
                <a:lnTo>
                  <a:pt x="483" y="590"/>
                </a:lnTo>
                <a:lnTo>
                  <a:pt x="483" y="496"/>
                </a:lnTo>
                <a:lnTo>
                  <a:pt x="489" y="446"/>
                </a:lnTo>
                <a:lnTo>
                  <a:pt x="489" y="351"/>
                </a:lnTo>
                <a:lnTo>
                  <a:pt x="496" y="307"/>
                </a:lnTo>
                <a:lnTo>
                  <a:pt x="496" y="232"/>
                </a:lnTo>
                <a:lnTo>
                  <a:pt x="502" y="194"/>
                </a:lnTo>
                <a:lnTo>
                  <a:pt x="502" y="138"/>
                </a:lnTo>
                <a:lnTo>
                  <a:pt x="508" y="113"/>
                </a:lnTo>
                <a:lnTo>
                  <a:pt x="508" y="69"/>
                </a:lnTo>
                <a:lnTo>
                  <a:pt x="514" y="50"/>
                </a:lnTo>
                <a:lnTo>
                  <a:pt x="514" y="25"/>
                </a:lnTo>
                <a:lnTo>
                  <a:pt x="521" y="12"/>
                </a:lnTo>
                <a:lnTo>
                  <a:pt x="521" y="0"/>
                </a:lnTo>
                <a:lnTo>
                  <a:pt x="527" y="0"/>
                </a:lnTo>
                <a:lnTo>
                  <a:pt x="533" y="6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8" name="Freeform 60"/>
          <p:cNvSpPr>
            <a:spLocks/>
          </p:cNvSpPr>
          <p:nvPr/>
        </p:nvSpPr>
        <p:spPr bwMode="auto">
          <a:xfrm>
            <a:off x="1093788" y="3975100"/>
            <a:ext cx="522287" cy="974725"/>
          </a:xfrm>
          <a:custGeom>
            <a:avLst/>
            <a:gdLst>
              <a:gd name="T0" fmla="*/ 6 w 414"/>
              <a:gd name="T1" fmla="*/ 25 h 816"/>
              <a:gd name="T2" fmla="*/ 13 w 414"/>
              <a:gd name="T3" fmla="*/ 75 h 816"/>
              <a:gd name="T4" fmla="*/ 25 w 414"/>
              <a:gd name="T5" fmla="*/ 138 h 816"/>
              <a:gd name="T6" fmla="*/ 32 w 414"/>
              <a:gd name="T7" fmla="*/ 213 h 816"/>
              <a:gd name="T8" fmla="*/ 44 w 414"/>
              <a:gd name="T9" fmla="*/ 257 h 816"/>
              <a:gd name="T10" fmla="*/ 50 w 414"/>
              <a:gd name="T11" fmla="*/ 276 h 816"/>
              <a:gd name="T12" fmla="*/ 69 w 414"/>
              <a:gd name="T13" fmla="*/ 289 h 816"/>
              <a:gd name="T14" fmla="*/ 75 w 414"/>
              <a:gd name="T15" fmla="*/ 320 h 816"/>
              <a:gd name="T16" fmla="*/ 88 w 414"/>
              <a:gd name="T17" fmla="*/ 383 h 816"/>
              <a:gd name="T18" fmla="*/ 94 w 414"/>
              <a:gd name="T19" fmla="*/ 490 h 816"/>
              <a:gd name="T20" fmla="*/ 107 w 414"/>
              <a:gd name="T21" fmla="*/ 571 h 816"/>
              <a:gd name="T22" fmla="*/ 113 w 414"/>
              <a:gd name="T23" fmla="*/ 653 h 816"/>
              <a:gd name="T24" fmla="*/ 126 w 414"/>
              <a:gd name="T25" fmla="*/ 703 h 816"/>
              <a:gd name="T26" fmla="*/ 132 w 414"/>
              <a:gd name="T27" fmla="*/ 734 h 816"/>
              <a:gd name="T28" fmla="*/ 145 w 414"/>
              <a:gd name="T29" fmla="*/ 659 h 816"/>
              <a:gd name="T30" fmla="*/ 157 w 414"/>
              <a:gd name="T31" fmla="*/ 527 h 816"/>
              <a:gd name="T32" fmla="*/ 163 w 414"/>
              <a:gd name="T33" fmla="*/ 345 h 816"/>
              <a:gd name="T34" fmla="*/ 176 w 414"/>
              <a:gd name="T35" fmla="*/ 169 h 816"/>
              <a:gd name="T36" fmla="*/ 182 w 414"/>
              <a:gd name="T37" fmla="*/ 25 h 816"/>
              <a:gd name="T38" fmla="*/ 195 w 414"/>
              <a:gd name="T39" fmla="*/ 6 h 816"/>
              <a:gd name="T40" fmla="*/ 201 w 414"/>
              <a:gd name="T41" fmla="*/ 50 h 816"/>
              <a:gd name="T42" fmla="*/ 214 w 414"/>
              <a:gd name="T43" fmla="*/ 113 h 816"/>
              <a:gd name="T44" fmla="*/ 220 w 414"/>
              <a:gd name="T45" fmla="*/ 188 h 816"/>
              <a:gd name="T46" fmla="*/ 232 w 414"/>
              <a:gd name="T47" fmla="*/ 245 h 816"/>
              <a:gd name="T48" fmla="*/ 239 w 414"/>
              <a:gd name="T49" fmla="*/ 295 h 816"/>
              <a:gd name="T50" fmla="*/ 251 w 414"/>
              <a:gd name="T51" fmla="*/ 345 h 816"/>
              <a:gd name="T52" fmla="*/ 257 w 414"/>
              <a:gd name="T53" fmla="*/ 377 h 816"/>
              <a:gd name="T54" fmla="*/ 276 w 414"/>
              <a:gd name="T55" fmla="*/ 402 h 816"/>
              <a:gd name="T56" fmla="*/ 283 w 414"/>
              <a:gd name="T57" fmla="*/ 446 h 816"/>
              <a:gd name="T58" fmla="*/ 295 w 414"/>
              <a:gd name="T59" fmla="*/ 502 h 816"/>
              <a:gd name="T60" fmla="*/ 301 w 414"/>
              <a:gd name="T61" fmla="*/ 577 h 816"/>
              <a:gd name="T62" fmla="*/ 314 w 414"/>
              <a:gd name="T63" fmla="*/ 615 h 816"/>
              <a:gd name="T64" fmla="*/ 320 w 414"/>
              <a:gd name="T65" fmla="*/ 665 h 816"/>
              <a:gd name="T66" fmla="*/ 333 w 414"/>
              <a:gd name="T67" fmla="*/ 709 h 816"/>
              <a:gd name="T68" fmla="*/ 339 w 414"/>
              <a:gd name="T69" fmla="*/ 772 h 816"/>
              <a:gd name="T70" fmla="*/ 352 w 414"/>
              <a:gd name="T71" fmla="*/ 816 h 816"/>
              <a:gd name="T72" fmla="*/ 364 w 414"/>
              <a:gd name="T73" fmla="*/ 760 h 816"/>
              <a:gd name="T74" fmla="*/ 370 w 414"/>
              <a:gd name="T75" fmla="*/ 603 h 816"/>
              <a:gd name="T76" fmla="*/ 383 w 414"/>
              <a:gd name="T77" fmla="*/ 439 h 816"/>
              <a:gd name="T78" fmla="*/ 389 w 414"/>
              <a:gd name="T79" fmla="*/ 301 h 816"/>
              <a:gd name="T80" fmla="*/ 402 w 414"/>
              <a:gd name="T81" fmla="*/ 226 h 816"/>
              <a:gd name="T82" fmla="*/ 408 w 414"/>
              <a:gd name="T83" fmla="*/ 22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14" h="816">
                <a:moveTo>
                  <a:pt x="0" y="6"/>
                </a:moveTo>
                <a:lnTo>
                  <a:pt x="6" y="31"/>
                </a:lnTo>
                <a:lnTo>
                  <a:pt x="6" y="25"/>
                </a:lnTo>
                <a:lnTo>
                  <a:pt x="6" y="31"/>
                </a:lnTo>
                <a:lnTo>
                  <a:pt x="13" y="44"/>
                </a:lnTo>
                <a:lnTo>
                  <a:pt x="13" y="75"/>
                </a:lnTo>
                <a:lnTo>
                  <a:pt x="19" y="88"/>
                </a:lnTo>
                <a:lnTo>
                  <a:pt x="19" y="119"/>
                </a:lnTo>
                <a:lnTo>
                  <a:pt x="25" y="138"/>
                </a:lnTo>
                <a:lnTo>
                  <a:pt x="25" y="169"/>
                </a:lnTo>
                <a:lnTo>
                  <a:pt x="32" y="188"/>
                </a:lnTo>
                <a:lnTo>
                  <a:pt x="32" y="213"/>
                </a:lnTo>
                <a:lnTo>
                  <a:pt x="38" y="226"/>
                </a:lnTo>
                <a:lnTo>
                  <a:pt x="38" y="251"/>
                </a:lnTo>
                <a:lnTo>
                  <a:pt x="44" y="257"/>
                </a:lnTo>
                <a:lnTo>
                  <a:pt x="44" y="264"/>
                </a:lnTo>
                <a:lnTo>
                  <a:pt x="57" y="276"/>
                </a:lnTo>
                <a:lnTo>
                  <a:pt x="50" y="276"/>
                </a:lnTo>
                <a:lnTo>
                  <a:pt x="57" y="276"/>
                </a:lnTo>
                <a:lnTo>
                  <a:pt x="63" y="282"/>
                </a:lnTo>
                <a:lnTo>
                  <a:pt x="69" y="289"/>
                </a:lnTo>
                <a:lnTo>
                  <a:pt x="69" y="301"/>
                </a:lnTo>
                <a:lnTo>
                  <a:pt x="75" y="307"/>
                </a:lnTo>
                <a:lnTo>
                  <a:pt x="75" y="320"/>
                </a:lnTo>
                <a:lnTo>
                  <a:pt x="82" y="333"/>
                </a:lnTo>
                <a:lnTo>
                  <a:pt x="82" y="364"/>
                </a:lnTo>
                <a:lnTo>
                  <a:pt x="88" y="383"/>
                </a:lnTo>
                <a:lnTo>
                  <a:pt x="88" y="427"/>
                </a:lnTo>
                <a:lnTo>
                  <a:pt x="94" y="446"/>
                </a:lnTo>
                <a:lnTo>
                  <a:pt x="94" y="490"/>
                </a:lnTo>
                <a:lnTo>
                  <a:pt x="101" y="508"/>
                </a:lnTo>
                <a:lnTo>
                  <a:pt x="101" y="546"/>
                </a:lnTo>
                <a:lnTo>
                  <a:pt x="107" y="571"/>
                </a:lnTo>
                <a:lnTo>
                  <a:pt x="107" y="603"/>
                </a:lnTo>
                <a:lnTo>
                  <a:pt x="113" y="621"/>
                </a:lnTo>
                <a:lnTo>
                  <a:pt x="113" y="653"/>
                </a:lnTo>
                <a:lnTo>
                  <a:pt x="119" y="665"/>
                </a:lnTo>
                <a:lnTo>
                  <a:pt x="119" y="690"/>
                </a:lnTo>
                <a:lnTo>
                  <a:pt x="126" y="703"/>
                </a:lnTo>
                <a:lnTo>
                  <a:pt x="126" y="722"/>
                </a:lnTo>
                <a:lnTo>
                  <a:pt x="138" y="734"/>
                </a:lnTo>
                <a:lnTo>
                  <a:pt x="132" y="734"/>
                </a:lnTo>
                <a:lnTo>
                  <a:pt x="138" y="716"/>
                </a:lnTo>
                <a:lnTo>
                  <a:pt x="145" y="703"/>
                </a:lnTo>
                <a:lnTo>
                  <a:pt x="145" y="659"/>
                </a:lnTo>
                <a:lnTo>
                  <a:pt x="151" y="634"/>
                </a:lnTo>
                <a:lnTo>
                  <a:pt x="151" y="565"/>
                </a:lnTo>
                <a:lnTo>
                  <a:pt x="157" y="527"/>
                </a:lnTo>
                <a:lnTo>
                  <a:pt x="157" y="483"/>
                </a:lnTo>
                <a:lnTo>
                  <a:pt x="163" y="439"/>
                </a:lnTo>
                <a:lnTo>
                  <a:pt x="163" y="345"/>
                </a:lnTo>
                <a:lnTo>
                  <a:pt x="170" y="301"/>
                </a:lnTo>
                <a:lnTo>
                  <a:pt x="170" y="207"/>
                </a:lnTo>
                <a:lnTo>
                  <a:pt x="176" y="169"/>
                </a:lnTo>
                <a:lnTo>
                  <a:pt x="176" y="100"/>
                </a:lnTo>
                <a:lnTo>
                  <a:pt x="182" y="69"/>
                </a:lnTo>
                <a:lnTo>
                  <a:pt x="182" y="25"/>
                </a:lnTo>
                <a:lnTo>
                  <a:pt x="188" y="12"/>
                </a:lnTo>
                <a:lnTo>
                  <a:pt x="188" y="0"/>
                </a:lnTo>
                <a:lnTo>
                  <a:pt x="195" y="6"/>
                </a:lnTo>
                <a:lnTo>
                  <a:pt x="195" y="12"/>
                </a:lnTo>
                <a:lnTo>
                  <a:pt x="201" y="25"/>
                </a:lnTo>
                <a:lnTo>
                  <a:pt x="201" y="50"/>
                </a:lnTo>
                <a:lnTo>
                  <a:pt x="207" y="63"/>
                </a:lnTo>
                <a:lnTo>
                  <a:pt x="207" y="94"/>
                </a:lnTo>
                <a:lnTo>
                  <a:pt x="214" y="113"/>
                </a:lnTo>
                <a:lnTo>
                  <a:pt x="214" y="144"/>
                </a:lnTo>
                <a:lnTo>
                  <a:pt x="220" y="157"/>
                </a:lnTo>
                <a:lnTo>
                  <a:pt x="220" y="188"/>
                </a:lnTo>
                <a:lnTo>
                  <a:pt x="226" y="201"/>
                </a:lnTo>
                <a:lnTo>
                  <a:pt x="226" y="232"/>
                </a:lnTo>
                <a:lnTo>
                  <a:pt x="232" y="245"/>
                </a:lnTo>
                <a:lnTo>
                  <a:pt x="232" y="257"/>
                </a:lnTo>
                <a:lnTo>
                  <a:pt x="239" y="270"/>
                </a:lnTo>
                <a:lnTo>
                  <a:pt x="239" y="295"/>
                </a:lnTo>
                <a:lnTo>
                  <a:pt x="245" y="307"/>
                </a:lnTo>
                <a:lnTo>
                  <a:pt x="245" y="333"/>
                </a:lnTo>
                <a:lnTo>
                  <a:pt x="251" y="345"/>
                </a:lnTo>
                <a:lnTo>
                  <a:pt x="251" y="358"/>
                </a:lnTo>
                <a:lnTo>
                  <a:pt x="257" y="370"/>
                </a:lnTo>
                <a:lnTo>
                  <a:pt x="257" y="377"/>
                </a:lnTo>
                <a:lnTo>
                  <a:pt x="270" y="389"/>
                </a:lnTo>
                <a:lnTo>
                  <a:pt x="270" y="395"/>
                </a:lnTo>
                <a:lnTo>
                  <a:pt x="276" y="402"/>
                </a:lnTo>
                <a:lnTo>
                  <a:pt x="276" y="414"/>
                </a:lnTo>
                <a:lnTo>
                  <a:pt x="283" y="427"/>
                </a:lnTo>
                <a:lnTo>
                  <a:pt x="283" y="446"/>
                </a:lnTo>
                <a:lnTo>
                  <a:pt x="289" y="458"/>
                </a:lnTo>
                <a:lnTo>
                  <a:pt x="289" y="490"/>
                </a:lnTo>
                <a:lnTo>
                  <a:pt x="295" y="502"/>
                </a:lnTo>
                <a:lnTo>
                  <a:pt x="295" y="533"/>
                </a:lnTo>
                <a:lnTo>
                  <a:pt x="301" y="552"/>
                </a:lnTo>
                <a:lnTo>
                  <a:pt x="301" y="577"/>
                </a:lnTo>
                <a:lnTo>
                  <a:pt x="308" y="590"/>
                </a:lnTo>
                <a:lnTo>
                  <a:pt x="308" y="603"/>
                </a:lnTo>
                <a:lnTo>
                  <a:pt x="314" y="615"/>
                </a:lnTo>
                <a:lnTo>
                  <a:pt x="314" y="634"/>
                </a:lnTo>
                <a:lnTo>
                  <a:pt x="320" y="646"/>
                </a:lnTo>
                <a:lnTo>
                  <a:pt x="320" y="665"/>
                </a:lnTo>
                <a:lnTo>
                  <a:pt x="327" y="672"/>
                </a:lnTo>
                <a:lnTo>
                  <a:pt x="327" y="697"/>
                </a:lnTo>
                <a:lnTo>
                  <a:pt x="333" y="709"/>
                </a:lnTo>
                <a:lnTo>
                  <a:pt x="333" y="734"/>
                </a:lnTo>
                <a:lnTo>
                  <a:pt x="339" y="747"/>
                </a:lnTo>
                <a:lnTo>
                  <a:pt x="339" y="772"/>
                </a:lnTo>
                <a:lnTo>
                  <a:pt x="345" y="785"/>
                </a:lnTo>
                <a:lnTo>
                  <a:pt x="345" y="810"/>
                </a:lnTo>
                <a:lnTo>
                  <a:pt x="352" y="816"/>
                </a:lnTo>
                <a:lnTo>
                  <a:pt x="358" y="810"/>
                </a:lnTo>
                <a:lnTo>
                  <a:pt x="358" y="785"/>
                </a:lnTo>
                <a:lnTo>
                  <a:pt x="364" y="760"/>
                </a:lnTo>
                <a:lnTo>
                  <a:pt x="364" y="709"/>
                </a:lnTo>
                <a:lnTo>
                  <a:pt x="370" y="678"/>
                </a:lnTo>
                <a:lnTo>
                  <a:pt x="370" y="603"/>
                </a:lnTo>
                <a:lnTo>
                  <a:pt x="377" y="559"/>
                </a:lnTo>
                <a:lnTo>
                  <a:pt x="377" y="477"/>
                </a:lnTo>
                <a:lnTo>
                  <a:pt x="383" y="439"/>
                </a:lnTo>
                <a:lnTo>
                  <a:pt x="383" y="395"/>
                </a:lnTo>
                <a:lnTo>
                  <a:pt x="389" y="364"/>
                </a:lnTo>
                <a:lnTo>
                  <a:pt x="389" y="301"/>
                </a:lnTo>
                <a:lnTo>
                  <a:pt x="396" y="276"/>
                </a:lnTo>
                <a:lnTo>
                  <a:pt x="396" y="238"/>
                </a:lnTo>
                <a:lnTo>
                  <a:pt x="402" y="226"/>
                </a:lnTo>
                <a:lnTo>
                  <a:pt x="402" y="213"/>
                </a:lnTo>
                <a:lnTo>
                  <a:pt x="408" y="220"/>
                </a:lnTo>
                <a:lnTo>
                  <a:pt x="408" y="226"/>
                </a:lnTo>
                <a:lnTo>
                  <a:pt x="414" y="232"/>
                </a:lnTo>
                <a:lnTo>
                  <a:pt x="414" y="257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49" name="Freeform 61"/>
          <p:cNvSpPr>
            <a:spLocks/>
          </p:cNvSpPr>
          <p:nvPr/>
        </p:nvSpPr>
        <p:spPr bwMode="auto">
          <a:xfrm>
            <a:off x="1616075" y="4132263"/>
            <a:ext cx="531813" cy="900112"/>
          </a:xfrm>
          <a:custGeom>
            <a:avLst/>
            <a:gdLst>
              <a:gd name="T0" fmla="*/ 7 w 421"/>
              <a:gd name="T1" fmla="*/ 157 h 753"/>
              <a:gd name="T2" fmla="*/ 19 w 421"/>
              <a:gd name="T3" fmla="*/ 207 h 753"/>
              <a:gd name="T4" fmla="*/ 25 w 421"/>
              <a:gd name="T5" fmla="*/ 245 h 753"/>
              <a:gd name="T6" fmla="*/ 38 w 421"/>
              <a:gd name="T7" fmla="*/ 282 h 753"/>
              <a:gd name="T8" fmla="*/ 44 w 421"/>
              <a:gd name="T9" fmla="*/ 320 h 753"/>
              <a:gd name="T10" fmla="*/ 57 w 421"/>
              <a:gd name="T11" fmla="*/ 345 h 753"/>
              <a:gd name="T12" fmla="*/ 63 w 421"/>
              <a:gd name="T13" fmla="*/ 370 h 753"/>
              <a:gd name="T14" fmla="*/ 76 w 421"/>
              <a:gd name="T15" fmla="*/ 389 h 753"/>
              <a:gd name="T16" fmla="*/ 82 w 421"/>
              <a:gd name="T17" fmla="*/ 414 h 753"/>
              <a:gd name="T18" fmla="*/ 95 w 421"/>
              <a:gd name="T19" fmla="*/ 445 h 753"/>
              <a:gd name="T20" fmla="*/ 101 w 421"/>
              <a:gd name="T21" fmla="*/ 496 h 753"/>
              <a:gd name="T22" fmla="*/ 113 w 421"/>
              <a:gd name="T23" fmla="*/ 540 h 753"/>
              <a:gd name="T24" fmla="*/ 120 w 421"/>
              <a:gd name="T25" fmla="*/ 596 h 753"/>
              <a:gd name="T26" fmla="*/ 132 w 421"/>
              <a:gd name="T27" fmla="*/ 634 h 753"/>
              <a:gd name="T28" fmla="*/ 138 w 421"/>
              <a:gd name="T29" fmla="*/ 703 h 753"/>
              <a:gd name="T30" fmla="*/ 157 w 421"/>
              <a:gd name="T31" fmla="*/ 753 h 753"/>
              <a:gd name="T32" fmla="*/ 164 w 421"/>
              <a:gd name="T33" fmla="*/ 728 h 753"/>
              <a:gd name="T34" fmla="*/ 170 w 421"/>
              <a:gd name="T35" fmla="*/ 590 h 753"/>
              <a:gd name="T36" fmla="*/ 182 w 421"/>
              <a:gd name="T37" fmla="*/ 427 h 753"/>
              <a:gd name="T38" fmla="*/ 189 w 421"/>
              <a:gd name="T39" fmla="*/ 226 h 753"/>
              <a:gd name="T40" fmla="*/ 201 w 421"/>
              <a:gd name="T41" fmla="*/ 132 h 753"/>
              <a:gd name="T42" fmla="*/ 214 w 421"/>
              <a:gd name="T43" fmla="*/ 113 h 753"/>
              <a:gd name="T44" fmla="*/ 220 w 421"/>
              <a:gd name="T45" fmla="*/ 144 h 753"/>
              <a:gd name="T46" fmla="*/ 233 w 421"/>
              <a:gd name="T47" fmla="*/ 182 h 753"/>
              <a:gd name="T48" fmla="*/ 239 w 421"/>
              <a:gd name="T49" fmla="*/ 213 h 753"/>
              <a:gd name="T50" fmla="*/ 251 w 421"/>
              <a:gd name="T51" fmla="*/ 238 h 753"/>
              <a:gd name="T52" fmla="*/ 258 w 421"/>
              <a:gd name="T53" fmla="*/ 288 h 753"/>
              <a:gd name="T54" fmla="*/ 270 w 421"/>
              <a:gd name="T55" fmla="*/ 320 h 753"/>
              <a:gd name="T56" fmla="*/ 283 w 421"/>
              <a:gd name="T57" fmla="*/ 351 h 753"/>
              <a:gd name="T58" fmla="*/ 302 w 421"/>
              <a:gd name="T59" fmla="*/ 370 h 753"/>
              <a:gd name="T60" fmla="*/ 308 w 421"/>
              <a:gd name="T61" fmla="*/ 414 h 753"/>
              <a:gd name="T62" fmla="*/ 320 w 421"/>
              <a:gd name="T63" fmla="*/ 471 h 753"/>
              <a:gd name="T64" fmla="*/ 327 w 421"/>
              <a:gd name="T65" fmla="*/ 527 h 753"/>
              <a:gd name="T66" fmla="*/ 339 w 421"/>
              <a:gd name="T67" fmla="*/ 565 h 753"/>
              <a:gd name="T68" fmla="*/ 346 w 421"/>
              <a:gd name="T69" fmla="*/ 621 h 753"/>
              <a:gd name="T70" fmla="*/ 358 w 421"/>
              <a:gd name="T71" fmla="*/ 671 h 753"/>
              <a:gd name="T72" fmla="*/ 364 w 421"/>
              <a:gd name="T73" fmla="*/ 709 h 753"/>
              <a:gd name="T74" fmla="*/ 377 w 421"/>
              <a:gd name="T75" fmla="*/ 653 h 753"/>
              <a:gd name="T76" fmla="*/ 389 w 421"/>
              <a:gd name="T77" fmla="*/ 514 h 753"/>
              <a:gd name="T78" fmla="*/ 396 w 421"/>
              <a:gd name="T79" fmla="*/ 288 h 753"/>
              <a:gd name="T80" fmla="*/ 408 w 421"/>
              <a:gd name="T81" fmla="*/ 119 h 753"/>
              <a:gd name="T82" fmla="*/ 415 w 421"/>
              <a:gd name="T83" fmla="*/ 12 h 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1" h="753">
                <a:moveTo>
                  <a:pt x="0" y="125"/>
                </a:moveTo>
                <a:lnTo>
                  <a:pt x="7" y="138"/>
                </a:lnTo>
                <a:lnTo>
                  <a:pt x="7" y="157"/>
                </a:lnTo>
                <a:lnTo>
                  <a:pt x="13" y="169"/>
                </a:lnTo>
                <a:lnTo>
                  <a:pt x="13" y="194"/>
                </a:lnTo>
                <a:lnTo>
                  <a:pt x="19" y="207"/>
                </a:lnTo>
                <a:lnTo>
                  <a:pt x="19" y="219"/>
                </a:lnTo>
                <a:lnTo>
                  <a:pt x="25" y="232"/>
                </a:lnTo>
                <a:lnTo>
                  <a:pt x="25" y="245"/>
                </a:lnTo>
                <a:lnTo>
                  <a:pt x="32" y="257"/>
                </a:lnTo>
                <a:lnTo>
                  <a:pt x="32" y="270"/>
                </a:lnTo>
                <a:lnTo>
                  <a:pt x="38" y="282"/>
                </a:lnTo>
                <a:lnTo>
                  <a:pt x="38" y="295"/>
                </a:lnTo>
                <a:lnTo>
                  <a:pt x="44" y="307"/>
                </a:lnTo>
                <a:lnTo>
                  <a:pt x="44" y="320"/>
                </a:lnTo>
                <a:lnTo>
                  <a:pt x="51" y="326"/>
                </a:lnTo>
                <a:lnTo>
                  <a:pt x="51" y="339"/>
                </a:lnTo>
                <a:lnTo>
                  <a:pt x="57" y="345"/>
                </a:lnTo>
                <a:lnTo>
                  <a:pt x="57" y="358"/>
                </a:lnTo>
                <a:lnTo>
                  <a:pt x="63" y="364"/>
                </a:lnTo>
                <a:lnTo>
                  <a:pt x="63" y="370"/>
                </a:lnTo>
                <a:lnTo>
                  <a:pt x="69" y="376"/>
                </a:lnTo>
                <a:lnTo>
                  <a:pt x="69" y="383"/>
                </a:lnTo>
                <a:lnTo>
                  <a:pt x="76" y="389"/>
                </a:lnTo>
                <a:lnTo>
                  <a:pt x="76" y="401"/>
                </a:lnTo>
                <a:lnTo>
                  <a:pt x="82" y="408"/>
                </a:lnTo>
                <a:lnTo>
                  <a:pt x="82" y="414"/>
                </a:lnTo>
                <a:lnTo>
                  <a:pt x="88" y="420"/>
                </a:lnTo>
                <a:lnTo>
                  <a:pt x="88" y="439"/>
                </a:lnTo>
                <a:lnTo>
                  <a:pt x="95" y="445"/>
                </a:lnTo>
                <a:lnTo>
                  <a:pt x="95" y="464"/>
                </a:lnTo>
                <a:lnTo>
                  <a:pt x="101" y="477"/>
                </a:lnTo>
                <a:lnTo>
                  <a:pt x="101" y="496"/>
                </a:lnTo>
                <a:lnTo>
                  <a:pt x="107" y="508"/>
                </a:lnTo>
                <a:lnTo>
                  <a:pt x="107" y="527"/>
                </a:lnTo>
                <a:lnTo>
                  <a:pt x="113" y="540"/>
                </a:lnTo>
                <a:lnTo>
                  <a:pt x="113" y="565"/>
                </a:lnTo>
                <a:lnTo>
                  <a:pt x="120" y="571"/>
                </a:lnTo>
                <a:lnTo>
                  <a:pt x="120" y="596"/>
                </a:lnTo>
                <a:lnTo>
                  <a:pt x="126" y="609"/>
                </a:lnTo>
                <a:lnTo>
                  <a:pt x="126" y="621"/>
                </a:lnTo>
                <a:lnTo>
                  <a:pt x="132" y="634"/>
                </a:lnTo>
                <a:lnTo>
                  <a:pt x="132" y="665"/>
                </a:lnTo>
                <a:lnTo>
                  <a:pt x="138" y="678"/>
                </a:lnTo>
                <a:lnTo>
                  <a:pt x="138" y="703"/>
                </a:lnTo>
                <a:lnTo>
                  <a:pt x="145" y="715"/>
                </a:lnTo>
                <a:lnTo>
                  <a:pt x="145" y="741"/>
                </a:lnTo>
                <a:lnTo>
                  <a:pt x="157" y="753"/>
                </a:lnTo>
                <a:lnTo>
                  <a:pt x="151" y="753"/>
                </a:lnTo>
                <a:lnTo>
                  <a:pt x="157" y="741"/>
                </a:lnTo>
                <a:lnTo>
                  <a:pt x="164" y="728"/>
                </a:lnTo>
                <a:lnTo>
                  <a:pt x="164" y="684"/>
                </a:lnTo>
                <a:lnTo>
                  <a:pt x="170" y="653"/>
                </a:lnTo>
                <a:lnTo>
                  <a:pt x="170" y="590"/>
                </a:lnTo>
                <a:lnTo>
                  <a:pt x="176" y="552"/>
                </a:lnTo>
                <a:lnTo>
                  <a:pt x="176" y="464"/>
                </a:lnTo>
                <a:lnTo>
                  <a:pt x="182" y="427"/>
                </a:lnTo>
                <a:lnTo>
                  <a:pt x="182" y="339"/>
                </a:lnTo>
                <a:lnTo>
                  <a:pt x="189" y="301"/>
                </a:lnTo>
                <a:lnTo>
                  <a:pt x="189" y="226"/>
                </a:lnTo>
                <a:lnTo>
                  <a:pt x="195" y="194"/>
                </a:lnTo>
                <a:lnTo>
                  <a:pt x="195" y="150"/>
                </a:lnTo>
                <a:lnTo>
                  <a:pt x="201" y="132"/>
                </a:lnTo>
                <a:lnTo>
                  <a:pt x="201" y="119"/>
                </a:lnTo>
                <a:lnTo>
                  <a:pt x="207" y="106"/>
                </a:lnTo>
                <a:lnTo>
                  <a:pt x="214" y="113"/>
                </a:lnTo>
                <a:lnTo>
                  <a:pt x="214" y="119"/>
                </a:lnTo>
                <a:lnTo>
                  <a:pt x="220" y="125"/>
                </a:lnTo>
                <a:lnTo>
                  <a:pt x="220" y="144"/>
                </a:lnTo>
                <a:lnTo>
                  <a:pt x="226" y="150"/>
                </a:lnTo>
                <a:lnTo>
                  <a:pt x="226" y="169"/>
                </a:lnTo>
                <a:lnTo>
                  <a:pt x="233" y="182"/>
                </a:lnTo>
                <a:lnTo>
                  <a:pt x="233" y="194"/>
                </a:lnTo>
                <a:lnTo>
                  <a:pt x="239" y="201"/>
                </a:lnTo>
                <a:lnTo>
                  <a:pt x="239" y="213"/>
                </a:lnTo>
                <a:lnTo>
                  <a:pt x="245" y="219"/>
                </a:lnTo>
                <a:lnTo>
                  <a:pt x="245" y="232"/>
                </a:lnTo>
                <a:lnTo>
                  <a:pt x="251" y="238"/>
                </a:lnTo>
                <a:lnTo>
                  <a:pt x="251" y="257"/>
                </a:lnTo>
                <a:lnTo>
                  <a:pt x="258" y="270"/>
                </a:lnTo>
                <a:lnTo>
                  <a:pt x="258" y="288"/>
                </a:lnTo>
                <a:lnTo>
                  <a:pt x="264" y="295"/>
                </a:lnTo>
                <a:lnTo>
                  <a:pt x="264" y="314"/>
                </a:lnTo>
                <a:lnTo>
                  <a:pt x="270" y="320"/>
                </a:lnTo>
                <a:lnTo>
                  <a:pt x="270" y="332"/>
                </a:lnTo>
                <a:lnTo>
                  <a:pt x="283" y="345"/>
                </a:lnTo>
                <a:lnTo>
                  <a:pt x="283" y="351"/>
                </a:lnTo>
                <a:lnTo>
                  <a:pt x="289" y="358"/>
                </a:lnTo>
                <a:lnTo>
                  <a:pt x="295" y="364"/>
                </a:lnTo>
                <a:lnTo>
                  <a:pt x="302" y="370"/>
                </a:lnTo>
                <a:lnTo>
                  <a:pt x="302" y="383"/>
                </a:lnTo>
                <a:lnTo>
                  <a:pt x="308" y="395"/>
                </a:lnTo>
                <a:lnTo>
                  <a:pt x="308" y="414"/>
                </a:lnTo>
                <a:lnTo>
                  <a:pt x="314" y="427"/>
                </a:lnTo>
                <a:lnTo>
                  <a:pt x="314" y="452"/>
                </a:lnTo>
                <a:lnTo>
                  <a:pt x="320" y="471"/>
                </a:lnTo>
                <a:lnTo>
                  <a:pt x="320" y="496"/>
                </a:lnTo>
                <a:lnTo>
                  <a:pt x="327" y="502"/>
                </a:lnTo>
                <a:lnTo>
                  <a:pt x="327" y="527"/>
                </a:lnTo>
                <a:lnTo>
                  <a:pt x="333" y="540"/>
                </a:lnTo>
                <a:lnTo>
                  <a:pt x="333" y="558"/>
                </a:lnTo>
                <a:lnTo>
                  <a:pt x="339" y="565"/>
                </a:lnTo>
                <a:lnTo>
                  <a:pt x="339" y="584"/>
                </a:lnTo>
                <a:lnTo>
                  <a:pt x="346" y="596"/>
                </a:lnTo>
                <a:lnTo>
                  <a:pt x="346" y="621"/>
                </a:lnTo>
                <a:lnTo>
                  <a:pt x="352" y="634"/>
                </a:lnTo>
                <a:lnTo>
                  <a:pt x="352" y="659"/>
                </a:lnTo>
                <a:lnTo>
                  <a:pt x="358" y="671"/>
                </a:lnTo>
                <a:lnTo>
                  <a:pt x="358" y="684"/>
                </a:lnTo>
                <a:lnTo>
                  <a:pt x="364" y="697"/>
                </a:lnTo>
                <a:lnTo>
                  <a:pt x="364" y="709"/>
                </a:lnTo>
                <a:lnTo>
                  <a:pt x="371" y="703"/>
                </a:lnTo>
                <a:lnTo>
                  <a:pt x="377" y="690"/>
                </a:lnTo>
                <a:lnTo>
                  <a:pt x="377" y="653"/>
                </a:lnTo>
                <a:lnTo>
                  <a:pt x="383" y="628"/>
                </a:lnTo>
                <a:lnTo>
                  <a:pt x="383" y="558"/>
                </a:lnTo>
                <a:lnTo>
                  <a:pt x="389" y="514"/>
                </a:lnTo>
                <a:lnTo>
                  <a:pt x="389" y="427"/>
                </a:lnTo>
                <a:lnTo>
                  <a:pt x="396" y="383"/>
                </a:lnTo>
                <a:lnTo>
                  <a:pt x="396" y="288"/>
                </a:lnTo>
                <a:lnTo>
                  <a:pt x="402" y="238"/>
                </a:lnTo>
                <a:lnTo>
                  <a:pt x="402" y="157"/>
                </a:lnTo>
                <a:lnTo>
                  <a:pt x="408" y="119"/>
                </a:lnTo>
                <a:lnTo>
                  <a:pt x="408" y="62"/>
                </a:lnTo>
                <a:lnTo>
                  <a:pt x="415" y="44"/>
                </a:lnTo>
                <a:lnTo>
                  <a:pt x="415" y="12"/>
                </a:lnTo>
                <a:lnTo>
                  <a:pt x="421" y="6"/>
                </a:lnTo>
                <a:lnTo>
                  <a:pt x="421" y="0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50" name="Freeform 62"/>
          <p:cNvSpPr>
            <a:spLocks/>
          </p:cNvSpPr>
          <p:nvPr/>
        </p:nvSpPr>
        <p:spPr bwMode="auto">
          <a:xfrm>
            <a:off x="2147888" y="4103688"/>
            <a:ext cx="530225" cy="809625"/>
          </a:xfrm>
          <a:custGeom>
            <a:avLst/>
            <a:gdLst>
              <a:gd name="T0" fmla="*/ 6 w 420"/>
              <a:gd name="T1" fmla="*/ 44 h 678"/>
              <a:gd name="T2" fmla="*/ 19 w 420"/>
              <a:gd name="T3" fmla="*/ 81 h 678"/>
              <a:gd name="T4" fmla="*/ 25 w 420"/>
              <a:gd name="T5" fmla="*/ 138 h 678"/>
              <a:gd name="T6" fmla="*/ 38 w 420"/>
              <a:gd name="T7" fmla="*/ 175 h 678"/>
              <a:gd name="T8" fmla="*/ 44 w 420"/>
              <a:gd name="T9" fmla="*/ 219 h 678"/>
              <a:gd name="T10" fmla="*/ 56 w 420"/>
              <a:gd name="T11" fmla="*/ 251 h 678"/>
              <a:gd name="T12" fmla="*/ 63 w 420"/>
              <a:gd name="T13" fmla="*/ 288 h 678"/>
              <a:gd name="T14" fmla="*/ 81 w 420"/>
              <a:gd name="T15" fmla="*/ 320 h 678"/>
              <a:gd name="T16" fmla="*/ 94 w 420"/>
              <a:gd name="T17" fmla="*/ 351 h 678"/>
              <a:gd name="T18" fmla="*/ 100 w 420"/>
              <a:gd name="T19" fmla="*/ 395 h 678"/>
              <a:gd name="T20" fmla="*/ 113 w 420"/>
              <a:gd name="T21" fmla="*/ 445 h 678"/>
              <a:gd name="T22" fmla="*/ 119 w 420"/>
              <a:gd name="T23" fmla="*/ 496 h 678"/>
              <a:gd name="T24" fmla="*/ 132 w 420"/>
              <a:gd name="T25" fmla="*/ 533 h 678"/>
              <a:gd name="T26" fmla="*/ 138 w 420"/>
              <a:gd name="T27" fmla="*/ 583 h 678"/>
              <a:gd name="T28" fmla="*/ 150 w 420"/>
              <a:gd name="T29" fmla="*/ 634 h 678"/>
              <a:gd name="T30" fmla="*/ 157 w 420"/>
              <a:gd name="T31" fmla="*/ 678 h 678"/>
              <a:gd name="T32" fmla="*/ 169 w 420"/>
              <a:gd name="T33" fmla="*/ 634 h 678"/>
              <a:gd name="T34" fmla="*/ 182 w 420"/>
              <a:gd name="T35" fmla="*/ 514 h 678"/>
              <a:gd name="T36" fmla="*/ 188 w 420"/>
              <a:gd name="T37" fmla="*/ 301 h 678"/>
              <a:gd name="T38" fmla="*/ 201 w 420"/>
              <a:gd name="T39" fmla="*/ 131 h 678"/>
              <a:gd name="T40" fmla="*/ 207 w 420"/>
              <a:gd name="T41" fmla="*/ 12 h 678"/>
              <a:gd name="T42" fmla="*/ 220 w 420"/>
              <a:gd name="T43" fmla="*/ 18 h 678"/>
              <a:gd name="T44" fmla="*/ 232 w 420"/>
              <a:gd name="T45" fmla="*/ 75 h 678"/>
              <a:gd name="T46" fmla="*/ 238 w 420"/>
              <a:gd name="T47" fmla="*/ 131 h 678"/>
              <a:gd name="T48" fmla="*/ 251 w 420"/>
              <a:gd name="T49" fmla="*/ 169 h 678"/>
              <a:gd name="T50" fmla="*/ 257 w 420"/>
              <a:gd name="T51" fmla="*/ 207 h 678"/>
              <a:gd name="T52" fmla="*/ 270 w 420"/>
              <a:gd name="T53" fmla="*/ 244 h 678"/>
              <a:gd name="T54" fmla="*/ 276 w 420"/>
              <a:gd name="T55" fmla="*/ 288 h 678"/>
              <a:gd name="T56" fmla="*/ 289 w 420"/>
              <a:gd name="T57" fmla="*/ 320 h 678"/>
              <a:gd name="T58" fmla="*/ 295 w 420"/>
              <a:gd name="T59" fmla="*/ 345 h 678"/>
              <a:gd name="T60" fmla="*/ 307 w 420"/>
              <a:gd name="T61" fmla="*/ 364 h 678"/>
              <a:gd name="T62" fmla="*/ 314 w 420"/>
              <a:gd name="T63" fmla="*/ 408 h 678"/>
              <a:gd name="T64" fmla="*/ 326 w 420"/>
              <a:gd name="T65" fmla="*/ 445 h 678"/>
              <a:gd name="T66" fmla="*/ 332 w 420"/>
              <a:gd name="T67" fmla="*/ 502 h 678"/>
              <a:gd name="T68" fmla="*/ 345 w 420"/>
              <a:gd name="T69" fmla="*/ 533 h 678"/>
              <a:gd name="T70" fmla="*/ 351 w 420"/>
              <a:gd name="T71" fmla="*/ 577 h 678"/>
              <a:gd name="T72" fmla="*/ 364 w 420"/>
              <a:gd name="T73" fmla="*/ 621 h 678"/>
              <a:gd name="T74" fmla="*/ 370 w 420"/>
              <a:gd name="T75" fmla="*/ 671 h 678"/>
              <a:gd name="T76" fmla="*/ 383 w 420"/>
              <a:gd name="T77" fmla="*/ 646 h 678"/>
              <a:gd name="T78" fmla="*/ 395 w 420"/>
              <a:gd name="T79" fmla="*/ 533 h 678"/>
              <a:gd name="T80" fmla="*/ 402 w 420"/>
              <a:gd name="T81" fmla="*/ 364 h 678"/>
              <a:gd name="T82" fmla="*/ 414 w 420"/>
              <a:gd name="T83" fmla="*/ 194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0" h="678">
                <a:moveTo>
                  <a:pt x="0" y="25"/>
                </a:moveTo>
                <a:lnTo>
                  <a:pt x="6" y="31"/>
                </a:lnTo>
                <a:lnTo>
                  <a:pt x="6" y="44"/>
                </a:lnTo>
                <a:lnTo>
                  <a:pt x="12" y="56"/>
                </a:lnTo>
                <a:lnTo>
                  <a:pt x="12" y="69"/>
                </a:lnTo>
                <a:lnTo>
                  <a:pt x="19" y="81"/>
                </a:lnTo>
                <a:lnTo>
                  <a:pt x="19" y="100"/>
                </a:lnTo>
                <a:lnTo>
                  <a:pt x="25" y="113"/>
                </a:lnTo>
                <a:lnTo>
                  <a:pt x="25" y="138"/>
                </a:lnTo>
                <a:lnTo>
                  <a:pt x="31" y="144"/>
                </a:lnTo>
                <a:lnTo>
                  <a:pt x="31" y="163"/>
                </a:lnTo>
                <a:lnTo>
                  <a:pt x="38" y="175"/>
                </a:lnTo>
                <a:lnTo>
                  <a:pt x="38" y="188"/>
                </a:lnTo>
                <a:lnTo>
                  <a:pt x="44" y="200"/>
                </a:lnTo>
                <a:lnTo>
                  <a:pt x="44" y="219"/>
                </a:lnTo>
                <a:lnTo>
                  <a:pt x="50" y="226"/>
                </a:lnTo>
                <a:lnTo>
                  <a:pt x="50" y="244"/>
                </a:lnTo>
                <a:lnTo>
                  <a:pt x="56" y="251"/>
                </a:lnTo>
                <a:lnTo>
                  <a:pt x="56" y="270"/>
                </a:lnTo>
                <a:lnTo>
                  <a:pt x="63" y="276"/>
                </a:lnTo>
                <a:lnTo>
                  <a:pt x="63" y="288"/>
                </a:lnTo>
                <a:lnTo>
                  <a:pt x="69" y="295"/>
                </a:lnTo>
                <a:lnTo>
                  <a:pt x="69" y="307"/>
                </a:lnTo>
                <a:lnTo>
                  <a:pt x="81" y="320"/>
                </a:lnTo>
                <a:lnTo>
                  <a:pt x="81" y="332"/>
                </a:lnTo>
                <a:lnTo>
                  <a:pt x="88" y="339"/>
                </a:lnTo>
                <a:lnTo>
                  <a:pt x="94" y="351"/>
                </a:lnTo>
                <a:lnTo>
                  <a:pt x="94" y="364"/>
                </a:lnTo>
                <a:lnTo>
                  <a:pt x="100" y="376"/>
                </a:lnTo>
                <a:lnTo>
                  <a:pt x="100" y="395"/>
                </a:lnTo>
                <a:lnTo>
                  <a:pt x="107" y="408"/>
                </a:lnTo>
                <a:lnTo>
                  <a:pt x="107" y="433"/>
                </a:lnTo>
                <a:lnTo>
                  <a:pt x="113" y="445"/>
                </a:lnTo>
                <a:lnTo>
                  <a:pt x="113" y="464"/>
                </a:lnTo>
                <a:lnTo>
                  <a:pt x="119" y="477"/>
                </a:lnTo>
                <a:lnTo>
                  <a:pt x="119" y="496"/>
                </a:lnTo>
                <a:lnTo>
                  <a:pt x="125" y="508"/>
                </a:lnTo>
                <a:lnTo>
                  <a:pt x="125" y="527"/>
                </a:lnTo>
                <a:lnTo>
                  <a:pt x="132" y="533"/>
                </a:lnTo>
                <a:lnTo>
                  <a:pt x="132" y="552"/>
                </a:lnTo>
                <a:lnTo>
                  <a:pt x="138" y="565"/>
                </a:lnTo>
                <a:lnTo>
                  <a:pt x="138" y="583"/>
                </a:lnTo>
                <a:lnTo>
                  <a:pt x="144" y="596"/>
                </a:lnTo>
                <a:lnTo>
                  <a:pt x="144" y="621"/>
                </a:lnTo>
                <a:lnTo>
                  <a:pt x="150" y="634"/>
                </a:lnTo>
                <a:lnTo>
                  <a:pt x="150" y="659"/>
                </a:lnTo>
                <a:lnTo>
                  <a:pt x="157" y="665"/>
                </a:lnTo>
                <a:lnTo>
                  <a:pt x="157" y="678"/>
                </a:lnTo>
                <a:lnTo>
                  <a:pt x="163" y="671"/>
                </a:lnTo>
                <a:lnTo>
                  <a:pt x="169" y="665"/>
                </a:lnTo>
                <a:lnTo>
                  <a:pt x="169" y="634"/>
                </a:lnTo>
                <a:lnTo>
                  <a:pt x="176" y="615"/>
                </a:lnTo>
                <a:lnTo>
                  <a:pt x="176" y="552"/>
                </a:lnTo>
                <a:lnTo>
                  <a:pt x="182" y="514"/>
                </a:lnTo>
                <a:lnTo>
                  <a:pt x="182" y="433"/>
                </a:lnTo>
                <a:lnTo>
                  <a:pt x="188" y="389"/>
                </a:lnTo>
                <a:lnTo>
                  <a:pt x="188" y="301"/>
                </a:lnTo>
                <a:lnTo>
                  <a:pt x="194" y="251"/>
                </a:lnTo>
                <a:lnTo>
                  <a:pt x="194" y="169"/>
                </a:lnTo>
                <a:lnTo>
                  <a:pt x="201" y="131"/>
                </a:lnTo>
                <a:lnTo>
                  <a:pt x="201" y="69"/>
                </a:lnTo>
                <a:lnTo>
                  <a:pt x="207" y="44"/>
                </a:lnTo>
                <a:lnTo>
                  <a:pt x="207" y="12"/>
                </a:lnTo>
                <a:lnTo>
                  <a:pt x="213" y="0"/>
                </a:lnTo>
                <a:lnTo>
                  <a:pt x="220" y="6"/>
                </a:lnTo>
                <a:lnTo>
                  <a:pt x="220" y="18"/>
                </a:lnTo>
                <a:lnTo>
                  <a:pt x="226" y="31"/>
                </a:lnTo>
                <a:lnTo>
                  <a:pt x="226" y="62"/>
                </a:lnTo>
                <a:lnTo>
                  <a:pt x="232" y="75"/>
                </a:lnTo>
                <a:lnTo>
                  <a:pt x="232" y="106"/>
                </a:lnTo>
                <a:lnTo>
                  <a:pt x="238" y="119"/>
                </a:lnTo>
                <a:lnTo>
                  <a:pt x="238" y="131"/>
                </a:lnTo>
                <a:lnTo>
                  <a:pt x="245" y="138"/>
                </a:lnTo>
                <a:lnTo>
                  <a:pt x="245" y="163"/>
                </a:lnTo>
                <a:lnTo>
                  <a:pt x="251" y="169"/>
                </a:lnTo>
                <a:lnTo>
                  <a:pt x="251" y="182"/>
                </a:lnTo>
                <a:lnTo>
                  <a:pt x="257" y="194"/>
                </a:lnTo>
                <a:lnTo>
                  <a:pt x="257" y="207"/>
                </a:lnTo>
                <a:lnTo>
                  <a:pt x="263" y="213"/>
                </a:lnTo>
                <a:lnTo>
                  <a:pt x="263" y="232"/>
                </a:lnTo>
                <a:lnTo>
                  <a:pt x="270" y="244"/>
                </a:lnTo>
                <a:lnTo>
                  <a:pt x="270" y="263"/>
                </a:lnTo>
                <a:lnTo>
                  <a:pt x="276" y="270"/>
                </a:lnTo>
                <a:lnTo>
                  <a:pt x="276" y="288"/>
                </a:lnTo>
                <a:lnTo>
                  <a:pt x="282" y="301"/>
                </a:lnTo>
                <a:lnTo>
                  <a:pt x="282" y="313"/>
                </a:lnTo>
                <a:lnTo>
                  <a:pt x="289" y="320"/>
                </a:lnTo>
                <a:lnTo>
                  <a:pt x="289" y="332"/>
                </a:lnTo>
                <a:lnTo>
                  <a:pt x="295" y="339"/>
                </a:lnTo>
                <a:lnTo>
                  <a:pt x="295" y="345"/>
                </a:lnTo>
                <a:lnTo>
                  <a:pt x="301" y="351"/>
                </a:lnTo>
                <a:lnTo>
                  <a:pt x="301" y="357"/>
                </a:lnTo>
                <a:lnTo>
                  <a:pt x="307" y="364"/>
                </a:lnTo>
                <a:lnTo>
                  <a:pt x="307" y="376"/>
                </a:lnTo>
                <a:lnTo>
                  <a:pt x="314" y="389"/>
                </a:lnTo>
                <a:lnTo>
                  <a:pt x="314" y="408"/>
                </a:lnTo>
                <a:lnTo>
                  <a:pt x="320" y="420"/>
                </a:lnTo>
                <a:lnTo>
                  <a:pt x="320" y="433"/>
                </a:lnTo>
                <a:lnTo>
                  <a:pt x="326" y="445"/>
                </a:lnTo>
                <a:lnTo>
                  <a:pt x="326" y="464"/>
                </a:lnTo>
                <a:lnTo>
                  <a:pt x="332" y="477"/>
                </a:lnTo>
                <a:lnTo>
                  <a:pt x="332" y="502"/>
                </a:lnTo>
                <a:lnTo>
                  <a:pt x="339" y="508"/>
                </a:lnTo>
                <a:lnTo>
                  <a:pt x="339" y="527"/>
                </a:lnTo>
                <a:lnTo>
                  <a:pt x="345" y="533"/>
                </a:lnTo>
                <a:lnTo>
                  <a:pt x="345" y="552"/>
                </a:lnTo>
                <a:lnTo>
                  <a:pt x="351" y="558"/>
                </a:lnTo>
                <a:lnTo>
                  <a:pt x="351" y="577"/>
                </a:lnTo>
                <a:lnTo>
                  <a:pt x="358" y="590"/>
                </a:lnTo>
                <a:lnTo>
                  <a:pt x="358" y="609"/>
                </a:lnTo>
                <a:lnTo>
                  <a:pt x="364" y="621"/>
                </a:lnTo>
                <a:lnTo>
                  <a:pt x="364" y="646"/>
                </a:lnTo>
                <a:lnTo>
                  <a:pt x="370" y="659"/>
                </a:lnTo>
                <a:lnTo>
                  <a:pt x="370" y="671"/>
                </a:lnTo>
                <a:lnTo>
                  <a:pt x="376" y="678"/>
                </a:lnTo>
                <a:lnTo>
                  <a:pt x="383" y="671"/>
                </a:lnTo>
                <a:lnTo>
                  <a:pt x="383" y="646"/>
                </a:lnTo>
                <a:lnTo>
                  <a:pt x="389" y="627"/>
                </a:lnTo>
                <a:lnTo>
                  <a:pt x="389" y="571"/>
                </a:lnTo>
                <a:lnTo>
                  <a:pt x="395" y="533"/>
                </a:lnTo>
                <a:lnTo>
                  <a:pt x="395" y="496"/>
                </a:lnTo>
                <a:lnTo>
                  <a:pt x="402" y="452"/>
                </a:lnTo>
                <a:lnTo>
                  <a:pt x="402" y="364"/>
                </a:lnTo>
                <a:lnTo>
                  <a:pt x="408" y="320"/>
                </a:lnTo>
                <a:lnTo>
                  <a:pt x="408" y="232"/>
                </a:lnTo>
                <a:lnTo>
                  <a:pt x="414" y="194"/>
                </a:lnTo>
                <a:lnTo>
                  <a:pt x="414" y="125"/>
                </a:lnTo>
                <a:lnTo>
                  <a:pt x="420" y="100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51" name="Freeform 63"/>
          <p:cNvSpPr>
            <a:spLocks/>
          </p:cNvSpPr>
          <p:nvPr/>
        </p:nvSpPr>
        <p:spPr bwMode="auto">
          <a:xfrm>
            <a:off x="2678113" y="4148138"/>
            <a:ext cx="531812" cy="793750"/>
          </a:xfrm>
          <a:custGeom>
            <a:avLst/>
            <a:gdLst>
              <a:gd name="T0" fmla="*/ 7 w 421"/>
              <a:gd name="T1" fmla="*/ 13 h 666"/>
              <a:gd name="T2" fmla="*/ 13 w 421"/>
              <a:gd name="T3" fmla="*/ 19 h 666"/>
              <a:gd name="T4" fmla="*/ 25 w 421"/>
              <a:gd name="T5" fmla="*/ 63 h 666"/>
              <a:gd name="T6" fmla="*/ 32 w 421"/>
              <a:gd name="T7" fmla="*/ 126 h 666"/>
              <a:gd name="T8" fmla="*/ 44 w 421"/>
              <a:gd name="T9" fmla="*/ 163 h 666"/>
              <a:gd name="T10" fmla="*/ 51 w 421"/>
              <a:gd name="T11" fmla="*/ 195 h 666"/>
              <a:gd name="T12" fmla="*/ 63 w 421"/>
              <a:gd name="T13" fmla="*/ 226 h 666"/>
              <a:gd name="T14" fmla="*/ 69 w 421"/>
              <a:gd name="T15" fmla="*/ 276 h 666"/>
              <a:gd name="T16" fmla="*/ 82 w 421"/>
              <a:gd name="T17" fmla="*/ 308 h 666"/>
              <a:gd name="T18" fmla="*/ 94 w 421"/>
              <a:gd name="T19" fmla="*/ 346 h 666"/>
              <a:gd name="T20" fmla="*/ 107 w 421"/>
              <a:gd name="T21" fmla="*/ 371 h 666"/>
              <a:gd name="T22" fmla="*/ 113 w 421"/>
              <a:gd name="T23" fmla="*/ 421 h 666"/>
              <a:gd name="T24" fmla="*/ 126 w 421"/>
              <a:gd name="T25" fmla="*/ 465 h 666"/>
              <a:gd name="T26" fmla="*/ 132 w 421"/>
              <a:gd name="T27" fmla="*/ 496 h 666"/>
              <a:gd name="T28" fmla="*/ 145 w 421"/>
              <a:gd name="T29" fmla="*/ 528 h 666"/>
              <a:gd name="T30" fmla="*/ 151 w 421"/>
              <a:gd name="T31" fmla="*/ 578 h 666"/>
              <a:gd name="T32" fmla="*/ 164 w 421"/>
              <a:gd name="T33" fmla="*/ 628 h 666"/>
              <a:gd name="T34" fmla="*/ 170 w 421"/>
              <a:gd name="T35" fmla="*/ 666 h 666"/>
              <a:gd name="T36" fmla="*/ 182 w 421"/>
              <a:gd name="T37" fmla="*/ 584 h 666"/>
              <a:gd name="T38" fmla="*/ 195 w 421"/>
              <a:gd name="T39" fmla="*/ 440 h 666"/>
              <a:gd name="T40" fmla="*/ 201 w 421"/>
              <a:gd name="T41" fmla="*/ 220 h 666"/>
              <a:gd name="T42" fmla="*/ 214 w 421"/>
              <a:gd name="T43" fmla="*/ 107 h 666"/>
              <a:gd name="T44" fmla="*/ 220 w 421"/>
              <a:gd name="T45" fmla="*/ 19 h 666"/>
              <a:gd name="T46" fmla="*/ 233 w 421"/>
              <a:gd name="T47" fmla="*/ 50 h 666"/>
              <a:gd name="T48" fmla="*/ 245 w 421"/>
              <a:gd name="T49" fmla="*/ 101 h 666"/>
              <a:gd name="T50" fmla="*/ 251 w 421"/>
              <a:gd name="T51" fmla="*/ 157 h 666"/>
              <a:gd name="T52" fmla="*/ 264 w 421"/>
              <a:gd name="T53" fmla="*/ 182 h 666"/>
              <a:gd name="T54" fmla="*/ 270 w 421"/>
              <a:gd name="T55" fmla="*/ 226 h 666"/>
              <a:gd name="T56" fmla="*/ 283 w 421"/>
              <a:gd name="T57" fmla="*/ 264 h 666"/>
              <a:gd name="T58" fmla="*/ 289 w 421"/>
              <a:gd name="T59" fmla="*/ 302 h 666"/>
              <a:gd name="T60" fmla="*/ 308 w 421"/>
              <a:gd name="T61" fmla="*/ 333 h 666"/>
              <a:gd name="T62" fmla="*/ 314 w 421"/>
              <a:gd name="T63" fmla="*/ 358 h 666"/>
              <a:gd name="T64" fmla="*/ 327 w 421"/>
              <a:gd name="T65" fmla="*/ 389 h 666"/>
              <a:gd name="T66" fmla="*/ 333 w 421"/>
              <a:gd name="T67" fmla="*/ 440 h 666"/>
              <a:gd name="T68" fmla="*/ 346 w 421"/>
              <a:gd name="T69" fmla="*/ 477 h 666"/>
              <a:gd name="T70" fmla="*/ 352 w 421"/>
              <a:gd name="T71" fmla="*/ 515 h 666"/>
              <a:gd name="T72" fmla="*/ 364 w 421"/>
              <a:gd name="T73" fmla="*/ 540 h 666"/>
              <a:gd name="T74" fmla="*/ 371 w 421"/>
              <a:gd name="T75" fmla="*/ 597 h 666"/>
              <a:gd name="T76" fmla="*/ 383 w 421"/>
              <a:gd name="T77" fmla="*/ 647 h 666"/>
              <a:gd name="T78" fmla="*/ 396 w 421"/>
              <a:gd name="T79" fmla="*/ 641 h 666"/>
              <a:gd name="T80" fmla="*/ 402 w 421"/>
              <a:gd name="T81" fmla="*/ 509 h 666"/>
              <a:gd name="T82" fmla="*/ 415 w 421"/>
              <a:gd name="T83" fmla="*/ 339 h 6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1" h="666">
                <a:moveTo>
                  <a:pt x="0" y="63"/>
                </a:moveTo>
                <a:lnTo>
                  <a:pt x="0" y="25"/>
                </a:lnTo>
                <a:lnTo>
                  <a:pt x="7" y="13"/>
                </a:lnTo>
                <a:lnTo>
                  <a:pt x="7" y="0"/>
                </a:lnTo>
                <a:lnTo>
                  <a:pt x="13" y="7"/>
                </a:lnTo>
                <a:lnTo>
                  <a:pt x="13" y="19"/>
                </a:lnTo>
                <a:lnTo>
                  <a:pt x="19" y="25"/>
                </a:lnTo>
                <a:lnTo>
                  <a:pt x="19" y="50"/>
                </a:lnTo>
                <a:lnTo>
                  <a:pt x="25" y="63"/>
                </a:lnTo>
                <a:lnTo>
                  <a:pt x="25" y="94"/>
                </a:lnTo>
                <a:lnTo>
                  <a:pt x="32" y="107"/>
                </a:lnTo>
                <a:lnTo>
                  <a:pt x="32" y="126"/>
                </a:lnTo>
                <a:lnTo>
                  <a:pt x="38" y="138"/>
                </a:lnTo>
                <a:lnTo>
                  <a:pt x="38" y="151"/>
                </a:lnTo>
                <a:lnTo>
                  <a:pt x="44" y="163"/>
                </a:lnTo>
                <a:lnTo>
                  <a:pt x="44" y="176"/>
                </a:lnTo>
                <a:lnTo>
                  <a:pt x="51" y="182"/>
                </a:lnTo>
                <a:lnTo>
                  <a:pt x="51" y="195"/>
                </a:lnTo>
                <a:lnTo>
                  <a:pt x="57" y="201"/>
                </a:lnTo>
                <a:lnTo>
                  <a:pt x="57" y="220"/>
                </a:lnTo>
                <a:lnTo>
                  <a:pt x="63" y="226"/>
                </a:lnTo>
                <a:lnTo>
                  <a:pt x="63" y="251"/>
                </a:lnTo>
                <a:lnTo>
                  <a:pt x="69" y="258"/>
                </a:lnTo>
                <a:lnTo>
                  <a:pt x="69" y="276"/>
                </a:lnTo>
                <a:lnTo>
                  <a:pt x="76" y="289"/>
                </a:lnTo>
                <a:lnTo>
                  <a:pt x="76" y="302"/>
                </a:lnTo>
                <a:lnTo>
                  <a:pt x="82" y="308"/>
                </a:lnTo>
                <a:lnTo>
                  <a:pt x="82" y="320"/>
                </a:lnTo>
                <a:lnTo>
                  <a:pt x="94" y="333"/>
                </a:lnTo>
                <a:lnTo>
                  <a:pt x="94" y="346"/>
                </a:lnTo>
                <a:lnTo>
                  <a:pt x="101" y="352"/>
                </a:lnTo>
                <a:lnTo>
                  <a:pt x="101" y="364"/>
                </a:lnTo>
                <a:lnTo>
                  <a:pt x="107" y="371"/>
                </a:lnTo>
                <a:lnTo>
                  <a:pt x="107" y="389"/>
                </a:lnTo>
                <a:lnTo>
                  <a:pt x="113" y="396"/>
                </a:lnTo>
                <a:lnTo>
                  <a:pt x="113" y="421"/>
                </a:lnTo>
                <a:lnTo>
                  <a:pt x="120" y="433"/>
                </a:lnTo>
                <a:lnTo>
                  <a:pt x="120" y="452"/>
                </a:lnTo>
                <a:lnTo>
                  <a:pt x="126" y="465"/>
                </a:lnTo>
                <a:lnTo>
                  <a:pt x="126" y="471"/>
                </a:lnTo>
                <a:lnTo>
                  <a:pt x="132" y="484"/>
                </a:lnTo>
                <a:lnTo>
                  <a:pt x="132" y="496"/>
                </a:lnTo>
                <a:lnTo>
                  <a:pt x="138" y="502"/>
                </a:lnTo>
                <a:lnTo>
                  <a:pt x="138" y="521"/>
                </a:lnTo>
                <a:lnTo>
                  <a:pt x="145" y="528"/>
                </a:lnTo>
                <a:lnTo>
                  <a:pt x="145" y="546"/>
                </a:lnTo>
                <a:lnTo>
                  <a:pt x="151" y="553"/>
                </a:lnTo>
                <a:lnTo>
                  <a:pt x="151" y="578"/>
                </a:lnTo>
                <a:lnTo>
                  <a:pt x="157" y="590"/>
                </a:lnTo>
                <a:lnTo>
                  <a:pt x="157" y="616"/>
                </a:lnTo>
                <a:lnTo>
                  <a:pt x="164" y="628"/>
                </a:lnTo>
                <a:lnTo>
                  <a:pt x="164" y="653"/>
                </a:lnTo>
                <a:lnTo>
                  <a:pt x="176" y="666"/>
                </a:lnTo>
                <a:lnTo>
                  <a:pt x="170" y="666"/>
                </a:lnTo>
                <a:lnTo>
                  <a:pt x="176" y="647"/>
                </a:lnTo>
                <a:lnTo>
                  <a:pt x="182" y="628"/>
                </a:lnTo>
                <a:lnTo>
                  <a:pt x="182" y="584"/>
                </a:lnTo>
                <a:lnTo>
                  <a:pt x="189" y="553"/>
                </a:lnTo>
                <a:lnTo>
                  <a:pt x="189" y="477"/>
                </a:lnTo>
                <a:lnTo>
                  <a:pt x="195" y="440"/>
                </a:lnTo>
                <a:lnTo>
                  <a:pt x="195" y="352"/>
                </a:lnTo>
                <a:lnTo>
                  <a:pt x="201" y="308"/>
                </a:lnTo>
                <a:lnTo>
                  <a:pt x="201" y="220"/>
                </a:lnTo>
                <a:lnTo>
                  <a:pt x="207" y="176"/>
                </a:lnTo>
                <a:lnTo>
                  <a:pt x="207" y="145"/>
                </a:lnTo>
                <a:lnTo>
                  <a:pt x="214" y="107"/>
                </a:lnTo>
                <a:lnTo>
                  <a:pt x="214" y="57"/>
                </a:lnTo>
                <a:lnTo>
                  <a:pt x="220" y="38"/>
                </a:lnTo>
                <a:lnTo>
                  <a:pt x="220" y="19"/>
                </a:lnTo>
                <a:lnTo>
                  <a:pt x="226" y="19"/>
                </a:lnTo>
                <a:lnTo>
                  <a:pt x="233" y="25"/>
                </a:lnTo>
                <a:lnTo>
                  <a:pt x="233" y="50"/>
                </a:lnTo>
                <a:lnTo>
                  <a:pt x="239" y="63"/>
                </a:lnTo>
                <a:lnTo>
                  <a:pt x="239" y="88"/>
                </a:lnTo>
                <a:lnTo>
                  <a:pt x="245" y="101"/>
                </a:lnTo>
                <a:lnTo>
                  <a:pt x="245" y="126"/>
                </a:lnTo>
                <a:lnTo>
                  <a:pt x="251" y="138"/>
                </a:lnTo>
                <a:lnTo>
                  <a:pt x="251" y="157"/>
                </a:lnTo>
                <a:lnTo>
                  <a:pt x="258" y="163"/>
                </a:lnTo>
                <a:lnTo>
                  <a:pt x="258" y="176"/>
                </a:lnTo>
                <a:lnTo>
                  <a:pt x="264" y="182"/>
                </a:lnTo>
                <a:lnTo>
                  <a:pt x="264" y="201"/>
                </a:lnTo>
                <a:lnTo>
                  <a:pt x="270" y="207"/>
                </a:lnTo>
                <a:lnTo>
                  <a:pt x="270" y="226"/>
                </a:lnTo>
                <a:lnTo>
                  <a:pt x="277" y="233"/>
                </a:lnTo>
                <a:lnTo>
                  <a:pt x="277" y="251"/>
                </a:lnTo>
                <a:lnTo>
                  <a:pt x="283" y="264"/>
                </a:lnTo>
                <a:lnTo>
                  <a:pt x="283" y="270"/>
                </a:lnTo>
                <a:lnTo>
                  <a:pt x="289" y="283"/>
                </a:lnTo>
                <a:lnTo>
                  <a:pt x="289" y="302"/>
                </a:lnTo>
                <a:lnTo>
                  <a:pt x="295" y="308"/>
                </a:lnTo>
                <a:lnTo>
                  <a:pt x="295" y="320"/>
                </a:lnTo>
                <a:lnTo>
                  <a:pt x="308" y="333"/>
                </a:lnTo>
                <a:lnTo>
                  <a:pt x="308" y="346"/>
                </a:lnTo>
                <a:lnTo>
                  <a:pt x="314" y="352"/>
                </a:lnTo>
                <a:lnTo>
                  <a:pt x="314" y="358"/>
                </a:lnTo>
                <a:lnTo>
                  <a:pt x="320" y="364"/>
                </a:lnTo>
                <a:lnTo>
                  <a:pt x="320" y="377"/>
                </a:lnTo>
                <a:lnTo>
                  <a:pt x="327" y="389"/>
                </a:lnTo>
                <a:lnTo>
                  <a:pt x="327" y="408"/>
                </a:lnTo>
                <a:lnTo>
                  <a:pt x="333" y="415"/>
                </a:lnTo>
                <a:lnTo>
                  <a:pt x="333" y="440"/>
                </a:lnTo>
                <a:lnTo>
                  <a:pt x="339" y="446"/>
                </a:lnTo>
                <a:lnTo>
                  <a:pt x="339" y="465"/>
                </a:lnTo>
                <a:lnTo>
                  <a:pt x="346" y="477"/>
                </a:lnTo>
                <a:lnTo>
                  <a:pt x="346" y="496"/>
                </a:lnTo>
                <a:lnTo>
                  <a:pt x="352" y="502"/>
                </a:lnTo>
                <a:lnTo>
                  <a:pt x="352" y="515"/>
                </a:lnTo>
                <a:lnTo>
                  <a:pt x="358" y="528"/>
                </a:lnTo>
                <a:lnTo>
                  <a:pt x="358" y="534"/>
                </a:lnTo>
                <a:lnTo>
                  <a:pt x="364" y="540"/>
                </a:lnTo>
                <a:lnTo>
                  <a:pt x="364" y="565"/>
                </a:lnTo>
                <a:lnTo>
                  <a:pt x="371" y="572"/>
                </a:lnTo>
                <a:lnTo>
                  <a:pt x="371" y="597"/>
                </a:lnTo>
                <a:lnTo>
                  <a:pt x="377" y="609"/>
                </a:lnTo>
                <a:lnTo>
                  <a:pt x="377" y="634"/>
                </a:lnTo>
                <a:lnTo>
                  <a:pt x="383" y="647"/>
                </a:lnTo>
                <a:lnTo>
                  <a:pt x="383" y="659"/>
                </a:lnTo>
                <a:lnTo>
                  <a:pt x="389" y="653"/>
                </a:lnTo>
                <a:lnTo>
                  <a:pt x="396" y="641"/>
                </a:lnTo>
                <a:lnTo>
                  <a:pt x="396" y="603"/>
                </a:lnTo>
                <a:lnTo>
                  <a:pt x="402" y="578"/>
                </a:lnTo>
                <a:lnTo>
                  <a:pt x="402" y="509"/>
                </a:lnTo>
                <a:lnTo>
                  <a:pt x="408" y="471"/>
                </a:lnTo>
                <a:lnTo>
                  <a:pt x="408" y="383"/>
                </a:lnTo>
                <a:lnTo>
                  <a:pt x="415" y="339"/>
                </a:lnTo>
                <a:lnTo>
                  <a:pt x="415" y="245"/>
                </a:lnTo>
                <a:lnTo>
                  <a:pt x="421" y="201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52" name="Freeform 64"/>
          <p:cNvSpPr>
            <a:spLocks/>
          </p:cNvSpPr>
          <p:nvPr/>
        </p:nvSpPr>
        <p:spPr bwMode="auto">
          <a:xfrm>
            <a:off x="3209925" y="4140200"/>
            <a:ext cx="523875" cy="779463"/>
          </a:xfrm>
          <a:custGeom>
            <a:avLst/>
            <a:gdLst>
              <a:gd name="T0" fmla="*/ 6 w 414"/>
              <a:gd name="T1" fmla="*/ 100 h 653"/>
              <a:gd name="T2" fmla="*/ 12 w 414"/>
              <a:gd name="T3" fmla="*/ 19 h 653"/>
              <a:gd name="T4" fmla="*/ 25 w 414"/>
              <a:gd name="T5" fmla="*/ 13 h 653"/>
              <a:gd name="T6" fmla="*/ 31 w 414"/>
              <a:gd name="T7" fmla="*/ 69 h 653"/>
              <a:gd name="T8" fmla="*/ 44 w 414"/>
              <a:gd name="T9" fmla="*/ 119 h 653"/>
              <a:gd name="T10" fmla="*/ 50 w 414"/>
              <a:gd name="T11" fmla="*/ 163 h 653"/>
              <a:gd name="T12" fmla="*/ 63 w 414"/>
              <a:gd name="T13" fmla="*/ 195 h 653"/>
              <a:gd name="T14" fmla="*/ 69 w 414"/>
              <a:gd name="T15" fmla="*/ 239 h 653"/>
              <a:gd name="T16" fmla="*/ 81 w 414"/>
              <a:gd name="T17" fmla="*/ 276 h 653"/>
              <a:gd name="T18" fmla="*/ 88 w 414"/>
              <a:gd name="T19" fmla="*/ 314 h 653"/>
              <a:gd name="T20" fmla="*/ 100 w 414"/>
              <a:gd name="T21" fmla="*/ 333 h 653"/>
              <a:gd name="T22" fmla="*/ 113 w 414"/>
              <a:gd name="T23" fmla="*/ 352 h 653"/>
              <a:gd name="T24" fmla="*/ 119 w 414"/>
              <a:gd name="T25" fmla="*/ 389 h 653"/>
              <a:gd name="T26" fmla="*/ 132 w 414"/>
              <a:gd name="T27" fmla="*/ 433 h 653"/>
              <a:gd name="T28" fmla="*/ 138 w 414"/>
              <a:gd name="T29" fmla="*/ 477 h 653"/>
              <a:gd name="T30" fmla="*/ 150 w 414"/>
              <a:gd name="T31" fmla="*/ 508 h 653"/>
              <a:gd name="T32" fmla="*/ 157 w 414"/>
              <a:gd name="T33" fmla="*/ 552 h 653"/>
              <a:gd name="T34" fmla="*/ 169 w 414"/>
              <a:gd name="T35" fmla="*/ 603 h 653"/>
              <a:gd name="T36" fmla="*/ 176 w 414"/>
              <a:gd name="T37" fmla="*/ 647 h 653"/>
              <a:gd name="T38" fmla="*/ 188 w 414"/>
              <a:gd name="T39" fmla="*/ 640 h 653"/>
              <a:gd name="T40" fmla="*/ 194 w 414"/>
              <a:gd name="T41" fmla="*/ 534 h 653"/>
              <a:gd name="T42" fmla="*/ 207 w 414"/>
              <a:gd name="T43" fmla="*/ 370 h 653"/>
              <a:gd name="T44" fmla="*/ 213 w 414"/>
              <a:gd name="T45" fmla="*/ 157 h 653"/>
              <a:gd name="T46" fmla="*/ 226 w 414"/>
              <a:gd name="T47" fmla="*/ 38 h 653"/>
              <a:gd name="T48" fmla="*/ 238 w 414"/>
              <a:gd name="T49" fmla="*/ 6 h 653"/>
              <a:gd name="T50" fmla="*/ 245 w 414"/>
              <a:gd name="T51" fmla="*/ 50 h 653"/>
              <a:gd name="T52" fmla="*/ 257 w 414"/>
              <a:gd name="T53" fmla="*/ 100 h 653"/>
              <a:gd name="T54" fmla="*/ 263 w 414"/>
              <a:gd name="T55" fmla="*/ 151 h 653"/>
              <a:gd name="T56" fmla="*/ 276 w 414"/>
              <a:gd name="T57" fmla="*/ 182 h 653"/>
              <a:gd name="T58" fmla="*/ 282 w 414"/>
              <a:gd name="T59" fmla="*/ 226 h 653"/>
              <a:gd name="T60" fmla="*/ 295 w 414"/>
              <a:gd name="T61" fmla="*/ 264 h 653"/>
              <a:gd name="T62" fmla="*/ 301 w 414"/>
              <a:gd name="T63" fmla="*/ 308 h 653"/>
              <a:gd name="T64" fmla="*/ 320 w 414"/>
              <a:gd name="T65" fmla="*/ 333 h 653"/>
              <a:gd name="T66" fmla="*/ 326 w 414"/>
              <a:gd name="T67" fmla="*/ 358 h 653"/>
              <a:gd name="T68" fmla="*/ 339 w 414"/>
              <a:gd name="T69" fmla="*/ 389 h 653"/>
              <a:gd name="T70" fmla="*/ 345 w 414"/>
              <a:gd name="T71" fmla="*/ 439 h 653"/>
              <a:gd name="T72" fmla="*/ 358 w 414"/>
              <a:gd name="T73" fmla="*/ 477 h 653"/>
              <a:gd name="T74" fmla="*/ 364 w 414"/>
              <a:gd name="T75" fmla="*/ 515 h 653"/>
              <a:gd name="T76" fmla="*/ 376 w 414"/>
              <a:gd name="T77" fmla="*/ 552 h 653"/>
              <a:gd name="T78" fmla="*/ 383 w 414"/>
              <a:gd name="T79" fmla="*/ 615 h 653"/>
              <a:gd name="T80" fmla="*/ 395 w 414"/>
              <a:gd name="T81" fmla="*/ 647 h 653"/>
              <a:gd name="T82" fmla="*/ 408 w 414"/>
              <a:gd name="T83" fmla="*/ 615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14" h="653">
                <a:moveTo>
                  <a:pt x="0" y="207"/>
                </a:moveTo>
                <a:lnTo>
                  <a:pt x="0" y="132"/>
                </a:lnTo>
                <a:lnTo>
                  <a:pt x="6" y="100"/>
                </a:lnTo>
                <a:lnTo>
                  <a:pt x="6" y="44"/>
                </a:lnTo>
                <a:lnTo>
                  <a:pt x="12" y="31"/>
                </a:lnTo>
                <a:lnTo>
                  <a:pt x="12" y="19"/>
                </a:lnTo>
                <a:lnTo>
                  <a:pt x="19" y="13"/>
                </a:lnTo>
                <a:lnTo>
                  <a:pt x="19" y="6"/>
                </a:lnTo>
                <a:lnTo>
                  <a:pt x="25" y="13"/>
                </a:lnTo>
                <a:lnTo>
                  <a:pt x="25" y="31"/>
                </a:lnTo>
                <a:lnTo>
                  <a:pt x="31" y="44"/>
                </a:lnTo>
                <a:lnTo>
                  <a:pt x="31" y="69"/>
                </a:lnTo>
                <a:lnTo>
                  <a:pt x="38" y="82"/>
                </a:lnTo>
                <a:lnTo>
                  <a:pt x="38" y="107"/>
                </a:lnTo>
                <a:lnTo>
                  <a:pt x="44" y="119"/>
                </a:lnTo>
                <a:lnTo>
                  <a:pt x="44" y="138"/>
                </a:lnTo>
                <a:lnTo>
                  <a:pt x="50" y="151"/>
                </a:lnTo>
                <a:lnTo>
                  <a:pt x="50" y="163"/>
                </a:lnTo>
                <a:lnTo>
                  <a:pt x="56" y="169"/>
                </a:lnTo>
                <a:lnTo>
                  <a:pt x="56" y="182"/>
                </a:lnTo>
                <a:lnTo>
                  <a:pt x="63" y="195"/>
                </a:lnTo>
                <a:lnTo>
                  <a:pt x="63" y="207"/>
                </a:lnTo>
                <a:lnTo>
                  <a:pt x="69" y="220"/>
                </a:lnTo>
                <a:lnTo>
                  <a:pt x="69" y="239"/>
                </a:lnTo>
                <a:lnTo>
                  <a:pt x="75" y="251"/>
                </a:lnTo>
                <a:lnTo>
                  <a:pt x="75" y="270"/>
                </a:lnTo>
                <a:lnTo>
                  <a:pt x="81" y="276"/>
                </a:lnTo>
                <a:lnTo>
                  <a:pt x="81" y="295"/>
                </a:lnTo>
                <a:lnTo>
                  <a:pt x="88" y="301"/>
                </a:lnTo>
                <a:lnTo>
                  <a:pt x="88" y="314"/>
                </a:lnTo>
                <a:lnTo>
                  <a:pt x="94" y="320"/>
                </a:lnTo>
                <a:lnTo>
                  <a:pt x="100" y="326"/>
                </a:lnTo>
                <a:lnTo>
                  <a:pt x="100" y="333"/>
                </a:lnTo>
                <a:lnTo>
                  <a:pt x="107" y="339"/>
                </a:lnTo>
                <a:lnTo>
                  <a:pt x="107" y="345"/>
                </a:lnTo>
                <a:lnTo>
                  <a:pt x="113" y="352"/>
                </a:lnTo>
                <a:lnTo>
                  <a:pt x="113" y="364"/>
                </a:lnTo>
                <a:lnTo>
                  <a:pt x="119" y="370"/>
                </a:lnTo>
                <a:lnTo>
                  <a:pt x="119" y="389"/>
                </a:lnTo>
                <a:lnTo>
                  <a:pt x="125" y="402"/>
                </a:lnTo>
                <a:lnTo>
                  <a:pt x="125" y="421"/>
                </a:lnTo>
                <a:lnTo>
                  <a:pt x="132" y="433"/>
                </a:lnTo>
                <a:lnTo>
                  <a:pt x="132" y="452"/>
                </a:lnTo>
                <a:lnTo>
                  <a:pt x="138" y="465"/>
                </a:lnTo>
                <a:lnTo>
                  <a:pt x="138" y="477"/>
                </a:lnTo>
                <a:lnTo>
                  <a:pt x="144" y="490"/>
                </a:lnTo>
                <a:lnTo>
                  <a:pt x="144" y="502"/>
                </a:lnTo>
                <a:lnTo>
                  <a:pt x="150" y="508"/>
                </a:lnTo>
                <a:lnTo>
                  <a:pt x="150" y="527"/>
                </a:lnTo>
                <a:lnTo>
                  <a:pt x="157" y="534"/>
                </a:lnTo>
                <a:lnTo>
                  <a:pt x="157" y="552"/>
                </a:lnTo>
                <a:lnTo>
                  <a:pt x="163" y="565"/>
                </a:lnTo>
                <a:lnTo>
                  <a:pt x="163" y="590"/>
                </a:lnTo>
                <a:lnTo>
                  <a:pt x="169" y="603"/>
                </a:lnTo>
                <a:lnTo>
                  <a:pt x="169" y="615"/>
                </a:lnTo>
                <a:lnTo>
                  <a:pt x="176" y="628"/>
                </a:lnTo>
                <a:lnTo>
                  <a:pt x="176" y="647"/>
                </a:lnTo>
                <a:lnTo>
                  <a:pt x="182" y="653"/>
                </a:lnTo>
                <a:lnTo>
                  <a:pt x="182" y="647"/>
                </a:lnTo>
                <a:lnTo>
                  <a:pt x="188" y="640"/>
                </a:lnTo>
                <a:lnTo>
                  <a:pt x="188" y="615"/>
                </a:lnTo>
                <a:lnTo>
                  <a:pt x="194" y="590"/>
                </a:lnTo>
                <a:lnTo>
                  <a:pt x="194" y="534"/>
                </a:lnTo>
                <a:lnTo>
                  <a:pt x="201" y="496"/>
                </a:lnTo>
                <a:lnTo>
                  <a:pt x="201" y="414"/>
                </a:lnTo>
                <a:lnTo>
                  <a:pt x="207" y="370"/>
                </a:lnTo>
                <a:lnTo>
                  <a:pt x="207" y="282"/>
                </a:lnTo>
                <a:lnTo>
                  <a:pt x="213" y="239"/>
                </a:lnTo>
                <a:lnTo>
                  <a:pt x="213" y="157"/>
                </a:lnTo>
                <a:lnTo>
                  <a:pt x="220" y="119"/>
                </a:lnTo>
                <a:lnTo>
                  <a:pt x="220" y="63"/>
                </a:lnTo>
                <a:lnTo>
                  <a:pt x="226" y="38"/>
                </a:lnTo>
                <a:lnTo>
                  <a:pt x="226" y="13"/>
                </a:lnTo>
                <a:lnTo>
                  <a:pt x="232" y="0"/>
                </a:lnTo>
                <a:lnTo>
                  <a:pt x="238" y="6"/>
                </a:lnTo>
                <a:lnTo>
                  <a:pt x="238" y="25"/>
                </a:lnTo>
                <a:lnTo>
                  <a:pt x="245" y="38"/>
                </a:lnTo>
                <a:lnTo>
                  <a:pt x="245" y="50"/>
                </a:lnTo>
                <a:lnTo>
                  <a:pt x="251" y="63"/>
                </a:lnTo>
                <a:lnTo>
                  <a:pt x="251" y="88"/>
                </a:lnTo>
                <a:lnTo>
                  <a:pt x="257" y="100"/>
                </a:lnTo>
                <a:lnTo>
                  <a:pt x="257" y="126"/>
                </a:lnTo>
                <a:lnTo>
                  <a:pt x="263" y="132"/>
                </a:lnTo>
                <a:lnTo>
                  <a:pt x="263" y="151"/>
                </a:lnTo>
                <a:lnTo>
                  <a:pt x="270" y="157"/>
                </a:lnTo>
                <a:lnTo>
                  <a:pt x="270" y="176"/>
                </a:lnTo>
                <a:lnTo>
                  <a:pt x="276" y="182"/>
                </a:lnTo>
                <a:lnTo>
                  <a:pt x="276" y="195"/>
                </a:lnTo>
                <a:lnTo>
                  <a:pt x="282" y="207"/>
                </a:lnTo>
                <a:lnTo>
                  <a:pt x="282" y="226"/>
                </a:lnTo>
                <a:lnTo>
                  <a:pt x="289" y="239"/>
                </a:lnTo>
                <a:lnTo>
                  <a:pt x="289" y="257"/>
                </a:lnTo>
                <a:lnTo>
                  <a:pt x="295" y="264"/>
                </a:lnTo>
                <a:lnTo>
                  <a:pt x="295" y="282"/>
                </a:lnTo>
                <a:lnTo>
                  <a:pt x="301" y="295"/>
                </a:lnTo>
                <a:lnTo>
                  <a:pt x="301" y="308"/>
                </a:lnTo>
                <a:lnTo>
                  <a:pt x="307" y="314"/>
                </a:lnTo>
                <a:lnTo>
                  <a:pt x="307" y="320"/>
                </a:lnTo>
                <a:lnTo>
                  <a:pt x="320" y="333"/>
                </a:lnTo>
                <a:lnTo>
                  <a:pt x="320" y="339"/>
                </a:lnTo>
                <a:lnTo>
                  <a:pt x="326" y="345"/>
                </a:lnTo>
                <a:lnTo>
                  <a:pt x="326" y="358"/>
                </a:lnTo>
                <a:lnTo>
                  <a:pt x="332" y="364"/>
                </a:lnTo>
                <a:lnTo>
                  <a:pt x="332" y="377"/>
                </a:lnTo>
                <a:lnTo>
                  <a:pt x="339" y="389"/>
                </a:lnTo>
                <a:lnTo>
                  <a:pt x="339" y="408"/>
                </a:lnTo>
                <a:lnTo>
                  <a:pt x="345" y="421"/>
                </a:lnTo>
                <a:lnTo>
                  <a:pt x="345" y="439"/>
                </a:lnTo>
                <a:lnTo>
                  <a:pt x="351" y="452"/>
                </a:lnTo>
                <a:lnTo>
                  <a:pt x="351" y="465"/>
                </a:lnTo>
                <a:lnTo>
                  <a:pt x="358" y="477"/>
                </a:lnTo>
                <a:lnTo>
                  <a:pt x="358" y="490"/>
                </a:lnTo>
                <a:lnTo>
                  <a:pt x="364" y="496"/>
                </a:lnTo>
                <a:lnTo>
                  <a:pt x="364" y="515"/>
                </a:lnTo>
                <a:lnTo>
                  <a:pt x="370" y="521"/>
                </a:lnTo>
                <a:lnTo>
                  <a:pt x="370" y="540"/>
                </a:lnTo>
                <a:lnTo>
                  <a:pt x="376" y="552"/>
                </a:lnTo>
                <a:lnTo>
                  <a:pt x="376" y="578"/>
                </a:lnTo>
                <a:lnTo>
                  <a:pt x="383" y="590"/>
                </a:lnTo>
                <a:lnTo>
                  <a:pt x="383" y="615"/>
                </a:lnTo>
                <a:lnTo>
                  <a:pt x="389" y="628"/>
                </a:lnTo>
                <a:lnTo>
                  <a:pt x="389" y="640"/>
                </a:lnTo>
                <a:lnTo>
                  <a:pt x="395" y="647"/>
                </a:lnTo>
                <a:lnTo>
                  <a:pt x="402" y="640"/>
                </a:lnTo>
                <a:lnTo>
                  <a:pt x="402" y="628"/>
                </a:lnTo>
                <a:lnTo>
                  <a:pt x="408" y="615"/>
                </a:lnTo>
                <a:lnTo>
                  <a:pt x="408" y="565"/>
                </a:lnTo>
                <a:lnTo>
                  <a:pt x="414" y="534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53" name="Freeform 65"/>
          <p:cNvSpPr>
            <a:spLocks/>
          </p:cNvSpPr>
          <p:nvPr/>
        </p:nvSpPr>
        <p:spPr bwMode="auto">
          <a:xfrm>
            <a:off x="3733800" y="4148138"/>
            <a:ext cx="531813" cy="771525"/>
          </a:xfrm>
          <a:custGeom>
            <a:avLst/>
            <a:gdLst>
              <a:gd name="T0" fmla="*/ 6 w 421"/>
              <a:gd name="T1" fmla="*/ 415 h 647"/>
              <a:gd name="T2" fmla="*/ 13 w 421"/>
              <a:gd name="T3" fmla="*/ 195 h 647"/>
              <a:gd name="T4" fmla="*/ 25 w 421"/>
              <a:gd name="T5" fmla="*/ 57 h 647"/>
              <a:gd name="T6" fmla="*/ 31 w 421"/>
              <a:gd name="T7" fmla="*/ 0 h 647"/>
              <a:gd name="T8" fmla="*/ 44 w 421"/>
              <a:gd name="T9" fmla="*/ 50 h 647"/>
              <a:gd name="T10" fmla="*/ 57 w 421"/>
              <a:gd name="T11" fmla="*/ 101 h 647"/>
              <a:gd name="T12" fmla="*/ 63 w 421"/>
              <a:gd name="T13" fmla="*/ 145 h 647"/>
              <a:gd name="T14" fmla="*/ 75 w 421"/>
              <a:gd name="T15" fmla="*/ 170 h 647"/>
              <a:gd name="T16" fmla="*/ 82 w 421"/>
              <a:gd name="T17" fmla="*/ 214 h 647"/>
              <a:gd name="T18" fmla="*/ 94 w 421"/>
              <a:gd name="T19" fmla="*/ 258 h 647"/>
              <a:gd name="T20" fmla="*/ 100 w 421"/>
              <a:gd name="T21" fmla="*/ 302 h 647"/>
              <a:gd name="T22" fmla="*/ 113 w 421"/>
              <a:gd name="T23" fmla="*/ 320 h 647"/>
              <a:gd name="T24" fmla="*/ 126 w 421"/>
              <a:gd name="T25" fmla="*/ 352 h 647"/>
              <a:gd name="T26" fmla="*/ 138 w 421"/>
              <a:gd name="T27" fmla="*/ 389 h 647"/>
              <a:gd name="T28" fmla="*/ 144 w 421"/>
              <a:gd name="T29" fmla="*/ 427 h 647"/>
              <a:gd name="T30" fmla="*/ 157 w 421"/>
              <a:gd name="T31" fmla="*/ 465 h 647"/>
              <a:gd name="T32" fmla="*/ 163 w 421"/>
              <a:gd name="T33" fmla="*/ 502 h 647"/>
              <a:gd name="T34" fmla="*/ 176 w 421"/>
              <a:gd name="T35" fmla="*/ 540 h 647"/>
              <a:gd name="T36" fmla="*/ 182 w 421"/>
              <a:gd name="T37" fmla="*/ 597 h 647"/>
              <a:gd name="T38" fmla="*/ 201 w 421"/>
              <a:gd name="T39" fmla="*/ 647 h 647"/>
              <a:gd name="T40" fmla="*/ 207 w 421"/>
              <a:gd name="T41" fmla="*/ 616 h 647"/>
              <a:gd name="T42" fmla="*/ 213 w 421"/>
              <a:gd name="T43" fmla="*/ 496 h 647"/>
              <a:gd name="T44" fmla="*/ 226 w 421"/>
              <a:gd name="T45" fmla="*/ 327 h 647"/>
              <a:gd name="T46" fmla="*/ 232 w 421"/>
              <a:gd name="T47" fmla="*/ 120 h 647"/>
              <a:gd name="T48" fmla="*/ 245 w 421"/>
              <a:gd name="T49" fmla="*/ 25 h 647"/>
              <a:gd name="T50" fmla="*/ 257 w 421"/>
              <a:gd name="T51" fmla="*/ 19 h 647"/>
              <a:gd name="T52" fmla="*/ 264 w 421"/>
              <a:gd name="T53" fmla="*/ 82 h 647"/>
              <a:gd name="T54" fmla="*/ 276 w 421"/>
              <a:gd name="T55" fmla="*/ 126 h 647"/>
              <a:gd name="T56" fmla="*/ 282 w 421"/>
              <a:gd name="T57" fmla="*/ 170 h 647"/>
              <a:gd name="T58" fmla="*/ 295 w 421"/>
              <a:gd name="T59" fmla="*/ 201 h 647"/>
              <a:gd name="T60" fmla="*/ 301 w 421"/>
              <a:gd name="T61" fmla="*/ 239 h 647"/>
              <a:gd name="T62" fmla="*/ 314 w 421"/>
              <a:gd name="T63" fmla="*/ 276 h 647"/>
              <a:gd name="T64" fmla="*/ 320 w 421"/>
              <a:gd name="T65" fmla="*/ 314 h 647"/>
              <a:gd name="T66" fmla="*/ 339 w 421"/>
              <a:gd name="T67" fmla="*/ 339 h 647"/>
              <a:gd name="T68" fmla="*/ 345 w 421"/>
              <a:gd name="T69" fmla="*/ 371 h 647"/>
              <a:gd name="T70" fmla="*/ 358 w 421"/>
              <a:gd name="T71" fmla="*/ 408 h 647"/>
              <a:gd name="T72" fmla="*/ 364 w 421"/>
              <a:gd name="T73" fmla="*/ 459 h 647"/>
              <a:gd name="T74" fmla="*/ 377 w 421"/>
              <a:gd name="T75" fmla="*/ 484 h 647"/>
              <a:gd name="T76" fmla="*/ 383 w 421"/>
              <a:gd name="T77" fmla="*/ 521 h 647"/>
              <a:gd name="T78" fmla="*/ 395 w 421"/>
              <a:gd name="T79" fmla="*/ 559 h 647"/>
              <a:gd name="T80" fmla="*/ 402 w 421"/>
              <a:gd name="T81" fmla="*/ 622 h 647"/>
              <a:gd name="T82" fmla="*/ 414 w 421"/>
              <a:gd name="T83" fmla="*/ 641 h 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1" h="647">
                <a:moveTo>
                  <a:pt x="0" y="528"/>
                </a:moveTo>
                <a:lnTo>
                  <a:pt x="0" y="452"/>
                </a:lnTo>
                <a:lnTo>
                  <a:pt x="6" y="415"/>
                </a:lnTo>
                <a:lnTo>
                  <a:pt x="6" y="320"/>
                </a:lnTo>
                <a:lnTo>
                  <a:pt x="13" y="276"/>
                </a:lnTo>
                <a:lnTo>
                  <a:pt x="13" y="195"/>
                </a:lnTo>
                <a:lnTo>
                  <a:pt x="19" y="151"/>
                </a:lnTo>
                <a:lnTo>
                  <a:pt x="19" y="88"/>
                </a:lnTo>
                <a:lnTo>
                  <a:pt x="25" y="57"/>
                </a:lnTo>
                <a:lnTo>
                  <a:pt x="25" y="19"/>
                </a:lnTo>
                <a:lnTo>
                  <a:pt x="38" y="0"/>
                </a:lnTo>
                <a:lnTo>
                  <a:pt x="31" y="0"/>
                </a:lnTo>
                <a:lnTo>
                  <a:pt x="38" y="13"/>
                </a:lnTo>
                <a:lnTo>
                  <a:pt x="44" y="25"/>
                </a:lnTo>
                <a:lnTo>
                  <a:pt x="44" y="50"/>
                </a:lnTo>
                <a:lnTo>
                  <a:pt x="50" y="63"/>
                </a:lnTo>
                <a:lnTo>
                  <a:pt x="50" y="94"/>
                </a:lnTo>
                <a:lnTo>
                  <a:pt x="57" y="101"/>
                </a:lnTo>
                <a:lnTo>
                  <a:pt x="57" y="126"/>
                </a:lnTo>
                <a:lnTo>
                  <a:pt x="63" y="132"/>
                </a:lnTo>
                <a:lnTo>
                  <a:pt x="63" y="145"/>
                </a:lnTo>
                <a:lnTo>
                  <a:pt x="69" y="151"/>
                </a:lnTo>
                <a:lnTo>
                  <a:pt x="69" y="163"/>
                </a:lnTo>
                <a:lnTo>
                  <a:pt x="75" y="170"/>
                </a:lnTo>
                <a:lnTo>
                  <a:pt x="75" y="189"/>
                </a:lnTo>
                <a:lnTo>
                  <a:pt x="82" y="195"/>
                </a:lnTo>
                <a:lnTo>
                  <a:pt x="82" y="214"/>
                </a:lnTo>
                <a:lnTo>
                  <a:pt x="88" y="226"/>
                </a:lnTo>
                <a:lnTo>
                  <a:pt x="88" y="245"/>
                </a:lnTo>
                <a:lnTo>
                  <a:pt x="94" y="258"/>
                </a:lnTo>
                <a:lnTo>
                  <a:pt x="94" y="276"/>
                </a:lnTo>
                <a:lnTo>
                  <a:pt x="100" y="283"/>
                </a:lnTo>
                <a:lnTo>
                  <a:pt x="100" y="302"/>
                </a:lnTo>
                <a:lnTo>
                  <a:pt x="107" y="308"/>
                </a:lnTo>
                <a:lnTo>
                  <a:pt x="107" y="314"/>
                </a:lnTo>
                <a:lnTo>
                  <a:pt x="113" y="320"/>
                </a:lnTo>
                <a:lnTo>
                  <a:pt x="113" y="327"/>
                </a:lnTo>
                <a:lnTo>
                  <a:pt x="126" y="339"/>
                </a:lnTo>
                <a:lnTo>
                  <a:pt x="126" y="352"/>
                </a:lnTo>
                <a:lnTo>
                  <a:pt x="132" y="358"/>
                </a:lnTo>
                <a:lnTo>
                  <a:pt x="132" y="377"/>
                </a:lnTo>
                <a:lnTo>
                  <a:pt x="138" y="389"/>
                </a:lnTo>
                <a:lnTo>
                  <a:pt x="138" y="396"/>
                </a:lnTo>
                <a:lnTo>
                  <a:pt x="144" y="408"/>
                </a:lnTo>
                <a:lnTo>
                  <a:pt x="144" y="427"/>
                </a:lnTo>
                <a:lnTo>
                  <a:pt x="151" y="440"/>
                </a:lnTo>
                <a:lnTo>
                  <a:pt x="151" y="459"/>
                </a:lnTo>
                <a:lnTo>
                  <a:pt x="157" y="465"/>
                </a:lnTo>
                <a:lnTo>
                  <a:pt x="157" y="484"/>
                </a:lnTo>
                <a:lnTo>
                  <a:pt x="163" y="490"/>
                </a:lnTo>
                <a:lnTo>
                  <a:pt x="163" y="502"/>
                </a:lnTo>
                <a:lnTo>
                  <a:pt x="170" y="509"/>
                </a:lnTo>
                <a:lnTo>
                  <a:pt x="170" y="528"/>
                </a:lnTo>
                <a:lnTo>
                  <a:pt x="176" y="540"/>
                </a:lnTo>
                <a:lnTo>
                  <a:pt x="176" y="559"/>
                </a:lnTo>
                <a:lnTo>
                  <a:pt x="182" y="572"/>
                </a:lnTo>
                <a:lnTo>
                  <a:pt x="182" y="597"/>
                </a:lnTo>
                <a:lnTo>
                  <a:pt x="188" y="609"/>
                </a:lnTo>
                <a:lnTo>
                  <a:pt x="188" y="634"/>
                </a:lnTo>
                <a:lnTo>
                  <a:pt x="201" y="647"/>
                </a:lnTo>
                <a:lnTo>
                  <a:pt x="195" y="647"/>
                </a:lnTo>
                <a:lnTo>
                  <a:pt x="201" y="628"/>
                </a:lnTo>
                <a:lnTo>
                  <a:pt x="207" y="616"/>
                </a:lnTo>
                <a:lnTo>
                  <a:pt x="207" y="565"/>
                </a:lnTo>
                <a:lnTo>
                  <a:pt x="213" y="534"/>
                </a:lnTo>
                <a:lnTo>
                  <a:pt x="213" y="496"/>
                </a:lnTo>
                <a:lnTo>
                  <a:pt x="220" y="459"/>
                </a:lnTo>
                <a:lnTo>
                  <a:pt x="220" y="371"/>
                </a:lnTo>
                <a:lnTo>
                  <a:pt x="226" y="327"/>
                </a:lnTo>
                <a:lnTo>
                  <a:pt x="226" y="239"/>
                </a:lnTo>
                <a:lnTo>
                  <a:pt x="232" y="195"/>
                </a:lnTo>
                <a:lnTo>
                  <a:pt x="232" y="120"/>
                </a:lnTo>
                <a:lnTo>
                  <a:pt x="239" y="88"/>
                </a:lnTo>
                <a:lnTo>
                  <a:pt x="239" y="44"/>
                </a:lnTo>
                <a:lnTo>
                  <a:pt x="245" y="25"/>
                </a:lnTo>
                <a:lnTo>
                  <a:pt x="245" y="7"/>
                </a:lnTo>
                <a:lnTo>
                  <a:pt x="251" y="13"/>
                </a:lnTo>
                <a:lnTo>
                  <a:pt x="257" y="19"/>
                </a:lnTo>
                <a:lnTo>
                  <a:pt x="257" y="44"/>
                </a:lnTo>
                <a:lnTo>
                  <a:pt x="264" y="57"/>
                </a:lnTo>
                <a:lnTo>
                  <a:pt x="264" y="82"/>
                </a:lnTo>
                <a:lnTo>
                  <a:pt x="270" y="94"/>
                </a:lnTo>
                <a:lnTo>
                  <a:pt x="270" y="120"/>
                </a:lnTo>
                <a:lnTo>
                  <a:pt x="276" y="126"/>
                </a:lnTo>
                <a:lnTo>
                  <a:pt x="276" y="145"/>
                </a:lnTo>
                <a:lnTo>
                  <a:pt x="282" y="151"/>
                </a:lnTo>
                <a:lnTo>
                  <a:pt x="282" y="170"/>
                </a:lnTo>
                <a:lnTo>
                  <a:pt x="289" y="176"/>
                </a:lnTo>
                <a:lnTo>
                  <a:pt x="289" y="189"/>
                </a:lnTo>
                <a:lnTo>
                  <a:pt x="295" y="201"/>
                </a:lnTo>
                <a:lnTo>
                  <a:pt x="295" y="207"/>
                </a:lnTo>
                <a:lnTo>
                  <a:pt x="301" y="220"/>
                </a:lnTo>
                <a:lnTo>
                  <a:pt x="301" y="239"/>
                </a:lnTo>
                <a:lnTo>
                  <a:pt x="308" y="251"/>
                </a:lnTo>
                <a:lnTo>
                  <a:pt x="308" y="270"/>
                </a:lnTo>
                <a:lnTo>
                  <a:pt x="314" y="276"/>
                </a:lnTo>
                <a:lnTo>
                  <a:pt x="314" y="295"/>
                </a:lnTo>
                <a:lnTo>
                  <a:pt x="320" y="302"/>
                </a:lnTo>
                <a:lnTo>
                  <a:pt x="320" y="314"/>
                </a:lnTo>
                <a:lnTo>
                  <a:pt x="333" y="327"/>
                </a:lnTo>
                <a:lnTo>
                  <a:pt x="333" y="333"/>
                </a:lnTo>
                <a:lnTo>
                  <a:pt x="339" y="339"/>
                </a:lnTo>
                <a:lnTo>
                  <a:pt x="339" y="352"/>
                </a:lnTo>
                <a:lnTo>
                  <a:pt x="345" y="358"/>
                </a:lnTo>
                <a:lnTo>
                  <a:pt x="345" y="371"/>
                </a:lnTo>
                <a:lnTo>
                  <a:pt x="352" y="377"/>
                </a:lnTo>
                <a:lnTo>
                  <a:pt x="352" y="396"/>
                </a:lnTo>
                <a:lnTo>
                  <a:pt x="358" y="408"/>
                </a:lnTo>
                <a:lnTo>
                  <a:pt x="358" y="427"/>
                </a:lnTo>
                <a:lnTo>
                  <a:pt x="364" y="440"/>
                </a:lnTo>
                <a:lnTo>
                  <a:pt x="364" y="459"/>
                </a:lnTo>
                <a:lnTo>
                  <a:pt x="370" y="465"/>
                </a:lnTo>
                <a:lnTo>
                  <a:pt x="370" y="471"/>
                </a:lnTo>
                <a:lnTo>
                  <a:pt x="377" y="484"/>
                </a:lnTo>
                <a:lnTo>
                  <a:pt x="377" y="496"/>
                </a:lnTo>
                <a:lnTo>
                  <a:pt x="383" y="502"/>
                </a:lnTo>
                <a:lnTo>
                  <a:pt x="383" y="521"/>
                </a:lnTo>
                <a:lnTo>
                  <a:pt x="389" y="528"/>
                </a:lnTo>
                <a:lnTo>
                  <a:pt x="389" y="553"/>
                </a:lnTo>
                <a:lnTo>
                  <a:pt x="395" y="559"/>
                </a:lnTo>
                <a:lnTo>
                  <a:pt x="395" y="584"/>
                </a:lnTo>
                <a:lnTo>
                  <a:pt x="402" y="603"/>
                </a:lnTo>
                <a:lnTo>
                  <a:pt x="402" y="622"/>
                </a:lnTo>
                <a:lnTo>
                  <a:pt x="408" y="634"/>
                </a:lnTo>
                <a:lnTo>
                  <a:pt x="408" y="647"/>
                </a:lnTo>
                <a:lnTo>
                  <a:pt x="414" y="641"/>
                </a:lnTo>
                <a:lnTo>
                  <a:pt x="421" y="628"/>
                </a:lnTo>
                <a:lnTo>
                  <a:pt x="421" y="590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54" name="Freeform 66"/>
          <p:cNvSpPr>
            <a:spLocks/>
          </p:cNvSpPr>
          <p:nvPr/>
        </p:nvSpPr>
        <p:spPr bwMode="auto">
          <a:xfrm>
            <a:off x="4265613" y="4156075"/>
            <a:ext cx="230187" cy="695325"/>
          </a:xfrm>
          <a:custGeom>
            <a:avLst/>
            <a:gdLst>
              <a:gd name="T0" fmla="*/ 0 w 182"/>
              <a:gd name="T1" fmla="*/ 583 h 583"/>
              <a:gd name="T2" fmla="*/ 6 w 182"/>
              <a:gd name="T3" fmla="*/ 558 h 583"/>
              <a:gd name="T4" fmla="*/ 6 w 182"/>
              <a:gd name="T5" fmla="*/ 489 h 583"/>
              <a:gd name="T6" fmla="*/ 12 w 182"/>
              <a:gd name="T7" fmla="*/ 452 h 583"/>
              <a:gd name="T8" fmla="*/ 12 w 182"/>
              <a:gd name="T9" fmla="*/ 364 h 583"/>
              <a:gd name="T10" fmla="*/ 18 w 182"/>
              <a:gd name="T11" fmla="*/ 320 h 583"/>
              <a:gd name="T12" fmla="*/ 18 w 182"/>
              <a:gd name="T13" fmla="*/ 232 h 583"/>
              <a:gd name="T14" fmla="*/ 25 w 182"/>
              <a:gd name="T15" fmla="*/ 188 h 583"/>
              <a:gd name="T16" fmla="*/ 25 w 182"/>
              <a:gd name="T17" fmla="*/ 150 h 583"/>
              <a:gd name="T18" fmla="*/ 31 w 182"/>
              <a:gd name="T19" fmla="*/ 113 h 583"/>
              <a:gd name="T20" fmla="*/ 31 w 182"/>
              <a:gd name="T21" fmla="*/ 56 h 583"/>
              <a:gd name="T22" fmla="*/ 37 w 182"/>
              <a:gd name="T23" fmla="*/ 37 h 583"/>
              <a:gd name="T24" fmla="*/ 37 w 182"/>
              <a:gd name="T25" fmla="*/ 6 h 583"/>
              <a:gd name="T26" fmla="*/ 43 w 182"/>
              <a:gd name="T27" fmla="*/ 0 h 583"/>
              <a:gd name="T28" fmla="*/ 50 w 182"/>
              <a:gd name="T29" fmla="*/ 6 h 583"/>
              <a:gd name="T30" fmla="*/ 50 w 182"/>
              <a:gd name="T31" fmla="*/ 25 h 583"/>
              <a:gd name="T32" fmla="*/ 56 w 182"/>
              <a:gd name="T33" fmla="*/ 37 h 583"/>
              <a:gd name="T34" fmla="*/ 56 w 182"/>
              <a:gd name="T35" fmla="*/ 62 h 583"/>
              <a:gd name="T36" fmla="*/ 62 w 182"/>
              <a:gd name="T37" fmla="*/ 75 h 583"/>
              <a:gd name="T38" fmla="*/ 62 w 182"/>
              <a:gd name="T39" fmla="*/ 100 h 583"/>
              <a:gd name="T40" fmla="*/ 69 w 182"/>
              <a:gd name="T41" fmla="*/ 113 h 583"/>
              <a:gd name="T42" fmla="*/ 69 w 182"/>
              <a:gd name="T43" fmla="*/ 131 h 583"/>
              <a:gd name="T44" fmla="*/ 75 w 182"/>
              <a:gd name="T45" fmla="*/ 138 h 583"/>
              <a:gd name="T46" fmla="*/ 75 w 182"/>
              <a:gd name="T47" fmla="*/ 150 h 583"/>
              <a:gd name="T48" fmla="*/ 81 w 182"/>
              <a:gd name="T49" fmla="*/ 163 h 583"/>
              <a:gd name="T50" fmla="*/ 81 w 182"/>
              <a:gd name="T51" fmla="*/ 175 h 583"/>
              <a:gd name="T52" fmla="*/ 87 w 182"/>
              <a:gd name="T53" fmla="*/ 182 h 583"/>
              <a:gd name="T54" fmla="*/ 87 w 182"/>
              <a:gd name="T55" fmla="*/ 200 h 583"/>
              <a:gd name="T56" fmla="*/ 94 w 182"/>
              <a:gd name="T57" fmla="*/ 213 h 583"/>
              <a:gd name="T58" fmla="*/ 94 w 182"/>
              <a:gd name="T59" fmla="*/ 232 h 583"/>
              <a:gd name="T60" fmla="*/ 100 w 182"/>
              <a:gd name="T61" fmla="*/ 238 h 583"/>
              <a:gd name="T62" fmla="*/ 100 w 182"/>
              <a:gd name="T63" fmla="*/ 251 h 583"/>
              <a:gd name="T64" fmla="*/ 106 w 182"/>
              <a:gd name="T65" fmla="*/ 263 h 583"/>
              <a:gd name="T66" fmla="*/ 106 w 182"/>
              <a:gd name="T67" fmla="*/ 282 h 583"/>
              <a:gd name="T68" fmla="*/ 113 w 182"/>
              <a:gd name="T69" fmla="*/ 288 h 583"/>
              <a:gd name="T70" fmla="*/ 113 w 182"/>
              <a:gd name="T71" fmla="*/ 301 h 583"/>
              <a:gd name="T72" fmla="*/ 119 w 182"/>
              <a:gd name="T73" fmla="*/ 307 h 583"/>
              <a:gd name="T74" fmla="*/ 119 w 182"/>
              <a:gd name="T75" fmla="*/ 313 h 583"/>
              <a:gd name="T76" fmla="*/ 131 w 182"/>
              <a:gd name="T77" fmla="*/ 326 h 583"/>
              <a:gd name="T78" fmla="*/ 131 w 182"/>
              <a:gd name="T79" fmla="*/ 332 h 583"/>
              <a:gd name="T80" fmla="*/ 138 w 182"/>
              <a:gd name="T81" fmla="*/ 339 h 583"/>
              <a:gd name="T82" fmla="*/ 138 w 182"/>
              <a:gd name="T83" fmla="*/ 351 h 583"/>
              <a:gd name="T84" fmla="*/ 144 w 182"/>
              <a:gd name="T85" fmla="*/ 357 h 583"/>
              <a:gd name="T86" fmla="*/ 144 w 182"/>
              <a:gd name="T87" fmla="*/ 376 h 583"/>
              <a:gd name="T88" fmla="*/ 150 w 182"/>
              <a:gd name="T89" fmla="*/ 389 h 583"/>
              <a:gd name="T90" fmla="*/ 150 w 182"/>
              <a:gd name="T91" fmla="*/ 408 h 583"/>
              <a:gd name="T92" fmla="*/ 156 w 182"/>
              <a:gd name="T93" fmla="*/ 420 h 583"/>
              <a:gd name="T94" fmla="*/ 156 w 182"/>
              <a:gd name="T95" fmla="*/ 439 h 583"/>
              <a:gd name="T96" fmla="*/ 163 w 182"/>
              <a:gd name="T97" fmla="*/ 445 h 583"/>
              <a:gd name="T98" fmla="*/ 163 w 182"/>
              <a:gd name="T99" fmla="*/ 464 h 583"/>
              <a:gd name="T100" fmla="*/ 169 w 182"/>
              <a:gd name="T101" fmla="*/ 470 h 583"/>
              <a:gd name="T102" fmla="*/ 169 w 182"/>
              <a:gd name="T103" fmla="*/ 483 h 583"/>
              <a:gd name="T104" fmla="*/ 175 w 182"/>
              <a:gd name="T105" fmla="*/ 495 h 583"/>
              <a:gd name="T106" fmla="*/ 175 w 182"/>
              <a:gd name="T107" fmla="*/ 502 h 583"/>
              <a:gd name="T108" fmla="*/ 182 w 182"/>
              <a:gd name="T109" fmla="*/ 508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82" h="583">
                <a:moveTo>
                  <a:pt x="0" y="583"/>
                </a:moveTo>
                <a:lnTo>
                  <a:pt x="6" y="558"/>
                </a:lnTo>
                <a:lnTo>
                  <a:pt x="6" y="489"/>
                </a:lnTo>
                <a:lnTo>
                  <a:pt x="12" y="452"/>
                </a:lnTo>
                <a:lnTo>
                  <a:pt x="12" y="364"/>
                </a:lnTo>
                <a:lnTo>
                  <a:pt x="18" y="320"/>
                </a:lnTo>
                <a:lnTo>
                  <a:pt x="18" y="232"/>
                </a:lnTo>
                <a:lnTo>
                  <a:pt x="25" y="188"/>
                </a:lnTo>
                <a:lnTo>
                  <a:pt x="25" y="150"/>
                </a:lnTo>
                <a:lnTo>
                  <a:pt x="31" y="113"/>
                </a:lnTo>
                <a:lnTo>
                  <a:pt x="31" y="56"/>
                </a:lnTo>
                <a:lnTo>
                  <a:pt x="37" y="37"/>
                </a:lnTo>
                <a:lnTo>
                  <a:pt x="37" y="6"/>
                </a:lnTo>
                <a:lnTo>
                  <a:pt x="43" y="0"/>
                </a:lnTo>
                <a:lnTo>
                  <a:pt x="50" y="6"/>
                </a:lnTo>
                <a:lnTo>
                  <a:pt x="50" y="25"/>
                </a:lnTo>
                <a:lnTo>
                  <a:pt x="56" y="37"/>
                </a:lnTo>
                <a:lnTo>
                  <a:pt x="56" y="62"/>
                </a:lnTo>
                <a:lnTo>
                  <a:pt x="62" y="75"/>
                </a:lnTo>
                <a:lnTo>
                  <a:pt x="62" y="100"/>
                </a:lnTo>
                <a:lnTo>
                  <a:pt x="69" y="113"/>
                </a:lnTo>
                <a:lnTo>
                  <a:pt x="69" y="131"/>
                </a:lnTo>
                <a:lnTo>
                  <a:pt x="75" y="138"/>
                </a:lnTo>
                <a:lnTo>
                  <a:pt x="75" y="150"/>
                </a:lnTo>
                <a:lnTo>
                  <a:pt x="81" y="163"/>
                </a:lnTo>
                <a:lnTo>
                  <a:pt x="81" y="175"/>
                </a:lnTo>
                <a:lnTo>
                  <a:pt x="87" y="182"/>
                </a:lnTo>
                <a:lnTo>
                  <a:pt x="87" y="200"/>
                </a:lnTo>
                <a:lnTo>
                  <a:pt x="94" y="213"/>
                </a:lnTo>
                <a:lnTo>
                  <a:pt x="94" y="232"/>
                </a:lnTo>
                <a:lnTo>
                  <a:pt x="100" y="238"/>
                </a:lnTo>
                <a:lnTo>
                  <a:pt x="100" y="251"/>
                </a:lnTo>
                <a:lnTo>
                  <a:pt x="106" y="263"/>
                </a:lnTo>
                <a:lnTo>
                  <a:pt x="106" y="282"/>
                </a:lnTo>
                <a:lnTo>
                  <a:pt x="113" y="288"/>
                </a:lnTo>
                <a:lnTo>
                  <a:pt x="113" y="301"/>
                </a:lnTo>
                <a:lnTo>
                  <a:pt x="119" y="307"/>
                </a:lnTo>
                <a:lnTo>
                  <a:pt x="119" y="313"/>
                </a:lnTo>
                <a:lnTo>
                  <a:pt x="131" y="326"/>
                </a:lnTo>
                <a:lnTo>
                  <a:pt x="131" y="332"/>
                </a:lnTo>
                <a:lnTo>
                  <a:pt x="138" y="339"/>
                </a:lnTo>
                <a:lnTo>
                  <a:pt x="138" y="351"/>
                </a:lnTo>
                <a:lnTo>
                  <a:pt x="144" y="357"/>
                </a:lnTo>
                <a:lnTo>
                  <a:pt x="144" y="376"/>
                </a:lnTo>
                <a:lnTo>
                  <a:pt x="150" y="389"/>
                </a:lnTo>
                <a:lnTo>
                  <a:pt x="150" y="408"/>
                </a:lnTo>
                <a:lnTo>
                  <a:pt x="156" y="420"/>
                </a:lnTo>
                <a:lnTo>
                  <a:pt x="156" y="439"/>
                </a:lnTo>
                <a:lnTo>
                  <a:pt x="163" y="445"/>
                </a:lnTo>
                <a:lnTo>
                  <a:pt x="163" y="464"/>
                </a:lnTo>
                <a:lnTo>
                  <a:pt x="169" y="470"/>
                </a:lnTo>
                <a:lnTo>
                  <a:pt x="169" y="483"/>
                </a:lnTo>
                <a:lnTo>
                  <a:pt x="175" y="495"/>
                </a:lnTo>
                <a:lnTo>
                  <a:pt x="175" y="502"/>
                </a:lnTo>
                <a:lnTo>
                  <a:pt x="182" y="508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55" name="Rectangle 67"/>
          <p:cNvSpPr>
            <a:spLocks noChangeArrowheads="1"/>
          </p:cNvSpPr>
          <p:nvPr/>
        </p:nvSpPr>
        <p:spPr bwMode="auto">
          <a:xfrm>
            <a:off x="1231900" y="3536950"/>
            <a:ext cx="25273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>
                <a:solidFill>
                  <a:srgbClr val="000000"/>
                </a:solidFill>
              </a:rPr>
              <a:t>The Reference and the Output</a:t>
            </a:r>
            <a:endParaRPr lang="en-US" sz="1400" b="1"/>
          </a:p>
        </p:txBody>
      </p:sp>
      <p:sp>
        <p:nvSpPr>
          <p:cNvPr id="63556" name="Rectangle 68"/>
          <p:cNvSpPr>
            <a:spLocks noChangeArrowheads="1"/>
          </p:cNvSpPr>
          <p:nvPr/>
        </p:nvSpPr>
        <p:spPr bwMode="auto">
          <a:xfrm>
            <a:off x="4802188" y="3743325"/>
            <a:ext cx="4075112" cy="17033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57" name="Rectangle 69"/>
          <p:cNvSpPr>
            <a:spLocks noChangeArrowheads="1"/>
          </p:cNvSpPr>
          <p:nvPr/>
        </p:nvSpPr>
        <p:spPr bwMode="auto">
          <a:xfrm>
            <a:off x="4802188" y="3743325"/>
            <a:ext cx="4075112" cy="1703388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58" name="Freeform 70"/>
          <p:cNvSpPr>
            <a:spLocks/>
          </p:cNvSpPr>
          <p:nvPr/>
        </p:nvSpPr>
        <p:spPr bwMode="auto">
          <a:xfrm>
            <a:off x="4802188" y="3743325"/>
            <a:ext cx="0" cy="1703388"/>
          </a:xfrm>
          <a:custGeom>
            <a:avLst/>
            <a:gdLst>
              <a:gd name="T0" fmla="*/ 227 h 227"/>
              <a:gd name="T1" fmla="*/ 0 h 227"/>
              <a:gd name="T2" fmla="*/ 0 h 22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27">
                <a:moveTo>
                  <a:pt x="0" y="227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59" name="Freeform 71"/>
          <p:cNvSpPr>
            <a:spLocks/>
          </p:cNvSpPr>
          <p:nvPr/>
        </p:nvSpPr>
        <p:spPr bwMode="auto">
          <a:xfrm>
            <a:off x="6156325" y="3743325"/>
            <a:ext cx="1588" cy="1703388"/>
          </a:xfrm>
          <a:custGeom>
            <a:avLst/>
            <a:gdLst>
              <a:gd name="T0" fmla="*/ 227 h 227"/>
              <a:gd name="T1" fmla="*/ 0 h 227"/>
              <a:gd name="T2" fmla="*/ 0 h 22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27">
                <a:moveTo>
                  <a:pt x="0" y="227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0" name="Freeform 72"/>
          <p:cNvSpPr>
            <a:spLocks/>
          </p:cNvSpPr>
          <p:nvPr/>
        </p:nvSpPr>
        <p:spPr bwMode="auto">
          <a:xfrm>
            <a:off x="7512050" y="3743325"/>
            <a:ext cx="1588" cy="1703388"/>
          </a:xfrm>
          <a:custGeom>
            <a:avLst/>
            <a:gdLst>
              <a:gd name="T0" fmla="*/ 227 h 227"/>
              <a:gd name="T1" fmla="*/ 0 h 227"/>
              <a:gd name="T2" fmla="*/ 0 h 22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27">
                <a:moveTo>
                  <a:pt x="0" y="227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1" name="Freeform 73"/>
          <p:cNvSpPr>
            <a:spLocks/>
          </p:cNvSpPr>
          <p:nvPr/>
        </p:nvSpPr>
        <p:spPr bwMode="auto">
          <a:xfrm>
            <a:off x="8877300" y="3743325"/>
            <a:ext cx="0" cy="1703388"/>
          </a:xfrm>
          <a:custGeom>
            <a:avLst/>
            <a:gdLst>
              <a:gd name="T0" fmla="*/ 227 h 227"/>
              <a:gd name="T1" fmla="*/ 0 h 227"/>
              <a:gd name="T2" fmla="*/ 0 h 22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27">
                <a:moveTo>
                  <a:pt x="0" y="227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2" name="Freeform 74"/>
          <p:cNvSpPr>
            <a:spLocks/>
          </p:cNvSpPr>
          <p:nvPr/>
        </p:nvSpPr>
        <p:spPr bwMode="auto">
          <a:xfrm>
            <a:off x="4802188" y="5446713"/>
            <a:ext cx="4075112" cy="0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3" name="Freeform 75"/>
          <p:cNvSpPr>
            <a:spLocks/>
          </p:cNvSpPr>
          <p:nvPr/>
        </p:nvSpPr>
        <p:spPr bwMode="auto">
          <a:xfrm>
            <a:off x="4802188" y="5100638"/>
            <a:ext cx="4075112" cy="1587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4" name="Freeform 76"/>
          <p:cNvSpPr>
            <a:spLocks/>
          </p:cNvSpPr>
          <p:nvPr/>
        </p:nvSpPr>
        <p:spPr bwMode="auto">
          <a:xfrm>
            <a:off x="4802188" y="4762500"/>
            <a:ext cx="4075112" cy="1588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5" name="Freeform 77"/>
          <p:cNvSpPr>
            <a:spLocks/>
          </p:cNvSpPr>
          <p:nvPr/>
        </p:nvSpPr>
        <p:spPr bwMode="auto">
          <a:xfrm>
            <a:off x="4802188" y="4418013"/>
            <a:ext cx="4075112" cy="1587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6" name="Freeform 78"/>
          <p:cNvSpPr>
            <a:spLocks/>
          </p:cNvSpPr>
          <p:nvPr/>
        </p:nvSpPr>
        <p:spPr bwMode="auto">
          <a:xfrm>
            <a:off x="4802188" y="4081463"/>
            <a:ext cx="4075112" cy="1587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7" name="Freeform 79"/>
          <p:cNvSpPr>
            <a:spLocks/>
          </p:cNvSpPr>
          <p:nvPr/>
        </p:nvSpPr>
        <p:spPr bwMode="auto">
          <a:xfrm>
            <a:off x="4802188" y="3743325"/>
            <a:ext cx="4075112" cy="1588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8" name="Line 80"/>
          <p:cNvSpPr>
            <a:spLocks noChangeShapeType="1"/>
          </p:cNvSpPr>
          <p:nvPr/>
        </p:nvSpPr>
        <p:spPr bwMode="auto">
          <a:xfrm>
            <a:off x="4802188" y="3743325"/>
            <a:ext cx="40751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69" name="Line 81"/>
          <p:cNvSpPr>
            <a:spLocks noChangeShapeType="1"/>
          </p:cNvSpPr>
          <p:nvPr/>
        </p:nvSpPr>
        <p:spPr bwMode="auto">
          <a:xfrm>
            <a:off x="4802188" y="5446713"/>
            <a:ext cx="40751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70" name="Line 82"/>
          <p:cNvSpPr>
            <a:spLocks noChangeShapeType="1"/>
          </p:cNvSpPr>
          <p:nvPr/>
        </p:nvSpPr>
        <p:spPr bwMode="auto">
          <a:xfrm flipV="1">
            <a:off x="8877300" y="3743325"/>
            <a:ext cx="0" cy="17033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71" name="Line 83"/>
          <p:cNvSpPr>
            <a:spLocks noChangeShapeType="1"/>
          </p:cNvSpPr>
          <p:nvPr/>
        </p:nvSpPr>
        <p:spPr bwMode="auto">
          <a:xfrm flipV="1">
            <a:off x="4802188" y="3743325"/>
            <a:ext cx="0" cy="17033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72" name="Line 84"/>
          <p:cNvSpPr>
            <a:spLocks noChangeShapeType="1"/>
          </p:cNvSpPr>
          <p:nvPr/>
        </p:nvSpPr>
        <p:spPr bwMode="auto">
          <a:xfrm>
            <a:off x="4802188" y="5446713"/>
            <a:ext cx="40751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73" name="Line 85"/>
          <p:cNvSpPr>
            <a:spLocks noChangeShapeType="1"/>
          </p:cNvSpPr>
          <p:nvPr/>
        </p:nvSpPr>
        <p:spPr bwMode="auto">
          <a:xfrm flipV="1">
            <a:off x="4802188" y="3743325"/>
            <a:ext cx="0" cy="17033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74" name="Line 86"/>
          <p:cNvSpPr>
            <a:spLocks noChangeShapeType="1"/>
          </p:cNvSpPr>
          <p:nvPr/>
        </p:nvSpPr>
        <p:spPr bwMode="auto">
          <a:xfrm flipV="1">
            <a:off x="4802188" y="5400675"/>
            <a:ext cx="0" cy="46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75" name="Line 87"/>
          <p:cNvSpPr>
            <a:spLocks noChangeShapeType="1"/>
          </p:cNvSpPr>
          <p:nvPr/>
        </p:nvSpPr>
        <p:spPr bwMode="auto">
          <a:xfrm>
            <a:off x="4802188" y="3743325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76" name="Rectangle 88"/>
          <p:cNvSpPr>
            <a:spLocks noChangeArrowheads="1"/>
          </p:cNvSpPr>
          <p:nvPr/>
        </p:nvSpPr>
        <p:spPr bwMode="auto">
          <a:xfrm>
            <a:off x="4759325" y="5467350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100"/>
          </a:p>
        </p:txBody>
      </p:sp>
      <p:sp>
        <p:nvSpPr>
          <p:cNvPr id="63577" name="Line 89"/>
          <p:cNvSpPr>
            <a:spLocks noChangeShapeType="1"/>
          </p:cNvSpPr>
          <p:nvPr/>
        </p:nvSpPr>
        <p:spPr bwMode="auto">
          <a:xfrm flipV="1">
            <a:off x="6156325" y="5400675"/>
            <a:ext cx="1588" cy="46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78" name="Line 90"/>
          <p:cNvSpPr>
            <a:spLocks noChangeShapeType="1"/>
          </p:cNvSpPr>
          <p:nvPr/>
        </p:nvSpPr>
        <p:spPr bwMode="auto">
          <a:xfrm>
            <a:off x="6156325" y="3743325"/>
            <a:ext cx="1588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79" name="Rectangle 91"/>
          <p:cNvSpPr>
            <a:spLocks noChangeArrowheads="1"/>
          </p:cNvSpPr>
          <p:nvPr/>
        </p:nvSpPr>
        <p:spPr bwMode="auto">
          <a:xfrm>
            <a:off x="6118225" y="5467350"/>
            <a:ext cx="777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100"/>
          </a:p>
        </p:txBody>
      </p:sp>
      <p:sp>
        <p:nvSpPr>
          <p:cNvPr id="63580" name="Line 92"/>
          <p:cNvSpPr>
            <a:spLocks noChangeShapeType="1"/>
          </p:cNvSpPr>
          <p:nvPr/>
        </p:nvSpPr>
        <p:spPr bwMode="auto">
          <a:xfrm flipV="1">
            <a:off x="7512050" y="5400675"/>
            <a:ext cx="1588" cy="46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81" name="Line 93"/>
          <p:cNvSpPr>
            <a:spLocks noChangeShapeType="1"/>
          </p:cNvSpPr>
          <p:nvPr/>
        </p:nvSpPr>
        <p:spPr bwMode="auto">
          <a:xfrm>
            <a:off x="7512050" y="3743325"/>
            <a:ext cx="1588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82" name="Rectangle 94"/>
          <p:cNvSpPr>
            <a:spLocks noChangeArrowheads="1"/>
          </p:cNvSpPr>
          <p:nvPr/>
        </p:nvSpPr>
        <p:spPr bwMode="auto">
          <a:xfrm>
            <a:off x="7431088" y="5467350"/>
            <a:ext cx="1555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100"/>
          </a:p>
        </p:txBody>
      </p:sp>
      <p:sp>
        <p:nvSpPr>
          <p:cNvPr id="63583" name="Line 95"/>
          <p:cNvSpPr>
            <a:spLocks noChangeShapeType="1"/>
          </p:cNvSpPr>
          <p:nvPr/>
        </p:nvSpPr>
        <p:spPr bwMode="auto">
          <a:xfrm flipV="1">
            <a:off x="8877300" y="5400675"/>
            <a:ext cx="0" cy="46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84" name="Line 96"/>
          <p:cNvSpPr>
            <a:spLocks noChangeShapeType="1"/>
          </p:cNvSpPr>
          <p:nvPr/>
        </p:nvSpPr>
        <p:spPr bwMode="auto">
          <a:xfrm>
            <a:off x="8877300" y="3743325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85" name="Rectangle 97"/>
          <p:cNvSpPr>
            <a:spLocks noChangeArrowheads="1"/>
          </p:cNvSpPr>
          <p:nvPr/>
        </p:nvSpPr>
        <p:spPr bwMode="auto">
          <a:xfrm>
            <a:off x="8797925" y="5467350"/>
            <a:ext cx="1555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 sz="1100"/>
          </a:p>
        </p:txBody>
      </p:sp>
      <p:sp>
        <p:nvSpPr>
          <p:cNvPr id="63586" name="Line 98"/>
          <p:cNvSpPr>
            <a:spLocks noChangeShapeType="1"/>
          </p:cNvSpPr>
          <p:nvPr/>
        </p:nvSpPr>
        <p:spPr bwMode="auto">
          <a:xfrm>
            <a:off x="4802188" y="5446713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87" name="Line 99"/>
          <p:cNvSpPr>
            <a:spLocks noChangeShapeType="1"/>
          </p:cNvSpPr>
          <p:nvPr/>
        </p:nvSpPr>
        <p:spPr bwMode="auto">
          <a:xfrm flipH="1">
            <a:off x="8828088" y="5446713"/>
            <a:ext cx="492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88" name="Rectangle 100"/>
          <p:cNvSpPr>
            <a:spLocks noChangeArrowheads="1"/>
          </p:cNvSpPr>
          <p:nvPr/>
        </p:nvSpPr>
        <p:spPr bwMode="auto">
          <a:xfrm>
            <a:off x="4643438" y="5364163"/>
            <a:ext cx="123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-4</a:t>
            </a:r>
            <a:endParaRPr lang="en-US" sz="1100"/>
          </a:p>
        </p:txBody>
      </p:sp>
      <p:sp>
        <p:nvSpPr>
          <p:cNvPr id="63589" name="Line 101"/>
          <p:cNvSpPr>
            <a:spLocks noChangeShapeType="1"/>
          </p:cNvSpPr>
          <p:nvPr/>
        </p:nvSpPr>
        <p:spPr bwMode="auto">
          <a:xfrm>
            <a:off x="4802188" y="5100638"/>
            <a:ext cx="381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90" name="Line 102"/>
          <p:cNvSpPr>
            <a:spLocks noChangeShapeType="1"/>
          </p:cNvSpPr>
          <p:nvPr/>
        </p:nvSpPr>
        <p:spPr bwMode="auto">
          <a:xfrm flipH="1">
            <a:off x="8828088" y="5100638"/>
            <a:ext cx="4921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91" name="Rectangle 103"/>
          <p:cNvSpPr>
            <a:spLocks noChangeArrowheads="1"/>
          </p:cNvSpPr>
          <p:nvPr/>
        </p:nvSpPr>
        <p:spPr bwMode="auto">
          <a:xfrm>
            <a:off x="4643438" y="5019675"/>
            <a:ext cx="123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-2</a:t>
            </a:r>
            <a:endParaRPr lang="en-US" sz="1100"/>
          </a:p>
        </p:txBody>
      </p:sp>
      <p:sp>
        <p:nvSpPr>
          <p:cNvPr id="63592" name="Line 104"/>
          <p:cNvSpPr>
            <a:spLocks noChangeShapeType="1"/>
          </p:cNvSpPr>
          <p:nvPr/>
        </p:nvSpPr>
        <p:spPr bwMode="auto">
          <a:xfrm>
            <a:off x="4802188" y="4762500"/>
            <a:ext cx="381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93" name="Line 105"/>
          <p:cNvSpPr>
            <a:spLocks noChangeShapeType="1"/>
          </p:cNvSpPr>
          <p:nvPr/>
        </p:nvSpPr>
        <p:spPr bwMode="auto">
          <a:xfrm flipH="1">
            <a:off x="8828088" y="4762500"/>
            <a:ext cx="492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94" name="Rectangle 106"/>
          <p:cNvSpPr>
            <a:spLocks noChangeArrowheads="1"/>
          </p:cNvSpPr>
          <p:nvPr/>
        </p:nvSpPr>
        <p:spPr bwMode="auto">
          <a:xfrm>
            <a:off x="4691063" y="4678363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100"/>
          </a:p>
        </p:txBody>
      </p:sp>
      <p:sp>
        <p:nvSpPr>
          <p:cNvPr id="63595" name="Line 107"/>
          <p:cNvSpPr>
            <a:spLocks noChangeShapeType="1"/>
          </p:cNvSpPr>
          <p:nvPr/>
        </p:nvSpPr>
        <p:spPr bwMode="auto">
          <a:xfrm>
            <a:off x="4802188" y="4418013"/>
            <a:ext cx="381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96" name="Line 108"/>
          <p:cNvSpPr>
            <a:spLocks noChangeShapeType="1"/>
          </p:cNvSpPr>
          <p:nvPr/>
        </p:nvSpPr>
        <p:spPr bwMode="auto">
          <a:xfrm flipH="1">
            <a:off x="8828088" y="4418013"/>
            <a:ext cx="4921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97" name="Rectangle 109"/>
          <p:cNvSpPr>
            <a:spLocks noChangeArrowheads="1"/>
          </p:cNvSpPr>
          <p:nvPr/>
        </p:nvSpPr>
        <p:spPr bwMode="auto">
          <a:xfrm>
            <a:off x="4691063" y="4338638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2</a:t>
            </a:r>
            <a:endParaRPr lang="en-US" sz="1100"/>
          </a:p>
        </p:txBody>
      </p:sp>
      <p:sp>
        <p:nvSpPr>
          <p:cNvPr id="63598" name="Line 110"/>
          <p:cNvSpPr>
            <a:spLocks noChangeShapeType="1"/>
          </p:cNvSpPr>
          <p:nvPr/>
        </p:nvSpPr>
        <p:spPr bwMode="auto">
          <a:xfrm>
            <a:off x="4802188" y="4081463"/>
            <a:ext cx="381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599" name="Line 111"/>
          <p:cNvSpPr>
            <a:spLocks noChangeShapeType="1"/>
          </p:cNvSpPr>
          <p:nvPr/>
        </p:nvSpPr>
        <p:spPr bwMode="auto">
          <a:xfrm flipH="1">
            <a:off x="8828088" y="4081463"/>
            <a:ext cx="4921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00" name="Rectangle 112"/>
          <p:cNvSpPr>
            <a:spLocks noChangeArrowheads="1"/>
          </p:cNvSpPr>
          <p:nvPr/>
        </p:nvSpPr>
        <p:spPr bwMode="auto">
          <a:xfrm>
            <a:off x="4691063" y="3997325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4</a:t>
            </a:r>
            <a:endParaRPr lang="en-US" sz="1100"/>
          </a:p>
        </p:txBody>
      </p:sp>
      <p:sp>
        <p:nvSpPr>
          <p:cNvPr id="63601" name="Line 113"/>
          <p:cNvSpPr>
            <a:spLocks noChangeShapeType="1"/>
          </p:cNvSpPr>
          <p:nvPr/>
        </p:nvSpPr>
        <p:spPr bwMode="auto">
          <a:xfrm>
            <a:off x="4802188" y="3743325"/>
            <a:ext cx="381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02" name="Line 114"/>
          <p:cNvSpPr>
            <a:spLocks noChangeShapeType="1"/>
          </p:cNvSpPr>
          <p:nvPr/>
        </p:nvSpPr>
        <p:spPr bwMode="auto">
          <a:xfrm flipH="1">
            <a:off x="8828088" y="3743325"/>
            <a:ext cx="492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03" name="Rectangle 115"/>
          <p:cNvSpPr>
            <a:spLocks noChangeArrowheads="1"/>
          </p:cNvSpPr>
          <p:nvPr/>
        </p:nvSpPr>
        <p:spPr bwMode="auto">
          <a:xfrm>
            <a:off x="4691063" y="3662363"/>
            <a:ext cx="77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6</a:t>
            </a:r>
            <a:endParaRPr lang="en-US" sz="1100"/>
          </a:p>
        </p:txBody>
      </p:sp>
      <p:sp>
        <p:nvSpPr>
          <p:cNvPr id="63604" name="Line 116"/>
          <p:cNvSpPr>
            <a:spLocks noChangeShapeType="1"/>
          </p:cNvSpPr>
          <p:nvPr/>
        </p:nvSpPr>
        <p:spPr bwMode="auto">
          <a:xfrm>
            <a:off x="4802188" y="3743325"/>
            <a:ext cx="40751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05" name="Line 117"/>
          <p:cNvSpPr>
            <a:spLocks noChangeShapeType="1"/>
          </p:cNvSpPr>
          <p:nvPr/>
        </p:nvSpPr>
        <p:spPr bwMode="auto">
          <a:xfrm>
            <a:off x="4802188" y="5446713"/>
            <a:ext cx="407511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06" name="Line 118"/>
          <p:cNvSpPr>
            <a:spLocks noChangeShapeType="1"/>
          </p:cNvSpPr>
          <p:nvPr/>
        </p:nvSpPr>
        <p:spPr bwMode="auto">
          <a:xfrm flipV="1">
            <a:off x="8877300" y="3743325"/>
            <a:ext cx="0" cy="17033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07" name="Line 119"/>
          <p:cNvSpPr>
            <a:spLocks noChangeShapeType="1"/>
          </p:cNvSpPr>
          <p:nvPr/>
        </p:nvSpPr>
        <p:spPr bwMode="auto">
          <a:xfrm flipV="1">
            <a:off x="4802188" y="3743325"/>
            <a:ext cx="0" cy="17033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08" name="Freeform 120"/>
          <p:cNvSpPr>
            <a:spLocks/>
          </p:cNvSpPr>
          <p:nvPr/>
        </p:nvSpPr>
        <p:spPr bwMode="auto">
          <a:xfrm>
            <a:off x="4802188" y="3841750"/>
            <a:ext cx="538162" cy="1079500"/>
          </a:xfrm>
          <a:custGeom>
            <a:avLst/>
            <a:gdLst>
              <a:gd name="T0" fmla="*/ 6 w 426"/>
              <a:gd name="T1" fmla="*/ 653 h 904"/>
              <a:gd name="T2" fmla="*/ 12 w 426"/>
              <a:gd name="T3" fmla="*/ 728 h 904"/>
              <a:gd name="T4" fmla="*/ 25 w 426"/>
              <a:gd name="T5" fmla="*/ 766 h 904"/>
              <a:gd name="T6" fmla="*/ 31 w 426"/>
              <a:gd name="T7" fmla="*/ 760 h 904"/>
              <a:gd name="T8" fmla="*/ 37 w 426"/>
              <a:gd name="T9" fmla="*/ 628 h 904"/>
              <a:gd name="T10" fmla="*/ 50 w 426"/>
              <a:gd name="T11" fmla="*/ 439 h 904"/>
              <a:gd name="T12" fmla="*/ 56 w 426"/>
              <a:gd name="T13" fmla="*/ 182 h 904"/>
              <a:gd name="T14" fmla="*/ 69 w 426"/>
              <a:gd name="T15" fmla="*/ 44 h 904"/>
              <a:gd name="T16" fmla="*/ 75 w 426"/>
              <a:gd name="T17" fmla="*/ 0 h 904"/>
              <a:gd name="T18" fmla="*/ 88 w 426"/>
              <a:gd name="T19" fmla="*/ 63 h 904"/>
              <a:gd name="T20" fmla="*/ 100 w 426"/>
              <a:gd name="T21" fmla="*/ 119 h 904"/>
              <a:gd name="T22" fmla="*/ 106 w 426"/>
              <a:gd name="T23" fmla="*/ 176 h 904"/>
              <a:gd name="T24" fmla="*/ 119 w 426"/>
              <a:gd name="T25" fmla="*/ 213 h 904"/>
              <a:gd name="T26" fmla="*/ 125 w 426"/>
              <a:gd name="T27" fmla="*/ 270 h 904"/>
              <a:gd name="T28" fmla="*/ 138 w 426"/>
              <a:gd name="T29" fmla="*/ 314 h 904"/>
              <a:gd name="T30" fmla="*/ 144 w 426"/>
              <a:gd name="T31" fmla="*/ 364 h 904"/>
              <a:gd name="T32" fmla="*/ 163 w 426"/>
              <a:gd name="T33" fmla="*/ 389 h 904"/>
              <a:gd name="T34" fmla="*/ 169 w 426"/>
              <a:gd name="T35" fmla="*/ 414 h 904"/>
              <a:gd name="T36" fmla="*/ 182 w 426"/>
              <a:gd name="T37" fmla="*/ 452 h 904"/>
              <a:gd name="T38" fmla="*/ 188 w 426"/>
              <a:gd name="T39" fmla="*/ 515 h 904"/>
              <a:gd name="T40" fmla="*/ 201 w 426"/>
              <a:gd name="T41" fmla="*/ 559 h 904"/>
              <a:gd name="T42" fmla="*/ 207 w 426"/>
              <a:gd name="T43" fmla="*/ 603 h 904"/>
              <a:gd name="T44" fmla="*/ 219 w 426"/>
              <a:gd name="T45" fmla="*/ 571 h 904"/>
              <a:gd name="T46" fmla="*/ 232 w 426"/>
              <a:gd name="T47" fmla="*/ 521 h 904"/>
              <a:gd name="T48" fmla="*/ 238 w 426"/>
              <a:gd name="T49" fmla="*/ 383 h 904"/>
              <a:gd name="T50" fmla="*/ 251 w 426"/>
              <a:gd name="T51" fmla="*/ 257 h 904"/>
              <a:gd name="T52" fmla="*/ 257 w 426"/>
              <a:gd name="T53" fmla="*/ 126 h 904"/>
              <a:gd name="T54" fmla="*/ 270 w 426"/>
              <a:gd name="T55" fmla="*/ 63 h 904"/>
              <a:gd name="T56" fmla="*/ 282 w 426"/>
              <a:gd name="T57" fmla="*/ 56 h 904"/>
              <a:gd name="T58" fmla="*/ 288 w 426"/>
              <a:gd name="T59" fmla="*/ 138 h 904"/>
              <a:gd name="T60" fmla="*/ 301 w 426"/>
              <a:gd name="T61" fmla="*/ 257 h 904"/>
              <a:gd name="T62" fmla="*/ 307 w 426"/>
              <a:gd name="T63" fmla="*/ 402 h 904"/>
              <a:gd name="T64" fmla="*/ 320 w 426"/>
              <a:gd name="T65" fmla="*/ 546 h 904"/>
              <a:gd name="T66" fmla="*/ 326 w 426"/>
              <a:gd name="T67" fmla="*/ 691 h 904"/>
              <a:gd name="T68" fmla="*/ 339 w 426"/>
              <a:gd name="T69" fmla="*/ 747 h 904"/>
              <a:gd name="T70" fmla="*/ 351 w 426"/>
              <a:gd name="T71" fmla="*/ 772 h 904"/>
              <a:gd name="T72" fmla="*/ 370 w 426"/>
              <a:gd name="T73" fmla="*/ 785 h 904"/>
              <a:gd name="T74" fmla="*/ 383 w 426"/>
              <a:gd name="T75" fmla="*/ 816 h 904"/>
              <a:gd name="T76" fmla="*/ 389 w 426"/>
              <a:gd name="T77" fmla="*/ 848 h 904"/>
              <a:gd name="T78" fmla="*/ 401 w 426"/>
              <a:gd name="T79" fmla="*/ 885 h 904"/>
              <a:gd name="T80" fmla="*/ 414 w 426"/>
              <a:gd name="T81" fmla="*/ 898 h 904"/>
              <a:gd name="T82" fmla="*/ 420 w 426"/>
              <a:gd name="T83" fmla="*/ 841 h 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6" h="904">
                <a:moveTo>
                  <a:pt x="0" y="615"/>
                </a:moveTo>
                <a:lnTo>
                  <a:pt x="0" y="634"/>
                </a:lnTo>
                <a:lnTo>
                  <a:pt x="6" y="653"/>
                </a:lnTo>
                <a:lnTo>
                  <a:pt x="6" y="678"/>
                </a:lnTo>
                <a:lnTo>
                  <a:pt x="12" y="697"/>
                </a:lnTo>
                <a:lnTo>
                  <a:pt x="12" y="728"/>
                </a:lnTo>
                <a:lnTo>
                  <a:pt x="19" y="741"/>
                </a:lnTo>
                <a:lnTo>
                  <a:pt x="19" y="760"/>
                </a:lnTo>
                <a:lnTo>
                  <a:pt x="25" y="766"/>
                </a:lnTo>
                <a:lnTo>
                  <a:pt x="25" y="772"/>
                </a:lnTo>
                <a:lnTo>
                  <a:pt x="25" y="766"/>
                </a:lnTo>
                <a:lnTo>
                  <a:pt x="31" y="760"/>
                </a:lnTo>
                <a:lnTo>
                  <a:pt x="31" y="728"/>
                </a:lnTo>
                <a:lnTo>
                  <a:pt x="37" y="697"/>
                </a:lnTo>
                <a:lnTo>
                  <a:pt x="37" y="628"/>
                </a:lnTo>
                <a:lnTo>
                  <a:pt x="44" y="590"/>
                </a:lnTo>
                <a:lnTo>
                  <a:pt x="44" y="490"/>
                </a:lnTo>
                <a:lnTo>
                  <a:pt x="50" y="439"/>
                </a:lnTo>
                <a:lnTo>
                  <a:pt x="50" y="333"/>
                </a:lnTo>
                <a:lnTo>
                  <a:pt x="56" y="283"/>
                </a:lnTo>
                <a:lnTo>
                  <a:pt x="56" y="182"/>
                </a:lnTo>
                <a:lnTo>
                  <a:pt x="62" y="138"/>
                </a:lnTo>
                <a:lnTo>
                  <a:pt x="62" y="69"/>
                </a:lnTo>
                <a:lnTo>
                  <a:pt x="69" y="44"/>
                </a:lnTo>
                <a:lnTo>
                  <a:pt x="69" y="13"/>
                </a:lnTo>
                <a:lnTo>
                  <a:pt x="81" y="0"/>
                </a:lnTo>
                <a:lnTo>
                  <a:pt x="75" y="0"/>
                </a:lnTo>
                <a:lnTo>
                  <a:pt x="81" y="19"/>
                </a:lnTo>
                <a:lnTo>
                  <a:pt x="88" y="31"/>
                </a:lnTo>
                <a:lnTo>
                  <a:pt x="88" y="63"/>
                </a:lnTo>
                <a:lnTo>
                  <a:pt x="94" y="75"/>
                </a:lnTo>
                <a:lnTo>
                  <a:pt x="94" y="107"/>
                </a:lnTo>
                <a:lnTo>
                  <a:pt x="100" y="119"/>
                </a:lnTo>
                <a:lnTo>
                  <a:pt x="100" y="144"/>
                </a:lnTo>
                <a:lnTo>
                  <a:pt x="106" y="157"/>
                </a:lnTo>
                <a:lnTo>
                  <a:pt x="106" y="176"/>
                </a:lnTo>
                <a:lnTo>
                  <a:pt x="113" y="188"/>
                </a:lnTo>
                <a:lnTo>
                  <a:pt x="113" y="207"/>
                </a:lnTo>
                <a:lnTo>
                  <a:pt x="119" y="213"/>
                </a:lnTo>
                <a:lnTo>
                  <a:pt x="119" y="232"/>
                </a:lnTo>
                <a:lnTo>
                  <a:pt x="125" y="245"/>
                </a:lnTo>
                <a:lnTo>
                  <a:pt x="125" y="270"/>
                </a:lnTo>
                <a:lnTo>
                  <a:pt x="132" y="283"/>
                </a:lnTo>
                <a:lnTo>
                  <a:pt x="132" y="301"/>
                </a:lnTo>
                <a:lnTo>
                  <a:pt x="138" y="314"/>
                </a:lnTo>
                <a:lnTo>
                  <a:pt x="138" y="339"/>
                </a:lnTo>
                <a:lnTo>
                  <a:pt x="144" y="345"/>
                </a:lnTo>
                <a:lnTo>
                  <a:pt x="144" y="364"/>
                </a:lnTo>
                <a:lnTo>
                  <a:pt x="157" y="377"/>
                </a:lnTo>
                <a:lnTo>
                  <a:pt x="157" y="383"/>
                </a:lnTo>
                <a:lnTo>
                  <a:pt x="163" y="389"/>
                </a:lnTo>
                <a:lnTo>
                  <a:pt x="163" y="396"/>
                </a:lnTo>
                <a:lnTo>
                  <a:pt x="169" y="402"/>
                </a:lnTo>
                <a:lnTo>
                  <a:pt x="169" y="414"/>
                </a:lnTo>
                <a:lnTo>
                  <a:pt x="175" y="427"/>
                </a:lnTo>
                <a:lnTo>
                  <a:pt x="175" y="446"/>
                </a:lnTo>
                <a:lnTo>
                  <a:pt x="182" y="452"/>
                </a:lnTo>
                <a:lnTo>
                  <a:pt x="182" y="477"/>
                </a:lnTo>
                <a:lnTo>
                  <a:pt x="188" y="490"/>
                </a:lnTo>
                <a:lnTo>
                  <a:pt x="188" y="515"/>
                </a:lnTo>
                <a:lnTo>
                  <a:pt x="194" y="527"/>
                </a:lnTo>
                <a:lnTo>
                  <a:pt x="194" y="546"/>
                </a:lnTo>
                <a:lnTo>
                  <a:pt x="201" y="559"/>
                </a:lnTo>
                <a:lnTo>
                  <a:pt x="201" y="578"/>
                </a:lnTo>
                <a:lnTo>
                  <a:pt x="207" y="584"/>
                </a:lnTo>
                <a:lnTo>
                  <a:pt x="207" y="603"/>
                </a:lnTo>
                <a:lnTo>
                  <a:pt x="213" y="603"/>
                </a:lnTo>
                <a:lnTo>
                  <a:pt x="219" y="596"/>
                </a:lnTo>
                <a:lnTo>
                  <a:pt x="219" y="571"/>
                </a:lnTo>
                <a:lnTo>
                  <a:pt x="226" y="559"/>
                </a:lnTo>
                <a:lnTo>
                  <a:pt x="226" y="540"/>
                </a:lnTo>
                <a:lnTo>
                  <a:pt x="232" y="521"/>
                </a:lnTo>
                <a:lnTo>
                  <a:pt x="232" y="471"/>
                </a:lnTo>
                <a:lnTo>
                  <a:pt x="238" y="439"/>
                </a:lnTo>
                <a:lnTo>
                  <a:pt x="238" y="383"/>
                </a:lnTo>
                <a:lnTo>
                  <a:pt x="244" y="352"/>
                </a:lnTo>
                <a:lnTo>
                  <a:pt x="244" y="289"/>
                </a:lnTo>
                <a:lnTo>
                  <a:pt x="251" y="257"/>
                </a:lnTo>
                <a:lnTo>
                  <a:pt x="251" y="201"/>
                </a:lnTo>
                <a:lnTo>
                  <a:pt x="257" y="176"/>
                </a:lnTo>
                <a:lnTo>
                  <a:pt x="257" y="126"/>
                </a:lnTo>
                <a:lnTo>
                  <a:pt x="263" y="107"/>
                </a:lnTo>
                <a:lnTo>
                  <a:pt x="263" y="75"/>
                </a:lnTo>
                <a:lnTo>
                  <a:pt x="270" y="63"/>
                </a:lnTo>
                <a:lnTo>
                  <a:pt x="270" y="44"/>
                </a:lnTo>
                <a:lnTo>
                  <a:pt x="276" y="50"/>
                </a:lnTo>
                <a:lnTo>
                  <a:pt x="282" y="56"/>
                </a:lnTo>
                <a:lnTo>
                  <a:pt x="282" y="75"/>
                </a:lnTo>
                <a:lnTo>
                  <a:pt x="288" y="94"/>
                </a:lnTo>
                <a:lnTo>
                  <a:pt x="288" y="138"/>
                </a:lnTo>
                <a:lnTo>
                  <a:pt x="295" y="163"/>
                </a:lnTo>
                <a:lnTo>
                  <a:pt x="295" y="220"/>
                </a:lnTo>
                <a:lnTo>
                  <a:pt x="301" y="257"/>
                </a:lnTo>
                <a:lnTo>
                  <a:pt x="301" y="289"/>
                </a:lnTo>
                <a:lnTo>
                  <a:pt x="307" y="326"/>
                </a:lnTo>
                <a:lnTo>
                  <a:pt x="307" y="402"/>
                </a:lnTo>
                <a:lnTo>
                  <a:pt x="314" y="439"/>
                </a:lnTo>
                <a:lnTo>
                  <a:pt x="314" y="515"/>
                </a:lnTo>
                <a:lnTo>
                  <a:pt x="320" y="546"/>
                </a:lnTo>
                <a:lnTo>
                  <a:pt x="320" y="609"/>
                </a:lnTo>
                <a:lnTo>
                  <a:pt x="326" y="640"/>
                </a:lnTo>
                <a:lnTo>
                  <a:pt x="326" y="691"/>
                </a:lnTo>
                <a:lnTo>
                  <a:pt x="332" y="709"/>
                </a:lnTo>
                <a:lnTo>
                  <a:pt x="332" y="741"/>
                </a:lnTo>
                <a:lnTo>
                  <a:pt x="339" y="747"/>
                </a:lnTo>
                <a:lnTo>
                  <a:pt x="339" y="766"/>
                </a:lnTo>
                <a:lnTo>
                  <a:pt x="345" y="772"/>
                </a:lnTo>
                <a:lnTo>
                  <a:pt x="351" y="772"/>
                </a:lnTo>
                <a:lnTo>
                  <a:pt x="357" y="772"/>
                </a:lnTo>
                <a:lnTo>
                  <a:pt x="364" y="772"/>
                </a:lnTo>
                <a:lnTo>
                  <a:pt x="370" y="785"/>
                </a:lnTo>
                <a:lnTo>
                  <a:pt x="376" y="791"/>
                </a:lnTo>
                <a:lnTo>
                  <a:pt x="376" y="804"/>
                </a:lnTo>
                <a:lnTo>
                  <a:pt x="383" y="816"/>
                </a:lnTo>
                <a:lnTo>
                  <a:pt x="383" y="822"/>
                </a:lnTo>
                <a:lnTo>
                  <a:pt x="389" y="829"/>
                </a:lnTo>
                <a:lnTo>
                  <a:pt x="389" y="848"/>
                </a:lnTo>
                <a:lnTo>
                  <a:pt x="395" y="860"/>
                </a:lnTo>
                <a:lnTo>
                  <a:pt x="395" y="879"/>
                </a:lnTo>
                <a:lnTo>
                  <a:pt x="401" y="885"/>
                </a:lnTo>
                <a:lnTo>
                  <a:pt x="401" y="898"/>
                </a:lnTo>
                <a:lnTo>
                  <a:pt x="408" y="904"/>
                </a:lnTo>
                <a:lnTo>
                  <a:pt x="414" y="898"/>
                </a:lnTo>
                <a:lnTo>
                  <a:pt x="414" y="885"/>
                </a:lnTo>
                <a:lnTo>
                  <a:pt x="420" y="873"/>
                </a:lnTo>
                <a:lnTo>
                  <a:pt x="420" y="841"/>
                </a:lnTo>
                <a:lnTo>
                  <a:pt x="426" y="822"/>
                </a:lnTo>
                <a:lnTo>
                  <a:pt x="426" y="778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09" name="Freeform 121"/>
          <p:cNvSpPr>
            <a:spLocks/>
          </p:cNvSpPr>
          <p:nvPr/>
        </p:nvSpPr>
        <p:spPr bwMode="auto">
          <a:xfrm>
            <a:off x="5340350" y="4546600"/>
            <a:ext cx="688975" cy="606425"/>
          </a:xfrm>
          <a:custGeom>
            <a:avLst/>
            <a:gdLst>
              <a:gd name="T0" fmla="*/ 7 w 546"/>
              <a:gd name="T1" fmla="*/ 119 h 509"/>
              <a:gd name="T2" fmla="*/ 19 w 546"/>
              <a:gd name="T3" fmla="*/ 44 h 509"/>
              <a:gd name="T4" fmla="*/ 26 w 546"/>
              <a:gd name="T5" fmla="*/ 0 h 509"/>
              <a:gd name="T6" fmla="*/ 51 w 546"/>
              <a:gd name="T7" fmla="*/ 19 h 509"/>
              <a:gd name="T8" fmla="*/ 57 w 546"/>
              <a:gd name="T9" fmla="*/ 44 h 509"/>
              <a:gd name="T10" fmla="*/ 70 w 546"/>
              <a:gd name="T11" fmla="*/ 88 h 509"/>
              <a:gd name="T12" fmla="*/ 76 w 546"/>
              <a:gd name="T13" fmla="*/ 201 h 509"/>
              <a:gd name="T14" fmla="*/ 88 w 546"/>
              <a:gd name="T15" fmla="*/ 314 h 509"/>
              <a:gd name="T16" fmla="*/ 95 w 546"/>
              <a:gd name="T17" fmla="*/ 446 h 509"/>
              <a:gd name="T18" fmla="*/ 107 w 546"/>
              <a:gd name="T19" fmla="*/ 502 h 509"/>
              <a:gd name="T20" fmla="*/ 120 w 546"/>
              <a:gd name="T21" fmla="*/ 496 h 509"/>
              <a:gd name="T22" fmla="*/ 126 w 546"/>
              <a:gd name="T23" fmla="*/ 458 h 509"/>
              <a:gd name="T24" fmla="*/ 139 w 546"/>
              <a:gd name="T25" fmla="*/ 427 h 509"/>
              <a:gd name="T26" fmla="*/ 151 w 546"/>
              <a:gd name="T27" fmla="*/ 408 h 509"/>
              <a:gd name="T28" fmla="*/ 176 w 546"/>
              <a:gd name="T29" fmla="*/ 433 h 509"/>
              <a:gd name="T30" fmla="*/ 182 w 546"/>
              <a:gd name="T31" fmla="*/ 427 h 509"/>
              <a:gd name="T32" fmla="*/ 195 w 546"/>
              <a:gd name="T33" fmla="*/ 396 h 509"/>
              <a:gd name="T34" fmla="*/ 201 w 546"/>
              <a:gd name="T35" fmla="*/ 327 h 509"/>
              <a:gd name="T36" fmla="*/ 214 w 546"/>
              <a:gd name="T37" fmla="*/ 270 h 509"/>
              <a:gd name="T38" fmla="*/ 220 w 546"/>
              <a:gd name="T39" fmla="*/ 226 h 509"/>
              <a:gd name="T40" fmla="*/ 233 w 546"/>
              <a:gd name="T41" fmla="*/ 232 h 509"/>
              <a:gd name="T42" fmla="*/ 252 w 546"/>
              <a:gd name="T43" fmla="*/ 258 h 509"/>
              <a:gd name="T44" fmla="*/ 264 w 546"/>
              <a:gd name="T45" fmla="*/ 270 h 509"/>
              <a:gd name="T46" fmla="*/ 277 w 546"/>
              <a:gd name="T47" fmla="*/ 289 h 509"/>
              <a:gd name="T48" fmla="*/ 289 w 546"/>
              <a:gd name="T49" fmla="*/ 320 h 509"/>
              <a:gd name="T50" fmla="*/ 295 w 546"/>
              <a:gd name="T51" fmla="*/ 358 h 509"/>
              <a:gd name="T52" fmla="*/ 308 w 546"/>
              <a:gd name="T53" fmla="*/ 377 h 509"/>
              <a:gd name="T54" fmla="*/ 321 w 546"/>
              <a:gd name="T55" fmla="*/ 345 h 509"/>
              <a:gd name="T56" fmla="*/ 333 w 546"/>
              <a:gd name="T57" fmla="*/ 314 h 509"/>
              <a:gd name="T58" fmla="*/ 339 w 546"/>
              <a:gd name="T59" fmla="*/ 283 h 509"/>
              <a:gd name="T60" fmla="*/ 358 w 546"/>
              <a:gd name="T61" fmla="*/ 264 h 509"/>
              <a:gd name="T62" fmla="*/ 377 w 546"/>
              <a:gd name="T63" fmla="*/ 270 h 509"/>
              <a:gd name="T64" fmla="*/ 390 w 546"/>
              <a:gd name="T65" fmla="*/ 245 h 509"/>
              <a:gd name="T66" fmla="*/ 402 w 546"/>
              <a:gd name="T67" fmla="*/ 220 h 509"/>
              <a:gd name="T68" fmla="*/ 408 w 546"/>
              <a:gd name="T69" fmla="*/ 188 h 509"/>
              <a:gd name="T70" fmla="*/ 427 w 546"/>
              <a:gd name="T71" fmla="*/ 163 h 509"/>
              <a:gd name="T72" fmla="*/ 446 w 546"/>
              <a:gd name="T73" fmla="*/ 157 h 509"/>
              <a:gd name="T74" fmla="*/ 465 w 546"/>
              <a:gd name="T75" fmla="*/ 145 h 509"/>
              <a:gd name="T76" fmla="*/ 484 w 546"/>
              <a:gd name="T77" fmla="*/ 126 h 509"/>
              <a:gd name="T78" fmla="*/ 496 w 546"/>
              <a:gd name="T79" fmla="*/ 101 h 509"/>
              <a:gd name="T80" fmla="*/ 515 w 546"/>
              <a:gd name="T81" fmla="*/ 107 h 509"/>
              <a:gd name="T82" fmla="*/ 534 w 546"/>
              <a:gd name="T83" fmla="*/ 113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46" h="509">
                <a:moveTo>
                  <a:pt x="0" y="188"/>
                </a:moveTo>
                <a:lnTo>
                  <a:pt x="7" y="163"/>
                </a:lnTo>
                <a:lnTo>
                  <a:pt x="7" y="119"/>
                </a:lnTo>
                <a:lnTo>
                  <a:pt x="13" y="101"/>
                </a:lnTo>
                <a:lnTo>
                  <a:pt x="13" y="63"/>
                </a:lnTo>
                <a:lnTo>
                  <a:pt x="19" y="44"/>
                </a:lnTo>
                <a:lnTo>
                  <a:pt x="19" y="19"/>
                </a:lnTo>
                <a:lnTo>
                  <a:pt x="26" y="13"/>
                </a:lnTo>
                <a:lnTo>
                  <a:pt x="26" y="0"/>
                </a:lnTo>
                <a:lnTo>
                  <a:pt x="32" y="0"/>
                </a:lnTo>
                <a:lnTo>
                  <a:pt x="38" y="6"/>
                </a:lnTo>
                <a:lnTo>
                  <a:pt x="51" y="19"/>
                </a:lnTo>
                <a:lnTo>
                  <a:pt x="51" y="25"/>
                </a:lnTo>
                <a:lnTo>
                  <a:pt x="57" y="32"/>
                </a:lnTo>
                <a:lnTo>
                  <a:pt x="57" y="44"/>
                </a:lnTo>
                <a:lnTo>
                  <a:pt x="63" y="50"/>
                </a:lnTo>
                <a:lnTo>
                  <a:pt x="63" y="75"/>
                </a:lnTo>
                <a:lnTo>
                  <a:pt x="70" y="88"/>
                </a:lnTo>
                <a:lnTo>
                  <a:pt x="70" y="126"/>
                </a:lnTo>
                <a:lnTo>
                  <a:pt x="76" y="151"/>
                </a:lnTo>
                <a:lnTo>
                  <a:pt x="76" y="201"/>
                </a:lnTo>
                <a:lnTo>
                  <a:pt x="82" y="226"/>
                </a:lnTo>
                <a:lnTo>
                  <a:pt x="82" y="283"/>
                </a:lnTo>
                <a:lnTo>
                  <a:pt x="88" y="314"/>
                </a:lnTo>
                <a:lnTo>
                  <a:pt x="88" y="371"/>
                </a:lnTo>
                <a:lnTo>
                  <a:pt x="95" y="402"/>
                </a:lnTo>
                <a:lnTo>
                  <a:pt x="95" y="446"/>
                </a:lnTo>
                <a:lnTo>
                  <a:pt x="101" y="465"/>
                </a:lnTo>
                <a:lnTo>
                  <a:pt x="101" y="490"/>
                </a:lnTo>
                <a:lnTo>
                  <a:pt x="107" y="502"/>
                </a:lnTo>
                <a:lnTo>
                  <a:pt x="113" y="509"/>
                </a:lnTo>
                <a:lnTo>
                  <a:pt x="113" y="502"/>
                </a:lnTo>
                <a:lnTo>
                  <a:pt x="120" y="496"/>
                </a:lnTo>
                <a:lnTo>
                  <a:pt x="120" y="484"/>
                </a:lnTo>
                <a:lnTo>
                  <a:pt x="126" y="477"/>
                </a:lnTo>
                <a:lnTo>
                  <a:pt x="126" y="458"/>
                </a:lnTo>
                <a:lnTo>
                  <a:pt x="132" y="446"/>
                </a:lnTo>
                <a:lnTo>
                  <a:pt x="132" y="433"/>
                </a:lnTo>
                <a:lnTo>
                  <a:pt x="139" y="427"/>
                </a:lnTo>
                <a:lnTo>
                  <a:pt x="139" y="414"/>
                </a:lnTo>
                <a:lnTo>
                  <a:pt x="145" y="408"/>
                </a:lnTo>
                <a:lnTo>
                  <a:pt x="151" y="408"/>
                </a:lnTo>
                <a:lnTo>
                  <a:pt x="157" y="414"/>
                </a:lnTo>
                <a:lnTo>
                  <a:pt x="164" y="421"/>
                </a:lnTo>
                <a:lnTo>
                  <a:pt x="176" y="433"/>
                </a:lnTo>
                <a:lnTo>
                  <a:pt x="170" y="433"/>
                </a:lnTo>
                <a:lnTo>
                  <a:pt x="176" y="433"/>
                </a:lnTo>
                <a:lnTo>
                  <a:pt x="182" y="427"/>
                </a:lnTo>
                <a:lnTo>
                  <a:pt x="189" y="421"/>
                </a:lnTo>
                <a:lnTo>
                  <a:pt x="189" y="408"/>
                </a:lnTo>
                <a:lnTo>
                  <a:pt x="195" y="396"/>
                </a:lnTo>
                <a:lnTo>
                  <a:pt x="195" y="377"/>
                </a:lnTo>
                <a:lnTo>
                  <a:pt x="201" y="358"/>
                </a:lnTo>
                <a:lnTo>
                  <a:pt x="201" y="327"/>
                </a:lnTo>
                <a:lnTo>
                  <a:pt x="208" y="314"/>
                </a:lnTo>
                <a:lnTo>
                  <a:pt x="208" y="283"/>
                </a:lnTo>
                <a:lnTo>
                  <a:pt x="214" y="270"/>
                </a:lnTo>
                <a:lnTo>
                  <a:pt x="214" y="245"/>
                </a:lnTo>
                <a:lnTo>
                  <a:pt x="220" y="239"/>
                </a:lnTo>
                <a:lnTo>
                  <a:pt x="220" y="226"/>
                </a:lnTo>
                <a:lnTo>
                  <a:pt x="226" y="220"/>
                </a:lnTo>
                <a:lnTo>
                  <a:pt x="233" y="226"/>
                </a:lnTo>
                <a:lnTo>
                  <a:pt x="233" y="232"/>
                </a:lnTo>
                <a:lnTo>
                  <a:pt x="239" y="239"/>
                </a:lnTo>
                <a:lnTo>
                  <a:pt x="239" y="245"/>
                </a:lnTo>
                <a:lnTo>
                  <a:pt x="252" y="258"/>
                </a:lnTo>
                <a:lnTo>
                  <a:pt x="252" y="264"/>
                </a:lnTo>
                <a:lnTo>
                  <a:pt x="258" y="264"/>
                </a:lnTo>
                <a:lnTo>
                  <a:pt x="264" y="270"/>
                </a:lnTo>
                <a:lnTo>
                  <a:pt x="270" y="276"/>
                </a:lnTo>
                <a:lnTo>
                  <a:pt x="277" y="283"/>
                </a:lnTo>
                <a:lnTo>
                  <a:pt x="277" y="289"/>
                </a:lnTo>
                <a:lnTo>
                  <a:pt x="283" y="295"/>
                </a:lnTo>
                <a:lnTo>
                  <a:pt x="283" y="314"/>
                </a:lnTo>
                <a:lnTo>
                  <a:pt x="289" y="320"/>
                </a:lnTo>
                <a:lnTo>
                  <a:pt x="289" y="339"/>
                </a:lnTo>
                <a:lnTo>
                  <a:pt x="295" y="345"/>
                </a:lnTo>
                <a:lnTo>
                  <a:pt x="295" y="358"/>
                </a:lnTo>
                <a:lnTo>
                  <a:pt x="302" y="364"/>
                </a:lnTo>
                <a:lnTo>
                  <a:pt x="302" y="377"/>
                </a:lnTo>
                <a:lnTo>
                  <a:pt x="308" y="377"/>
                </a:lnTo>
                <a:lnTo>
                  <a:pt x="314" y="364"/>
                </a:lnTo>
                <a:lnTo>
                  <a:pt x="321" y="358"/>
                </a:lnTo>
                <a:lnTo>
                  <a:pt x="321" y="345"/>
                </a:lnTo>
                <a:lnTo>
                  <a:pt x="327" y="339"/>
                </a:lnTo>
                <a:lnTo>
                  <a:pt x="327" y="320"/>
                </a:lnTo>
                <a:lnTo>
                  <a:pt x="333" y="314"/>
                </a:lnTo>
                <a:lnTo>
                  <a:pt x="333" y="295"/>
                </a:lnTo>
                <a:lnTo>
                  <a:pt x="339" y="289"/>
                </a:lnTo>
                <a:lnTo>
                  <a:pt x="339" y="283"/>
                </a:lnTo>
                <a:lnTo>
                  <a:pt x="346" y="276"/>
                </a:lnTo>
                <a:lnTo>
                  <a:pt x="346" y="270"/>
                </a:lnTo>
                <a:lnTo>
                  <a:pt x="358" y="264"/>
                </a:lnTo>
                <a:lnTo>
                  <a:pt x="364" y="264"/>
                </a:lnTo>
                <a:lnTo>
                  <a:pt x="371" y="270"/>
                </a:lnTo>
                <a:lnTo>
                  <a:pt x="377" y="270"/>
                </a:lnTo>
                <a:lnTo>
                  <a:pt x="383" y="264"/>
                </a:lnTo>
                <a:lnTo>
                  <a:pt x="390" y="258"/>
                </a:lnTo>
                <a:lnTo>
                  <a:pt x="390" y="245"/>
                </a:lnTo>
                <a:lnTo>
                  <a:pt x="396" y="239"/>
                </a:lnTo>
                <a:lnTo>
                  <a:pt x="396" y="226"/>
                </a:lnTo>
                <a:lnTo>
                  <a:pt x="402" y="220"/>
                </a:lnTo>
                <a:lnTo>
                  <a:pt x="402" y="207"/>
                </a:lnTo>
                <a:lnTo>
                  <a:pt x="408" y="201"/>
                </a:lnTo>
                <a:lnTo>
                  <a:pt x="408" y="188"/>
                </a:lnTo>
                <a:lnTo>
                  <a:pt x="415" y="182"/>
                </a:lnTo>
                <a:lnTo>
                  <a:pt x="427" y="170"/>
                </a:lnTo>
                <a:lnTo>
                  <a:pt x="427" y="163"/>
                </a:lnTo>
                <a:lnTo>
                  <a:pt x="434" y="163"/>
                </a:lnTo>
                <a:lnTo>
                  <a:pt x="440" y="157"/>
                </a:lnTo>
                <a:lnTo>
                  <a:pt x="446" y="157"/>
                </a:lnTo>
                <a:lnTo>
                  <a:pt x="452" y="151"/>
                </a:lnTo>
                <a:lnTo>
                  <a:pt x="459" y="151"/>
                </a:lnTo>
                <a:lnTo>
                  <a:pt x="465" y="145"/>
                </a:lnTo>
                <a:lnTo>
                  <a:pt x="471" y="138"/>
                </a:lnTo>
                <a:lnTo>
                  <a:pt x="477" y="132"/>
                </a:lnTo>
                <a:lnTo>
                  <a:pt x="484" y="126"/>
                </a:lnTo>
                <a:lnTo>
                  <a:pt x="484" y="119"/>
                </a:lnTo>
                <a:lnTo>
                  <a:pt x="496" y="107"/>
                </a:lnTo>
                <a:lnTo>
                  <a:pt x="496" y="101"/>
                </a:lnTo>
                <a:lnTo>
                  <a:pt x="503" y="94"/>
                </a:lnTo>
                <a:lnTo>
                  <a:pt x="509" y="101"/>
                </a:lnTo>
                <a:lnTo>
                  <a:pt x="515" y="107"/>
                </a:lnTo>
                <a:lnTo>
                  <a:pt x="521" y="113"/>
                </a:lnTo>
                <a:lnTo>
                  <a:pt x="528" y="113"/>
                </a:lnTo>
                <a:lnTo>
                  <a:pt x="534" y="113"/>
                </a:lnTo>
                <a:lnTo>
                  <a:pt x="540" y="107"/>
                </a:lnTo>
                <a:lnTo>
                  <a:pt x="546" y="107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10" name="Freeform 122"/>
          <p:cNvSpPr>
            <a:spLocks/>
          </p:cNvSpPr>
          <p:nvPr/>
        </p:nvSpPr>
        <p:spPr bwMode="auto">
          <a:xfrm>
            <a:off x="6029325" y="4575175"/>
            <a:ext cx="912813" cy="247650"/>
          </a:xfrm>
          <a:custGeom>
            <a:avLst/>
            <a:gdLst>
              <a:gd name="T0" fmla="*/ 13 w 722"/>
              <a:gd name="T1" fmla="*/ 88 h 207"/>
              <a:gd name="T2" fmla="*/ 32 w 722"/>
              <a:gd name="T3" fmla="*/ 101 h 207"/>
              <a:gd name="T4" fmla="*/ 51 w 722"/>
              <a:gd name="T5" fmla="*/ 94 h 207"/>
              <a:gd name="T6" fmla="*/ 70 w 722"/>
              <a:gd name="T7" fmla="*/ 94 h 207"/>
              <a:gd name="T8" fmla="*/ 88 w 722"/>
              <a:gd name="T9" fmla="*/ 76 h 207"/>
              <a:gd name="T10" fmla="*/ 107 w 722"/>
              <a:gd name="T11" fmla="*/ 50 h 207"/>
              <a:gd name="T12" fmla="*/ 120 w 722"/>
              <a:gd name="T13" fmla="*/ 38 h 207"/>
              <a:gd name="T14" fmla="*/ 139 w 722"/>
              <a:gd name="T15" fmla="*/ 25 h 207"/>
              <a:gd name="T16" fmla="*/ 157 w 722"/>
              <a:gd name="T17" fmla="*/ 0 h 207"/>
              <a:gd name="T18" fmla="*/ 164 w 722"/>
              <a:gd name="T19" fmla="*/ 7 h 207"/>
              <a:gd name="T20" fmla="*/ 176 w 722"/>
              <a:gd name="T21" fmla="*/ 32 h 207"/>
              <a:gd name="T22" fmla="*/ 182 w 722"/>
              <a:gd name="T23" fmla="*/ 57 h 207"/>
              <a:gd name="T24" fmla="*/ 195 w 722"/>
              <a:gd name="T25" fmla="*/ 88 h 207"/>
              <a:gd name="T26" fmla="*/ 208 w 722"/>
              <a:gd name="T27" fmla="*/ 107 h 207"/>
              <a:gd name="T28" fmla="*/ 226 w 722"/>
              <a:gd name="T29" fmla="*/ 120 h 207"/>
              <a:gd name="T30" fmla="*/ 245 w 722"/>
              <a:gd name="T31" fmla="*/ 126 h 207"/>
              <a:gd name="T32" fmla="*/ 264 w 722"/>
              <a:gd name="T33" fmla="*/ 145 h 207"/>
              <a:gd name="T34" fmla="*/ 283 w 722"/>
              <a:gd name="T35" fmla="*/ 145 h 207"/>
              <a:gd name="T36" fmla="*/ 295 w 722"/>
              <a:gd name="T37" fmla="*/ 120 h 207"/>
              <a:gd name="T38" fmla="*/ 314 w 722"/>
              <a:gd name="T39" fmla="*/ 94 h 207"/>
              <a:gd name="T40" fmla="*/ 333 w 722"/>
              <a:gd name="T41" fmla="*/ 94 h 207"/>
              <a:gd name="T42" fmla="*/ 352 w 722"/>
              <a:gd name="T43" fmla="*/ 94 h 207"/>
              <a:gd name="T44" fmla="*/ 377 w 722"/>
              <a:gd name="T45" fmla="*/ 113 h 207"/>
              <a:gd name="T46" fmla="*/ 383 w 722"/>
              <a:gd name="T47" fmla="*/ 145 h 207"/>
              <a:gd name="T48" fmla="*/ 396 w 722"/>
              <a:gd name="T49" fmla="*/ 170 h 207"/>
              <a:gd name="T50" fmla="*/ 408 w 722"/>
              <a:gd name="T51" fmla="*/ 201 h 207"/>
              <a:gd name="T52" fmla="*/ 427 w 722"/>
              <a:gd name="T53" fmla="*/ 195 h 207"/>
              <a:gd name="T54" fmla="*/ 446 w 722"/>
              <a:gd name="T55" fmla="*/ 189 h 207"/>
              <a:gd name="T56" fmla="*/ 465 w 722"/>
              <a:gd name="T57" fmla="*/ 207 h 207"/>
              <a:gd name="T58" fmla="*/ 484 w 722"/>
              <a:gd name="T59" fmla="*/ 195 h 207"/>
              <a:gd name="T60" fmla="*/ 503 w 722"/>
              <a:gd name="T61" fmla="*/ 176 h 207"/>
              <a:gd name="T62" fmla="*/ 521 w 722"/>
              <a:gd name="T63" fmla="*/ 157 h 207"/>
              <a:gd name="T64" fmla="*/ 540 w 722"/>
              <a:gd name="T65" fmla="*/ 151 h 207"/>
              <a:gd name="T66" fmla="*/ 559 w 722"/>
              <a:gd name="T67" fmla="*/ 163 h 207"/>
              <a:gd name="T68" fmla="*/ 578 w 722"/>
              <a:gd name="T69" fmla="*/ 176 h 207"/>
              <a:gd name="T70" fmla="*/ 597 w 722"/>
              <a:gd name="T71" fmla="*/ 195 h 207"/>
              <a:gd name="T72" fmla="*/ 616 w 722"/>
              <a:gd name="T73" fmla="*/ 207 h 207"/>
              <a:gd name="T74" fmla="*/ 634 w 722"/>
              <a:gd name="T75" fmla="*/ 195 h 207"/>
              <a:gd name="T76" fmla="*/ 653 w 722"/>
              <a:gd name="T77" fmla="*/ 189 h 207"/>
              <a:gd name="T78" fmla="*/ 672 w 722"/>
              <a:gd name="T79" fmla="*/ 195 h 207"/>
              <a:gd name="T80" fmla="*/ 691 w 722"/>
              <a:gd name="T81" fmla="*/ 182 h 207"/>
              <a:gd name="T82" fmla="*/ 710 w 722"/>
              <a:gd name="T83" fmla="*/ 170 h 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22" h="207">
                <a:moveTo>
                  <a:pt x="0" y="82"/>
                </a:moveTo>
                <a:lnTo>
                  <a:pt x="7" y="82"/>
                </a:lnTo>
                <a:lnTo>
                  <a:pt x="13" y="88"/>
                </a:lnTo>
                <a:lnTo>
                  <a:pt x="19" y="94"/>
                </a:lnTo>
                <a:lnTo>
                  <a:pt x="26" y="101"/>
                </a:lnTo>
                <a:lnTo>
                  <a:pt x="32" y="101"/>
                </a:lnTo>
                <a:lnTo>
                  <a:pt x="38" y="101"/>
                </a:lnTo>
                <a:lnTo>
                  <a:pt x="44" y="101"/>
                </a:lnTo>
                <a:lnTo>
                  <a:pt x="51" y="94"/>
                </a:lnTo>
                <a:lnTo>
                  <a:pt x="57" y="94"/>
                </a:lnTo>
                <a:lnTo>
                  <a:pt x="63" y="94"/>
                </a:lnTo>
                <a:lnTo>
                  <a:pt x="70" y="94"/>
                </a:lnTo>
                <a:lnTo>
                  <a:pt x="76" y="94"/>
                </a:lnTo>
                <a:lnTo>
                  <a:pt x="82" y="88"/>
                </a:lnTo>
                <a:lnTo>
                  <a:pt x="88" y="76"/>
                </a:lnTo>
                <a:lnTo>
                  <a:pt x="95" y="69"/>
                </a:lnTo>
                <a:lnTo>
                  <a:pt x="95" y="63"/>
                </a:lnTo>
                <a:lnTo>
                  <a:pt x="107" y="50"/>
                </a:lnTo>
                <a:lnTo>
                  <a:pt x="107" y="44"/>
                </a:lnTo>
                <a:lnTo>
                  <a:pt x="113" y="38"/>
                </a:lnTo>
                <a:lnTo>
                  <a:pt x="120" y="38"/>
                </a:lnTo>
                <a:lnTo>
                  <a:pt x="126" y="38"/>
                </a:lnTo>
                <a:lnTo>
                  <a:pt x="132" y="32"/>
                </a:lnTo>
                <a:lnTo>
                  <a:pt x="139" y="25"/>
                </a:lnTo>
                <a:lnTo>
                  <a:pt x="145" y="19"/>
                </a:lnTo>
                <a:lnTo>
                  <a:pt x="145" y="13"/>
                </a:lnTo>
                <a:lnTo>
                  <a:pt x="157" y="0"/>
                </a:lnTo>
                <a:lnTo>
                  <a:pt x="151" y="0"/>
                </a:lnTo>
                <a:lnTo>
                  <a:pt x="157" y="0"/>
                </a:lnTo>
                <a:lnTo>
                  <a:pt x="164" y="7"/>
                </a:lnTo>
                <a:lnTo>
                  <a:pt x="170" y="13"/>
                </a:lnTo>
                <a:lnTo>
                  <a:pt x="170" y="25"/>
                </a:lnTo>
                <a:lnTo>
                  <a:pt x="176" y="32"/>
                </a:lnTo>
                <a:lnTo>
                  <a:pt x="176" y="38"/>
                </a:lnTo>
                <a:lnTo>
                  <a:pt x="182" y="44"/>
                </a:lnTo>
                <a:lnTo>
                  <a:pt x="182" y="57"/>
                </a:lnTo>
                <a:lnTo>
                  <a:pt x="189" y="69"/>
                </a:lnTo>
                <a:lnTo>
                  <a:pt x="189" y="82"/>
                </a:lnTo>
                <a:lnTo>
                  <a:pt x="195" y="88"/>
                </a:lnTo>
                <a:lnTo>
                  <a:pt x="195" y="94"/>
                </a:lnTo>
                <a:lnTo>
                  <a:pt x="201" y="101"/>
                </a:lnTo>
                <a:lnTo>
                  <a:pt x="208" y="107"/>
                </a:lnTo>
                <a:lnTo>
                  <a:pt x="226" y="120"/>
                </a:lnTo>
                <a:lnTo>
                  <a:pt x="220" y="120"/>
                </a:lnTo>
                <a:lnTo>
                  <a:pt x="226" y="120"/>
                </a:lnTo>
                <a:lnTo>
                  <a:pt x="233" y="126"/>
                </a:lnTo>
                <a:lnTo>
                  <a:pt x="239" y="126"/>
                </a:lnTo>
                <a:lnTo>
                  <a:pt x="245" y="126"/>
                </a:lnTo>
                <a:lnTo>
                  <a:pt x="252" y="132"/>
                </a:lnTo>
                <a:lnTo>
                  <a:pt x="258" y="138"/>
                </a:lnTo>
                <a:lnTo>
                  <a:pt x="264" y="145"/>
                </a:lnTo>
                <a:lnTo>
                  <a:pt x="270" y="145"/>
                </a:lnTo>
                <a:lnTo>
                  <a:pt x="277" y="145"/>
                </a:lnTo>
                <a:lnTo>
                  <a:pt x="283" y="145"/>
                </a:lnTo>
                <a:lnTo>
                  <a:pt x="289" y="132"/>
                </a:lnTo>
                <a:lnTo>
                  <a:pt x="295" y="126"/>
                </a:lnTo>
                <a:lnTo>
                  <a:pt x="295" y="120"/>
                </a:lnTo>
                <a:lnTo>
                  <a:pt x="308" y="107"/>
                </a:lnTo>
                <a:lnTo>
                  <a:pt x="308" y="101"/>
                </a:lnTo>
                <a:lnTo>
                  <a:pt x="314" y="94"/>
                </a:lnTo>
                <a:lnTo>
                  <a:pt x="321" y="94"/>
                </a:lnTo>
                <a:lnTo>
                  <a:pt x="327" y="94"/>
                </a:lnTo>
                <a:lnTo>
                  <a:pt x="333" y="94"/>
                </a:lnTo>
                <a:lnTo>
                  <a:pt x="339" y="94"/>
                </a:lnTo>
                <a:lnTo>
                  <a:pt x="346" y="94"/>
                </a:lnTo>
                <a:lnTo>
                  <a:pt x="352" y="94"/>
                </a:lnTo>
                <a:lnTo>
                  <a:pt x="358" y="94"/>
                </a:lnTo>
                <a:lnTo>
                  <a:pt x="364" y="101"/>
                </a:lnTo>
                <a:lnTo>
                  <a:pt x="377" y="113"/>
                </a:lnTo>
                <a:lnTo>
                  <a:pt x="377" y="126"/>
                </a:lnTo>
                <a:lnTo>
                  <a:pt x="383" y="132"/>
                </a:lnTo>
                <a:lnTo>
                  <a:pt x="383" y="145"/>
                </a:lnTo>
                <a:lnTo>
                  <a:pt x="390" y="151"/>
                </a:lnTo>
                <a:lnTo>
                  <a:pt x="390" y="163"/>
                </a:lnTo>
                <a:lnTo>
                  <a:pt x="396" y="170"/>
                </a:lnTo>
                <a:lnTo>
                  <a:pt x="396" y="182"/>
                </a:lnTo>
                <a:lnTo>
                  <a:pt x="408" y="195"/>
                </a:lnTo>
                <a:lnTo>
                  <a:pt x="408" y="201"/>
                </a:lnTo>
                <a:lnTo>
                  <a:pt x="415" y="201"/>
                </a:lnTo>
                <a:lnTo>
                  <a:pt x="421" y="201"/>
                </a:lnTo>
                <a:lnTo>
                  <a:pt x="427" y="195"/>
                </a:lnTo>
                <a:lnTo>
                  <a:pt x="434" y="189"/>
                </a:lnTo>
                <a:lnTo>
                  <a:pt x="440" y="189"/>
                </a:lnTo>
                <a:lnTo>
                  <a:pt x="446" y="189"/>
                </a:lnTo>
                <a:lnTo>
                  <a:pt x="452" y="195"/>
                </a:lnTo>
                <a:lnTo>
                  <a:pt x="459" y="201"/>
                </a:lnTo>
                <a:lnTo>
                  <a:pt x="465" y="207"/>
                </a:lnTo>
                <a:lnTo>
                  <a:pt x="471" y="207"/>
                </a:lnTo>
                <a:lnTo>
                  <a:pt x="477" y="201"/>
                </a:lnTo>
                <a:lnTo>
                  <a:pt x="484" y="195"/>
                </a:lnTo>
                <a:lnTo>
                  <a:pt x="490" y="189"/>
                </a:lnTo>
                <a:lnTo>
                  <a:pt x="496" y="182"/>
                </a:lnTo>
                <a:lnTo>
                  <a:pt x="503" y="176"/>
                </a:lnTo>
                <a:lnTo>
                  <a:pt x="509" y="170"/>
                </a:lnTo>
                <a:lnTo>
                  <a:pt x="515" y="163"/>
                </a:lnTo>
                <a:lnTo>
                  <a:pt x="521" y="157"/>
                </a:lnTo>
                <a:lnTo>
                  <a:pt x="528" y="151"/>
                </a:lnTo>
                <a:lnTo>
                  <a:pt x="534" y="151"/>
                </a:lnTo>
                <a:lnTo>
                  <a:pt x="540" y="151"/>
                </a:lnTo>
                <a:lnTo>
                  <a:pt x="546" y="157"/>
                </a:lnTo>
                <a:lnTo>
                  <a:pt x="553" y="163"/>
                </a:lnTo>
                <a:lnTo>
                  <a:pt x="559" y="163"/>
                </a:lnTo>
                <a:lnTo>
                  <a:pt x="565" y="170"/>
                </a:lnTo>
                <a:lnTo>
                  <a:pt x="572" y="170"/>
                </a:lnTo>
                <a:lnTo>
                  <a:pt x="578" y="176"/>
                </a:lnTo>
                <a:lnTo>
                  <a:pt x="584" y="176"/>
                </a:lnTo>
                <a:lnTo>
                  <a:pt x="590" y="189"/>
                </a:lnTo>
                <a:lnTo>
                  <a:pt x="597" y="195"/>
                </a:lnTo>
                <a:lnTo>
                  <a:pt x="603" y="201"/>
                </a:lnTo>
                <a:lnTo>
                  <a:pt x="609" y="207"/>
                </a:lnTo>
                <a:lnTo>
                  <a:pt x="616" y="207"/>
                </a:lnTo>
                <a:lnTo>
                  <a:pt x="622" y="207"/>
                </a:lnTo>
                <a:lnTo>
                  <a:pt x="628" y="201"/>
                </a:lnTo>
                <a:lnTo>
                  <a:pt x="634" y="195"/>
                </a:lnTo>
                <a:lnTo>
                  <a:pt x="641" y="189"/>
                </a:lnTo>
                <a:lnTo>
                  <a:pt x="647" y="189"/>
                </a:lnTo>
                <a:lnTo>
                  <a:pt x="653" y="189"/>
                </a:lnTo>
                <a:lnTo>
                  <a:pt x="659" y="195"/>
                </a:lnTo>
                <a:lnTo>
                  <a:pt x="666" y="195"/>
                </a:lnTo>
                <a:lnTo>
                  <a:pt x="672" y="195"/>
                </a:lnTo>
                <a:lnTo>
                  <a:pt x="678" y="189"/>
                </a:lnTo>
                <a:lnTo>
                  <a:pt x="685" y="182"/>
                </a:lnTo>
                <a:lnTo>
                  <a:pt x="691" y="182"/>
                </a:lnTo>
                <a:lnTo>
                  <a:pt x="697" y="176"/>
                </a:lnTo>
                <a:lnTo>
                  <a:pt x="703" y="176"/>
                </a:lnTo>
                <a:lnTo>
                  <a:pt x="710" y="170"/>
                </a:lnTo>
                <a:lnTo>
                  <a:pt x="716" y="163"/>
                </a:lnTo>
                <a:lnTo>
                  <a:pt x="722" y="157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11" name="Freeform 123"/>
          <p:cNvSpPr>
            <a:spLocks/>
          </p:cNvSpPr>
          <p:nvPr/>
        </p:nvSpPr>
        <p:spPr bwMode="auto">
          <a:xfrm>
            <a:off x="6942138" y="4725988"/>
            <a:ext cx="1006475" cy="52387"/>
          </a:xfrm>
          <a:custGeom>
            <a:avLst/>
            <a:gdLst>
              <a:gd name="T0" fmla="*/ 13 w 797"/>
              <a:gd name="T1" fmla="*/ 25 h 44"/>
              <a:gd name="T2" fmla="*/ 32 w 797"/>
              <a:gd name="T3" fmla="*/ 25 h 44"/>
              <a:gd name="T4" fmla="*/ 50 w 797"/>
              <a:gd name="T5" fmla="*/ 31 h 44"/>
              <a:gd name="T6" fmla="*/ 69 w 797"/>
              <a:gd name="T7" fmla="*/ 25 h 44"/>
              <a:gd name="T8" fmla="*/ 88 w 797"/>
              <a:gd name="T9" fmla="*/ 31 h 44"/>
              <a:gd name="T10" fmla="*/ 107 w 797"/>
              <a:gd name="T11" fmla="*/ 31 h 44"/>
              <a:gd name="T12" fmla="*/ 126 w 797"/>
              <a:gd name="T13" fmla="*/ 31 h 44"/>
              <a:gd name="T14" fmla="*/ 145 w 797"/>
              <a:gd name="T15" fmla="*/ 25 h 44"/>
              <a:gd name="T16" fmla="*/ 163 w 797"/>
              <a:gd name="T17" fmla="*/ 25 h 44"/>
              <a:gd name="T18" fmla="*/ 182 w 797"/>
              <a:gd name="T19" fmla="*/ 25 h 44"/>
              <a:gd name="T20" fmla="*/ 201 w 797"/>
              <a:gd name="T21" fmla="*/ 12 h 44"/>
              <a:gd name="T22" fmla="*/ 220 w 797"/>
              <a:gd name="T23" fmla="*/ 6 h 44"/>
              <a:gd name="T24" fmla="*/ 239 w 797"/>
              <a:gd name="T25" fmla="*/ 6 h 44"/>
              <a:gd name="T26" fmla="*/ 258 w 797"/>
              <a:gd name="T27" fmla="*/ 6 h 44"/>
              <a:gd name="T28" fmla="*/ 276 w 797"/>
              <a:gd name="T29" fmla="*/ 0 h 44"/>
              <a:gd name="T30" fmla="*/ 295 w 797"/>
              <a:gd name="T31" fmla="*/ 0 h 44"/>
              <a:gd name="T32" fmla="*/ 314 w 797"/>
              <a:gd name="T33" fmla="*/ 12 h 44"/>
              <a:gd name="T34" fmla="*/ 333 w 797"/>
              <a:gd name="T35" fmla="*/ 19 h 44"/>
              <a:gd name="T36" fmla="*/ 352 w 797"/>
              <a:gd name="T37" fmla="*/ 19 h 44"/>
              <a:gd name="T38" fmla="*/ 371 w 797"/>
              <a:gd name="T39" fmla="*/ 25 h 44"/>
              <a:gd name="T40" fmla="*/ 389 w 797"/>
              <a:gd name="T41" fmla="*/ 19 h 44"/>
              <a:gd name="T42" fmla="*/ 408 w 797"/>
              <a:gd name="T43" fmla="*/ 12 h 44"/>
              <a:gd name="T44" fmla="*/ 427 w 797"/>
              <a:gd name="T45" fmla="*/ 12 h 44"/>
              <a:gd name="T46" fmla="*/ 446 w 797"/>
              <a:gd name="T47" fmla="*/ 6 h 44"/>
              <a:gd name="T48" fmla="*/ 465 w 797"/>
              <a:gd name="T49" fmla="*/ 12 h 44"/>
              <a:gd name="T50" fmla="*/ 483 w 797"/>
              <a:gd name="T51" fmla="*/ 12 h 44"/>
              <a:gd name="T52" fmla="*/ 502 w 797"/>
              <a:gd name="T53" fmla="*/ 12 h 44"/>
              <a:gd name="T54" fmla="*/ 521 w 797"/>
              <a:gd name="T55" fmla="*/ 31 h 44"/>
              <a:gd name="T56" fmla="*/ 540 w 797"/>
              <a:gd name="T57" fmla="*/ 31 h 44"/>
              <a:gd name="T58" fmla="*/ 559 w 797"/>
              <a:gd name="T59" fmla="*/ 31 h 44"/>
              <a:gd name="T60" fmla="*/ 578 w 797"/>
              <a:gd name="T61" fmla="*/ 37 h 44"/>
              <a:gd name="T62" fmla="*/ 596 w 797"/>
              <a:gd name="T63" fmla="*/ 31 h 44"/>
              <a:gd name="T64" fmla="*/ 615 w 797"/>
              <a:gd name="T65" fmla="*/ 31 h 44"/>
              <a:gd name="T66" fmla="*/ 634 w 797"/>
              <a:gd name="T67" fmla="*/ 25 h 44"/>
              <a:gd name="T68" fmla="*/ 653 w 797"/>
              <a:gd name="T69" fmla="*/ 25 h 44"/>
              <a:gd name="T70" fmla="*/ 672 w 797"/>
              <a:gd name="T71" fmla="*/ 25 h 44"/>
              <a:gd name="T72" fmla="*/ 691 w 797"/>
              <a:gd name="T73" fmla="*/ 31 h 44"/>
              <a:gd name="T74" fmla="*/ 709 w 797"/>
              <a:gd name="T75" fmla="*/ 31 h 44"/>
              <a:gd name="T76" fmla="*/ 728 w 797"/>
              <a:gd name="T77" fmla="*/ 37 h 44"/>
              <a:gd name="T78" fmla="*/ 747 w 797"/>
              <a:gd name="T79" fmla="*/ 44 h 44"/>
              <a:gd name="T80" fmla="*/ 766 w 797"/>
              <a:gd name="T81" fmla="*/ 37 h 44"/>
              <a:gd name="T82" fmla="*/ 785 w 797"/>
              <a:gd name="T83" fmla="*/ 37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97" h="44">
                <a:moveTo>
                  <a:pt x="0" y="31"/>
                </a:moveTo>
                <a:lnTo>
                  <a:pt x="6" y="25"/>
                </a:lnTo>
                <a:lnTo>
                  <a:pt x="13" y="25"/>
                </a:lnTo>
                <a:lnTo>
                  <a:pt x="19" y="19"/>
                </a:lnTo>
                <a:lnTo>
                  <a:pt x="25" y="19"/>
                </a:lnTo>
                <a:lnTo>
                  <a:pt x="32" y="25"/>
                </a:lnTo>
                <a:lnTo>
                  <a:pt x="38" y="31"/>
                </a:lnTo>
                <a:lnTo>
                  <a:pt x="44" y="31"/>
                </a:lnTo>
                <a:lnTo>
                  <a:pt x="50" y="31"/>
                </a:lnTo>
                <a:lnTo>
                  <a:pt x="57" y="31"/>
                </a:lnTo>
                <a:lnTo>
                  <a:pt x="63" y="25"/>
                </a:lnTo>
                <a:lnTo>
                  <a:pt x="69" y="25"/>
                </a:lnTo>
                <a:lnTo>
                  <a:pt x="76" y="25"/>
                </a:lnTo>
                <a:lnTo>
                  <a:pt x="82" y="25"/>
                </a:lnTo>
                <a:lnTo>
                  <a:pt x="88" y="31"/>
                </a:lnTo>
                <a:lnTo>
                  <a:pt x="94" y="31"/>
                </a:lnTo>
                <a:lnTo>
                  <a:pt x="101" y="31"/>
                </a:lnTo>
                <a:lnTo>
                  <a:pt x="107" y="31"/>
                </a:lnTo>
                <a:lnTo>
                  <a:pt x="113" y="31"/>
                </a:lnTo>
                <a:lnTo>
                  <a:pt x="119" y="31"/>
                </a:lnTo>
                <a:lnTo>
                  <a:pt x="126" y="31"/>
                </a:lnTo>
                <a:lnTo>
                  <a:pt x="132" y="25"/>
                </a:lnTo>
                <a:lnTo>
                  <a:pt x="138" y="25"/>
                </a:lnTo>
                <a:lnTo>
                  <a:pt x="145" y="25"/>
                </a:lnTo>
                <a:lnTo>
                  <a:pt x="151" y="25"/>
                </a:lnTo>
                <a:lnTo>
                  <a:pt x="157" y="25"/>
                </a:lnTo>
                <a:lnTo>
                  <a:pt x="163" y="25"/>
                </a:lnTo>
                <a:lnTo>
                  <a:pt x="170" y="25"/>
                </a:lnTo>
                <a:lnTo>
                  <a:pt x="176" y="25"/>
                </a:lnTo>
                <a:lnTo>
                  <a:pt x="182" y="25"/>
                </a:lnTo>
                <a:lnTo>
                  <a:pt x="188" y="19"/>
                </a:lnTo>
                <a:lnTo>
                  <a:pt x="195" y="19"/>
                </a:lnTo>
                <a:lnTo>
                  <a:pt x="201" y="12"/>
                </a:lnTo>
                <a:lnTo>
                  <a:pt x="207" y="6"/>
                </a:lnTo>
                <a:lnTo>
                  <a:pt x="214" y="6"/>
                </a:lnTo>
                <a:lnTo>
                  <a:pt x="220" y="6"/>
                </a:lnTo>
                <a:lnTo>
                  <a:pt x="226" y="0"/>
                </a:lnTo>
                <a:lnTo>
                  <a:pt x="232" y="6"/>
                </a:lnTo>
                <a:lnTo>
                  <a:pt x="239" y="6"/>
                </a:lnTo>
                <a:lnTo>
                  <a:pt x="245" y="6"/>
                </a:lnTo>
                <a:lnTo>
                  <a:pt x="251" y="6"/>
                </a:lnTo>
                <a:lnTo>
                  <a:pt x="258" y="6"/>
                </a:lnTo>
                <a:lnTo>
                  <a:pt x="264" y="6"/>
                </a:lnTo>
                <a:lnTo>
                  <a:pt x="270" y="6"/>
                </a:lnTo>
                <a:lnTo>
                  <a:pt x="276" y="0"/>
                </a:lnTo>
                <a:lnTo>
                  <a:pt x="283" y="0"/>
                </a:lnTo>
                <a:lnTo>
                  <a:pt x="289" y="0"/>
                </a:lnTo>
                <a:lnTo>
                  <a:pt x="295" y="0"/>
                </a:lnTo>
                <a:lnTo>
                  <a:pt x="301" y="6"/>
                </a:lnTo>
                <a:lnTo>
                  <a:pt x="308" y="6"/>
                </a:lnTo>
                <a:lnTo>
                  <a:pt x="314" y="12"/>
                </a:lnTo>
                <a:lnTo>
                  <a:pt x="320" y="19"/>
                </a:lnTo>
                <a:lnTo>
                  <a:pt x="327" y="19"/>
                </a:lnTo>
                <a:lnTo>
                  <a:pt x="333" y="19"/>
                </a:lnTo>
                <a:lnTo>
                  <a:pt x="339" y="19"/>
                </a:lnTo>
                <a:lnTo>
                  <a:pt x="345" y="19"/>
                </a:lnTo>
                <a:lnTo>
                  <a:pt x="352" y="19"/>
                </a:lnTo>
                <a:lnTo>
                  <a:pt x="358" y="19"/>
                </a:lnTo>
                <a:lnTo>
                  <a:pt x="364" y="19"/>
                </a:lnTo>
                <a:lnTo>
                  <a:pt x="371" y="25"/>
                </a:lnTo>
                <a:lnTo>
                  <a:pt x="377" y="25"/>
                </a:lnTo>
                <a:lnTo>
                  <a:pt x="383" y="25"/>
                </a:lnTo>
                <a:lnTo>
                  <a:pt x="389" y="19"/>
                </a:lnTo>
                <a:lnTo>
                  <a:pt x="396" y="19"/>
                </a:lnTo>
                <a:lnTo>
                  <a:pt x="402" y="19"/>
                </a:lnTo>
                <a:lnTo>
                  <a:pt x="408" y="12"/>
                </a:lnTo>
                <a:lnTo>
                  <a:pt x="414" y="12"/>
                </a:lnTo>
                <a:lnTo>
                  <a:pt x="421" y="12"/>
                </a:lnTo>
                <a:lnTo>
                  <a:pt x="427" y="12"/>
                </a:lnTo>
                <a:lnTo>
                  <a:pt x="433" y="12"/>
                </a:lnTo>
                <a:lnTo>
                  <a:pt x="440" y="6"/>
                </a:lnTo>
                <a:lnTo>
                  <a:pt x="446" y="6"/>
                </a:lnTo>
                <a:lnTo>
                  <a:pt x="452" y="6"/>
                </a:lnTo>
                <a:lnTo>
                  <a:pt x="458" y="6"/>
                </a:lnTo>
                <a:lnTo>
                  <a:pt x="465" y="12"/>
                </a:lnTo>
                <a:lnTo>
                  <a:pt x="471" y="12"/>
                </a:lnTo>
                <a:lnTo>
                  <a:pt x="477" y="12"/>
                </a:lnTo>
                <a:lnTo>
                  <a:pt x="483" y="12"/>
                </a:lnTo>
                <a:lnTo>
                  <a:pt x="490" y="12"/>
                </a:lnTo>
                <a:lnTo>
                  <a:pt x="496" y="12"/>
                </a:lnTo>
                <a:lnTo>
                  <a:pt x="502" y="12"/>
                </a:lnTo>
                <a:lnTo>
                  <a:pt x="509" y="19"/>
                </a:lnTo>
                <a:lnTo>
                  <a:pt x="515" y="25"/>
                </a:lnTo>
                <a:lnTo>
                  <a:pt x="521" y="31"/>
                </a:lnTo>
                <a:lnTo>
                  <a:pt x="527" y="31"/>
                </a:lnTo>
                <a:lnTo>
                  <a:pt x="534" y="31"/>
                </a:lnTo>
                <a:lnTo>
                  <a:pt x="540" y="31"/>
                </a:lnTo>
                <a:lnTo>
                  <a:pt x="546" y="31"/>
                </a:lnTo>
                <a:lnTo>
                  <a:pt x="553" y="31"/>
                </a:lnTo>
                <a:lnTo>
                  <a:pt x="559" y="31"/>
                </a:lnTo>
                <a:lnTo>
                  <a:pt x="565" y="31"/>
                </a:lnTo>
                <a:lnTo>
                  <a:pt x="571" y="31"/>
                </a:lnTo>
                <a:lnTo>
                  <a:pt x="578" y="37"/>
                </a:lnTo>
                <a:lnTo>
                  <a:pt x="584" y="37"/>
                </a:lnTo>
                <a:lnTo>
                  <a:pt x="590" y="37"/>
                </a:lnTo>
                <a:lnTo>
                  <a:pt x="596" y="31"/>
                </a:lnTo>
                <a:lnTo>
                  <a:pt x="603" y="31"/>
                </a:lnTo>
                <a:lnTo>
                  <a:pt x="609" y="31"/>
                </a:lnTo>
                <a:lnTo>
                  <a:pt x="615" y="31"/>
                </a:lnTo>
                <a:lnTo>
                  <a:pt x="622" y="31"/>
                </a:lnTo>
                <a:lnTo>
                  <a:pt x="628" y="31"/>
                </a:lnTo>
                <a:lnTo>
                  <a:pt x="634" y="25"/>
                </a:lnTo>
                <a:lnTo>
                  <a:pt x="640" y="25"/>
                </a:lnTo>
                <a:lnTo>
                  <a:pt x="647" y="25"/>
                </a:lnTo>
                <a:lnTo>
                  <a:pt x="653" y="25"/>
                </a:lnTo>
                <a:lnTo>
                  <a:pt x="659" y="25"/>
                </a:lnTo>
                <a:lnTo>
                  <a:pt x="665" y="25"/>
                </a:lnTo>
                <a:lnTo>
                  <a:pt x="672" y="25"/>
                </a:lnTo>
                <a:lnTo>
                  <a:pt x="678" y="25"/>
                </a:lnTo>
                <a:lnTo>
                  <a:pt x="684" y="31"/>
                </a:lnTo>
                <a:lnTo>
                  <a:pt x="691" y="31"/>
                </a:lnTo>
                <a:lnTo>
                  <a:pt x="697" y="31"/>
                </a:lnTo>
                <a:lnTo>
                  <a:pt x="703" y="31"/>
                </a:lnTo>
                <a:lnTo>
                  <a:pt x="709" y="31"/>
                </a:lnTo>
                <a:lnTo>
                  <a:pt x="716" y="31"/>
                </a:lnTo>
                <a:lnTo>
                  <a:pt x="722" y="37"/>
                </a:lnTo>
                <a:lnTo>
                  <a:pt x="728" y="37"/>
                </a:lnTo>
                <a:lnTo>
                  <a:pt x="735" y="37"/>
                </a:lnTo>
                <a:lnTo>
                  <a:pt x="741" y="44"/>
                </a:lnTo>
                <a:lnTo>
                  <a:pt x="747" y="44"/>
                </a:lnTo>
                <a:lnTo>
                  <a:pt x="753" y="44"/>
                </a:lnTo>
                <a:lnTo>
                  <a:pt x="760" y="37"/>
                </a:lnTo>
                <a:lnTo>
                  <a:pt x="766" y="37"/>
                </a:lnTo>
                <a:lnTo>
                  <a:pt x="772" y="37"/>
                </a:lnTo>
                <a:lnTo>
                  <a:pt x="778" y="37"/>
                </a:lnTo>
                <a:lnTo>
                  <a:pt x="785" y="37"/>
                </a:lnTo>
                <a:lnTo>
                  <a:pt x="791" y="37"/>
                </a:lnTo>
                <a:lnTo>
                  <a:pt x="797" y="37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12" name="Freeform 124"/>
          <p:cNvSpPr>
            <a:spLocks/>
          </p:cNvSpPr>
          <p:nvPr/>
        </p:nvSpPr>
        <p:spPr bwMode="auto">
          <a:xfrm>
            <a:off x="7948613" y="4756150"/>
            <a:ext cx="928687" cy="14288"/>
          </a:xfrm>
          <a:custGeom>
            <a:avLst/>
            <a:gdLst>
              <a:gd name="T0" fmla="*/ 7 w 735"/>
              <a:gd name="T1" fmla="*/ 12 h 12"/>
              <a:gd name="T2" fmla="*/ 19 w 735"/>
              <a:gd name="T3" fmla="*/ 12 h 12"/>
              <a:gd name="T4" fmla="*/ 32 w 735"/>
              <a:gd name="T5" fmla="*/ 6 h 12"/>
              <a:gd name="T6" fmla="*/ 44 w 735"/>
              <a:gd name="T7" fmla="*/ 6 h 12"/>
              <a:gd name="T8" fmla="*/ 57 w 735"/>
              <a:gd name="T9" fmla="*/ 6 h 12"/>
              <a:gd name="T10" fmla="*/ 69 w 735"/>
              <a:gd name="T11" fmla="*/ 0 h 12"/>
              <a:gd name="T12" fmla="*/ 82 w 735"/>
              <a:gd name="T13" fmla="*/ 6 h 12"/>
              <a:gd name="T14" fmla="*/ 94 w 735"/>
              <a:gd name="T15" fmla="*/ 6 h 12"/>
              <a:gd name="T16" fmla="*/ 107 w 735"/>
              <a:gd name="T17" fmla="*/ 6 h 12"/>
              <a:gd name="T18" fmla="*/ 120 w 735"/>
              <a:gd name="T19" fmla="*/ 6 h 12"/>
              <a:gd name="T20" fmla="*/ 132 w 735"/>
              <a:gd name="T21" fmla="*/ 6 h 12"/>
              <a:gd name="T22" fmla="*/ 145 w 735"/>
              <a:gd name="T23" fmla="*/ 6 h 12"/>
              <a:gd name="T24" fmla="*/ 157 w 735"/>
              <a:gd name="T25" fmla="*/ 12 h 12"/>
              <a:gd name="T26" fmla="*/ 170 w 735"/>
              <a:gd name="T27" fmla="*/ 6 h 12"/>
              <a:gd name="T28" fmla="*/ 182 w 735"/>
              <a:gd name="T29" fmla="*/ 6 h 12"/>
              <a:gd name="T30" fmla="*/ 195 w 735"/>
              <a:gd name="T31" fmla="*/ 6 h 12"/>
              <a:gd name="T32" fmla="*/ 207 w 735"/>
              <a:gd name="T33" fmla="*/ 6 h 12"/>
              <a:gd name="T34" fmla="*/ 220 w 735"/>
              <a:gd name="T35" fmla="*/ 6 h 12"/>
              <a:gd name="T36" fmla="*/ 232 w 735"/>
              <a:gd name="T37" fmla="*/ 6 h 12"/>
              <a:gd name="T38" fmla="*/ 245 w 735"/>
              <a:gd name="T39" fmla="*/ 0 h 12"/>
              <a:gd name="T40" fmla="*/ 258 w 735"/>
              <a:gd name="T41" fmla="*/ 0 h 12"/>
              <a:gd name="T42" fmla="*/ 270 w 735"/>
              <a:gd name="T43" fmla="*/ 0 h 12"/>
              <a:gd name="T44" fmla="*/ 283 w 735"/>
              <a:gd name="T45" fmla="*/ 0 h 12"/>
              <a:gd name="T46" fmla="*/ 295 w 735"/>
              <a:gd name="T47" fmla="*/ 0 h 12"/>
              <a:gd name="T48" fmla="*/ 308 w 735"/>
              <a:gd name="T49" fmla="*/ 0 h 12"/>
              <a:gd name="T50" fmla="*/ 320 w 735"/>
              <a:gd name="T51" fmla="*/ 0 h 12"/>
              <a:gd name="T52" fmla="*/ 333 w 735"/>
              <a:gd name="T53" fmla="*/ 0 h 12"/>
              <a:gd name="T54" fmla="*/ 345 w 735"/>
              <a:gd name="T55" fmla="*/ 0 h 12"/>
              <a:gd name="T56" fmla="*/ 358 w 735"/>
              <a:gd name="T57" fmla="*/ 0 h 12"/>
              <a:gd name="T58" fmla="*/ 371 w 735"/>
              <a:gd name="T59" fmla="*/ 6 h 12"/>
              <a:gd name="T60" fmla="*/ 383 w 735"/>
              <a:gd name="T61" fmla="*/ 0 h 12"/>
              <a:gd name="T62" fmla="*/ 396 w 735"/>
              <a:gd name="T63" fmla="*/ 0 h 12"/>
              <a:gd name="T64" fmla="*/ 408 w 735"/>
              <a:gd name="T65" fmla="*/ 0 h 12"/>
              <a:gd name="T66" fmla="*/ 421 w 735"/>
              <a:gd name="T67" fmla="*/ 0 h 12"/>
              <a:gd name="T68" fmla="*/ 433 w 735"/>
              <a:gd name="T69" fmla="*/ 0 h 12"/>
              <a:gd name="T70" fmla="*/ 446 w 735"/>
              <a:gd name="T71" fmla="*/ 0 h 12"/>
              <a:gd name="T72" fmla="*/ 458 w 735"/>
              <a:gd name="T73" fmla="*/ 0 h 12"/>
              <a:gd name="T74" fmla="*/ 471 w 735"/>
              <a:gd name="T75" fmla="*/ 0 h 12"/>
              <a:gd name="T76" fmla="*/ 484 w 735"/>
              <a:gd name="T77" fmla="*/ 0 h 12"/>
              <a:gd name="T78" fmla="*/ 496 w 735"/>
              <a:gd name="T79" fmla="*/ 0 h 12"/>
              <a:gd name="T80" fmla="*/ 509 w 735"/>
              <a:gd name="T81" fmla="*/ 0 h 12"/>
              <a:gd name="T82" fmla="*/ 521 w 735"/>
              <a:gd name="T83" fmla="*/ 0 h 12"/>
              <a:gd name="T84" fmla="*/ 534 w 735"/>
              <a:gd name="T85" fmla="*/ 0 h 12"/>
              <a:gd name="T86" fmla="*/ 546 w 735"/>
              <a:gd name="T87" fmla="*/ 0 h 12"/>
              <a:gd name="T88" fmla="*/ 559 w 735"/>
              <a:gd name="T89" fmla="*/ 0 h 12"/>
              <a:gd name="T90" fmla="*/ 571 w 735"/>
              <a:gd name="T91" fmla="*/ 0 h 12"/>
              <a:gd name="T92" fmla="*/ 584 w 735"/>
              <a:gd name="T93" fmla="*/ 6 h 12"/>
              <a:gd name="T94" fmla="*/ 596 w 735"/>
              <a:gd name="T95" fmla="*/ 6 h 12"/>
              <a:gd name="T96" fmla="*/ 609 w 735"/>
              <a:gd name="T97" fmla="*/ 6 h 12"/>
              <a:gd name="T98" fmla="*/ 622 w 735"/>
              <a:gd name="T99" fmla="*/ 6 h 12"/>
              <a:gd name="T100" fmla="*/ 634 w 735"/>
              <a:gd name="T101" fmla="*/ 6 h 12"/>
              <a:gd name="T102" fmla="*/ 647 w 735"/>
              <a:gd name="T103" fmla="*/ 6 h 12"/>
              <a:gd name="T104" fmla="*/ 659 w 735"/>
              <a:gd name="T105" fmla="*/ 0 h 12"/>
              <a:gd name="T106" fmla="*/ 672 w 735"/>
              <a:gd name="T107" fmla="*/ 0 h 12"/>
              <a:gd name="T108" fmla="*/ 684 w 735"/>
              <a:gd name="T109" fmla="*/ 0 h 12"/>
              <a:gd name="T110" fmla="*/ 697 w 735"/>
              <a:gd name="T111" fmla="*/ 0 h 12"/>
              <a:gd name="T112" fmla="*/ 709 w 735"/>
              <a:gd name="T113" fmla="*/ 0 h 12"/>
              <a:gd name="T114" fmla="*/ 722 w 735"/>
              <a:gd name="T115" fmla="*/ 0 h 12"/>
              <a:gd name="T116" fmla="*/ 735 w 735"/>
              <a:gd name="T117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735" h="12">
                <a:moveTo>
                  <a:pt x="0" y="12"/>
                </a:moveTo>
                <a:lnTo>
                  <a:pt x="7" y="12"/>
                </a:lnTo>
                <a:lnTo>
                  <a:pt x="13" y="12"/>
                </a:lnTo>
                <a:lnTo>
                  <a:pt x="19" y="12"/>
                </a:lnTo>
                <a:lnTo>
                  <a:pt x="25" y="12"/>
                </a:lnTo>
                <a:lnTo>
                  <a:pt x="32" y="6"/>
                </a:lnTo>
                <a:lnTo>
                  <a:pt x="38" y="6"/>
                </a:lnTo>
                <a:lnTo>
                  <a:pt x="44" y="6"/>
                </a:lnTo>
                <a:lnTo>
                  <a:pt x="50" y="6"/>
                </a:lnTo>
                <a:lnTo>
                  <a:pt x="57" y="6"/>
                </a:lnTo>
                <a:lnTo>
                  <a:pt x="63" y="6"/>
                </a:lnTo>
                <a:lnTo>
                  <a:pt x="69" y="0"/>
                </a:lnTo>
                <a:lnTo>
                  <a:pt x="76" y="0"/>
                </a:lnTo>
                <a:lnTo>
                  <a:pt x="82" y="6"/>
                </a:lnTo>
                <a:lnTo>
                  <a:pt x="88" y="6"/>
                </a:lnTo>
                <a:lnTo>
                  <a:pt x="94" y="6"/>
                </a:lnTo>
                <a:lnTo>
                  <a:pt x="101" y="6"/>
                </a:lnTo>
                <a:lnTo>
                  <a:pt x="107" y="6"/>
                </a:lnTo>
                <a:lnTo>
                  <a:pt x="113" y="6"/>
                </a:lnTo>
                <a:lnTo>
                  <a:pt x="120" y="6"/>
                </a:lnTo>
                <a:lnTo>
                  <a:pt x="126" y="6"/>
                </a:lnTo>
                <a:lnTo>
                  <a:pt x="132" y="6"/>
                </a:lnTo>
                <a:lnTo>
                  <a:pt x="138" y="6"/>
                </a:lnTo>
                <a:lnTo>
                  <a:pt x="145" y="6"/>
                </a:lnTo>
                <a:lnTo>
                  <a:pt x="151" y="12"/>
                </a:lnTo>
                <a:lnTo>
                  <a:pt x="157" y="12"/>
                </a:lnTo>
                <a:lnTo>
                  <a:pt x="163" y="12"/>
                </a:lnTo>
                <a:lnTo>
                  <a:pt x="170" y="6"/>
                </a:lnTo>
                <a:lnTo>
                  <a:pt x="176" y="6"/>
                </a:lnTo>
                <a:lnTo>
                  <a:pt x="182" y="6"/>
                </a:lnTo>
                <a:lnTo>
                  <a:pt x="189" y="6"/>
                </a:lnTo>
                <a:lnTo>
                  <a:pt x="195" y="6"/>
                </a:lnTo>
                <a:lnTo>
                  <a:pt x="201" y="6"/>
                </a:lnTo>
                <a:lnTo>
                  <a:pt x="207" y="6"/>
                </a:lnTo>
                <a:lnTo>
                  <a:pt x="214" y="6"/>
                </a:lnTo>
                <a:lnTo>
                  <a:pt x="220" y="6"/>
                </a:lnTo>
                <a:lnTo>
                  <a:pt x="226" y="6"/>
                </a:lnTo>
                <a:lnTo>
                  <a:pt x="232" y="6"/>
                </a:lnTo>
                <a:lnTo>
                  <a:pt x="239" y="0"/>
                </a:lnTo>
                <a:lnTo>
                  <a:pt x="245" y="0"/>
                </a:lnTo>
                <a:lnTo>
                  <a:pt x="251" y="0"/>
                </a:lnTo>
                <a:lnTo>
                  <a:pt x="258" y="0"/>
                </a:lnTo>
                <a:lnTo>
                  <a:pt x="264" y="0"/>
                </a:lnTo>
                <a:lnTo>
                  <a:pt x="270" y="0"/>
                </a:lnTo>
                <a:lnTo>
                  <a:pt x="276" y="0"/>
                </a:lnTo>
                <a:lnTo>
                  <a:pt x="283" y="0"/>
                </a:lnTo>
                <a:lnTo>
                  <a:pt x="289" y="0"/>
                </a:lnTo>
                <a:lnTo>
                  <a:pt x="295" y="0"/>
                </a:lnTo>
                <a:lnTo>
                  <a:pt x="302" y="0"/>
                </a:lnTo>
                <a:lnTo>
                  <a:pt x="308" y="0"/>
                </a:lnTo>
                <a:lnTo>
                  <a:pt x="314" y="0"/>
                </a:lnTo>
                <a:lnTo>
                  <a:pt x="320" y="0"/>
                </a:lnTo>
                <a:lnTo>
                  <a:pt x="327" y="0"/>
                </a:lnTo>
                <a:lnTo>
                  <a:pt x="333" y="0"/>
                </a:lnTo>
                <a:lnTo>
                  <a:pt x="339" y="0"/>
                </a:lnTo>
                <a:lnTo>
                  <a:pt x="345" y="0"/>
                </a:lnTo>
                <a:lnTo>
                  <a:pt x="352" y="0"/>
                </a:lnTo>
                <a:lnTo>
                  <a:pt x="358" y="0"/>
                </a:lnTo>
                <a:lnTo>
                  <a:pt x="364" y="6"/>
                </a:lnTo>
                <a:lnTo>
                  <a:pt x="371" y="6"/>
                </a:lnTo>
                <a:lnTo>
                  <a:pt x="377" y="6"/>
                </a:lnTo>
                <a:lnTo>
                  <a:pt x="383" y="0"/>
                </a:lnTo>
                <a:lnTo>
                  <a:pt x="389" y="0"/>
                </a:lnTo>
                <a:lnTo>
                  <a:pt x="396" y="0"/>
                </a:lnTo>
                <a:lnTo>
                  <a:pt x="402" y="0"/>
                </a:lnTo>
                <a:lnTo>
                  <a:pt x="408" y="0"/>
                </a:lnTo>
                <a:lnTo>
                  <a:pt x="414" y="0"/>
                </a:lnTo>
                <a:lnTo>
                  <a:pt x="421" y="0"/>
                </a:lnTo>
                <a:lnTo>
                  <a:pt x="427" y="0"/>
                </a:lnTo>
                <a:lnTo>
                  <a:pt x="433" y="0"/>
                </a:lnTo>
                <a:lnTo>
                  <a:pt x="440" y="0"/>
                </a:lnTo>
                <a:lnTo>
                  <a:pt x="446" y="0"/>
                </a:lnTo>
                <a:lnTo>
                  <a:pt x="452" y="0"/>
                </a:lnTo>
                <a:lnTo>
                  <a:pt x="458" y="0"/>
                </a:lnTo>
                <a:lnTo>
                  <a:pt x="465" y="0"/>
                </a:lnTo>
                <a:lnTo>
                  <a:pt x="471" y="0"/>
                </a:lnTo>
                <a:lnTo>
                  <a:pt x="477" y="0"/>
                </a:lnTo>
                <a:lnTo>
                  <a:pt x="484" y="0"/>
                </a:lnTo>
                <a:lnTo>
                  <a:pt x="490" y="0"/>
                </a:lnTo>
                <a:lnTo>
                  <a:pt x="496" y="0"/>
                </a:lnTo>
                <a:lnTo>
                  <a:pt x="502" y="0"/>
                </a:lnTo>
                <a:lnTo>
                  <a:pt x="509" y="0"/>
                </a:lnTo>
                <a:lnTo>
                  <a:pt x="515" y="0"/>
                </a:lnTo>
                <a:lnTo>
                  <a:pt x="521" y="0"/>
                </a:lnTo>
                <a:lnTo>
                  <a:pt x="527" y="0"/>
                </a:lnTo>
                <a:lnTo>
                  <a:pt x="534" y="0"/>
                </a:lnTo>
                <a:lnTo>
                  <a:pt x="540" y="0"/>
                </a:lnTo>
                <a:lnTo>
                  <a:pt x="546" y="0"/>
                </a:lnTo>
                <a:lnTo>
                  <a:pt x="553" y="0"/>
                </a:lnTo>
                <a:lnTo>
                  <a:pt x="559" y="0"/>
                </a:lnTo>
                <a:lnTo>
                  <a:pt x="565" y="0"/>
                </a:lnTo>
                <a:lnTo>
                  <a:pt x="571" y="0"/>
                </a:lnTo>
                <a:lnTo>
                  <a:pt x="578" y="6"/>
                </a:lnTo>
                <a:lnTo>
                  <a:pt x="584" y="6"/>
                </a:lnTo>
                <a:lnTo>
                  <a:pt x="590" y="6"/>
                </a:lnTo>
                <a:lnTo>
                  <a:pt x="596" y="6"/>
                </a:lnTo>
                <a:lnTo>
                  <a:pt x="603" y="6"/>
                </a:lnTo>
                <a:lnTo>
                  <a:pt x="609" y="6"/>
                </a:lnTo>
                <a:lnTo>
                  <a:pt x="615" y="6"/>
                </a:lnTo>
                <a:lnTo>
                  <a:pt x="622" y="6"/>
                </a:lnTo>
                <a:lnTo>
                  <a:pt x="628" y="6"/>
                </a:lnTo>
                <a:lnTo>
                  <a:pt x="634" y="6"/>
                </a:lnTo>
                <a:lnTo>
                  <a:pt x="640" y="6"/>
                </a:lnTo>
                <a:lnTo>
                  <a:pt x="647" y="6"/>
                </a:lnTo>
                <a:lnTo>
                  <a:pt x="653" y="6"/>
                </a:lnTo>
                <a:lnTo>
                  <a:pt x="659" y="0"/>
                </a:lnTo>
                <a:lnTo>
                  <a:pt x="666" y="0"/>
                </a:lnTo>
                <a:lnTo>
                  <a:pt x="672" y="0"/>
                </a:lnTo>
                <a:lnTo>
                  <a:pt x="678" y="0"/>
                </a:lnTo>
                <a:lnTo>
                  <a:pt x="684" y="0"/>
                </a:lnTo>
                <a:lnTo>
                  <a:pt x="691" y="0"/>
                </a:lnTo>
                <a:lnTo>
                  <a:pt x="697" y="0"/>
                </a:lnTo>
                <a:lnTo>
                  <a:pt x="703" y="0"/>
                </a:lnTo>
                <a:lnTo>
                  <a:pt x="709" y="0"/>
                </a:lnTo>
                <a:lnTo>
                  <a:pt x="716" y="0"/>
                </a:lnTo>
                <a:lnTo>
                  <a:pt x="722" y="0"/>
                </a:lnTo>
                <a:lnTo>
                  <a:pt x="728" y="0"/>
                </a:lnTo>
                <a:lnTo>
                  <a:pt x="735" y="0"/>
                </a:lnTo>
              </a:path>
            </a:pathLst>
          </a:custGeom>
          <a:noFill/>
          <a:ln w="825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13" name="Rectangle 125"/>
          <p:cNvSpPr>
            <a:spLocks noChangeArrowheads="1"/>
          </p:cNvSpPr>
          <p:nvPr/>
        </p:nvSpPr>
        <p:spPr bwMode="auto">
          <a:xfrm>
            <a:off x="6630988" y="5626100"/>
            <a:ext cx="38576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100">
                <a:solidFill>
                  <a:srgbClr val="000000"/>
                </a:solidFill>
                <a:latin typeface="Helvetica" pitchFamily="34" charset="0"/>
              </a:rPr>
              <a:t> (s</a:t>
            </a:r>
            <a:r>
              <a:rPr lang="tr-TR" sz="1100">
                <a:solidFill>
                  <a:srgbClr val="000000"/>
                </a:solidFill>
              </a:rPr>
              <a:t>ec</a:t>
            </a:r>
            <a:r>
              <a:rPr lang="en-US" sz="11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100"/>
          </a:p>
        </p:txBody>
      </p:sp>
      <p:sp>
        <p:nvSpPr>
          <p:cNvPr id="63614" name="Rectangle 126"/>
          <p:cNvSpPr>
            <a:spLocks noChangeArrowheads="1"/>
          </p:cNvSpPr>
          <p:nvPr/>
        </p:nvSpPr>
        <p:spPr bwMode="auto">
          <a:xfrm>
            <a:off x="6435725" y="3494088"/>
            <a:ext cx="8001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>
                <a:solidFill>
                  <a:srgbClr val="000000"/>
                </a:solidFill>
              </a:rPr>
              <a:t>The Error</a:t>
            </a:r>
            <a:endParaRPr lang="en-US" sz="1400" b="1"/>
          </a:p>
        </p:txBody>
      </p:sp>
      <p:sp>
        <p:nvSpPr>
          <p:cNvPr id="63615" name="Rectangle 127"/>
          <p:cNvSpPr>
            <a:spLocks noChangeArrowheads="1"/>
          </p:cNvSpPr>
          <p:nvPr/>
        </p:nvSpPr>
        <p:spPr bwMode="auto">
          <a:xfrm>
            <a:off x="3602038" y="5032375"/>
            <a:ext cx="754062" cy="3587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16" name="Rectangle 128"/>
          <p:cNvSpPr>
            <a:spLocks noChangeArrowheads="1"/>
          </p:cNvSpPr>
          <p:nvPr/>
        </p:nvSpPr>
        <p:spPr bwMode="auto">
          <a:xfrm>
            <a:off x="3602038" y="5032375"/>
            <a:ext cx="754062" cy="358775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17" name="Line 129"/>
          <p:cNvSpPr>
            <a:spLocks noChangeShapeType="1"/>
          </p:cNvSpPr>
          <p:nvPr/>
        </p:nvSpPr>
        <p:spPr bwMode="auto">
          <a:xfrm>
            <a:off x="3602038" y="5032375"/>
            <a:ext cx="75406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18" name="Line 130"/>
          <p:cNvSpPr>
            <a:spLocks noChangeShapeType="1"/>
          </p:cNvSpPr>
          <p:nvPr/>
        </p:nvSpPr>
        <p:spPr bwMode="auto">
          <a:xfrm>
            <a:off x="3602038" y="5391150"/>
            <a:ext cx="75406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19" name="Line 131"/>
          <p:cNvSpPr>
            <a:spLocks noChangeShapeType="1"/>
          </p:cNvSpPr>
          <p:nvPr/>
        </p:nvSpPr>
        <p:spPr bwMode="auto">
          <a:xfrm flipV="1">
            <a:off x="4356100" y="5032375"/>
            <a:ext cx="0" cy="3587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20" name="Line 132"/>
          <p:cNvSpPr>
            <a:spLocks noChangeShapeType="1"/>
          </p:cNvSpPr>
          <p:nvPr/>
        </p:nvSpPr>
        <p:spPr bwMode="auto">
          <a:xfrm flipV="1">
            <a:off x="3602038" y="5032375"/>
            <a:ext cx="0" cy="3587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21" name="Line 133"/>
          <p:cNvSpPr>
            <a:spLocks noChangeShapeType="1"/>
          </p:cNvSpPr>
          <p:nvPr/>
        </p:nvSpPr>
        <p:spPr bwMode="auto">
          <a:xfrm>
            <a:off x="3602038" y="5391150"/>
            <a:ext cx="75406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22" name="Line 134"/>
          <p:cNvSpPr>
            <a:spLocks noChangeShapeType="1"/>
          </p:cNvSpPr>
          <p:nvPr/>
        </p:nvSpPr>
        <p:spPr bwMode="auto">
          <a:xfrm flipV="1">
            <a:off x="3602038" y="5032375"/>
            <a:ext cx="0" cy="3587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23" name="Line 135"/>
          <p:cNvSpPr>
            <a:spLocks noChangeShapeType="1"/>
          </p:cNvSpPr>
          <p:nvPr/>
        </p:nvSpPr>
        <p:spPr bwMode="auto">
          <a:xfrm>
            <a:off x="3602038" y="5032375"/>
            <a:ext cx="75406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24" name="Line 136"/>
          <p:cNvSpPr>
            <a:spLocks noChangeShapeType="1"/>
          </p:cNvSpPr>
          <p:nvPr/>
        </p:nvSpPr>
        <p:spPr bwMode="auto">
          <a:xfrm>
            <a:off x="3602038" y="5391150"/>
            <a:ext cx="75406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25" name="Line 137"/>
          <p:cNvSpPr>
            <a:spLocks noChangeShapeType="1"/>
          </p:cNvSpPr>
          <p:nvPr/>
        </p:nvSpPr>
        <p:spPr bwMode="auto">
          <a:xfrm flipV="1">
            <a:off x="4356100" y="5032375"/>
            <a:ext cx="0" cy="3587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26" name="Line 138"/>
          <p:cNvSpPr>
            <a:spLocks noChangeShapeType="1"/>
          </p:cNvSpPr>
          <p:nvPr/>
        </p:nvSpPr>
        <p:spPr bwMode="auto">
          <a:xfrm flipV="1">
            <a:off x="3602038" y="5032375"/>
            <a:ext cx="0" cy="3587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27" name="Rectangle 139"/>
          <p:cNvSpPr>
            <a:spLocks noChangeArrowheads="1"/>
          </p:cNvSpPr>
          <p:nvPr/>
        </p:nvSpPr>
        <p:spPr bwMode="auto">
          <a:xfrm>
            <a:off x="4022725" y="5053013"/>
            <a:ext cx="1920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 i="1">
                <a:solidFill>
                  <a:srgbClr val="000000"/>
                </a:solidFill>
                <a:latin typeface="Helvetica" pitchFamily="34" charset="0"/>
              </a:rPr>
              <a:t>r</a:t>
            </a:r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(</a:t>
            </a:r>
            <a:r>
              <a:rPr lang="en-US" sz="1100" b="1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100"/>
          </a:p>
        </p:txBody>
      </p:sp>
      <p:sp>
        <p:nvSpPr>
          <p:cNvPr id="63628" name="Rectangle 140"/>
          <p:cNvSpPr>
            <a:spLocks noChangeArrowheads="1"/>
          </p:cNvSpPr>
          <p:nvPr/>
        </p:nvSpPr>
        <p:spPr bwMode="auto">
          <a:xfrm>
            <a:off x="4022725" y="5211763"/>
            <a:ext cx="2159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 i="1">
                <a:solidFill>
                  <a:srgbClr val="000000"/>
                </a:solidFill>
                <a:latin typeface="Helvetica" pitchFamily="34" charset="0"/>
              </a:rPr>
              <a:t>y</a:t>
            </a:r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(</a:t>
            </a:r>
            <a:r>
              <a:rPr lang="en-US" sz="1100" b="1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100"/>
          </a:p>
        </p:txBody>
      </p:sp>
      <p:sp>
        <p:nvSpPr>
          <p:cNvPr id="63629" name="Line 141"/>
          <p:cNvSpPr>
            <a:spLocks noChangeShapeType="1"/>
          </p:cNvSpPr>
          <p:nvPr/>
        </p:nvSpPr>
        <p:spPr bwMode="auto">
          <a:xfrm>
            <a:off x="3681413" y="5129213"/>
            <a:ext cx="254000" cy="0"/>
          </a:xfrm>
          <a:prstGeom prst="line">
            <a:avLst/>
          </a:prstGeom>
          <a:noFill/>
          <a:ln w="8255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0" name="Line 142"/>
          <p:cNvSpPr>
            <a:spLocks noChangeShapeType="1"/>
          </p:cNvSpPr>
          <p:nvPr/>
        </p:nvSpPr>
        <p:spPr bwMode="auto">
          <a:xfrm>
            <a:off x="3681413" y="5292725"/>
            <a:ext cx="254000" cy="1588"/>
          </a:xfrm>
          <a:prstGeom prst="line">
            <a:avLst/>
          </a:prstGeom>
          <a:noFill/>
          <a:ln w="825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1" name="Rectangle 143"/>
          <p:cNvSpPr>
            <a:spLocks noChangeArrowheads="1"/>
          </p:cNvSpPr>
          <p:nvPr/>
        </p:nvSpPr>
        <p:spPr bwMode="auto">
          <a:xfrm>
            <a:off x="8067675" y="3795713"/>
            <a:ext cx="754063" cy="196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2" name="Rectangle 144"/>
          <p:cNvSpPr>
            <a:spLocks noChangeArrowheads="1"/>
          </p:cNvSpPr>
          <p:nvPr/>
        </p:nvSpPr>
        <p:spPr bwMode="auto">
          <a:xfrm>
            <a:off x="8067675" y="3795713"/>
            <a:ext cx="754063" cy="196850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3" name="Line 145"/>
          <p:cNvSpPr>
            <a:spLocks noChangeShapeType="1"/>
          </p:cNvSpPr>
          <p:nvPr/>
        </p:nvSpPr>
        <p:spPr bwMode="auto">
          <a:xfrm>
            <a:off x="8067675" y="3795713"/>
            <a:ext cx="7540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4" name="Line 146"/>
          <p:cNvSpPr>
            <a:spLocks noChangeShapeType="1"/>
          </p:cNvSpPr>
          <p:nvPr/>
        </p:nvSpPr>
        <p:spPr bwMode="auto">
          <a:xfrm>
            <a:off x="8067675" y="3992563"/>
            <a:ext cx="7540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5" name="Line 147"/>
          <p:cNvSpPr>
            <a:spLocks noChangeShapeType="1"/>
          </p:cNvSpPr>
          <p:nvPr/>
        </p:nvSpPr>
        <p:spPr bwMode="auto">
          <a:xfrm flipV="1">
            <a:off x="8821738" y="3795713"/>
            <a:ext cx="0" cy="196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6" name="Line 148"/>
          <p:cNvSpPr>
            <a:spLocks noChangeShapeType="1"/>
          </p:cNvSpPr>
          <p:nvPr/>
        </p:nvSpPr>
        <p:spPr bwMode="auto">
          <a:xfrm flipV="1">
            <a:off x="8067675" y="3795713"/>
            <a:ext cx="0" cy="196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7" name="Line 149"/>
          <p:cNvSpPr>
            <a:spLocks noChangeShapeType="1"/>
          </p:cNvSpPr>
          <p:nvPr/>
        </p:nvSpPr>
        <p:spPr bwMode="auto">
          <a:xfrm>
            <a:off x="8067675" y="3992563"/>
            <a:ext cx="7540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8" name="Line 150"/>
          <p:cNvSpPr>
            <a:spLocks noChangeShapeType="1"/>
          </p:cNvSpPr>
          <p:nvPr/>
        </p:nvSpPr>
        <p:spPr bwMode="auto">
          <a:xfrm flipV="1">
            <a:off x="8067675" y="3795713"/>
            <a:ext cx="0" cy="196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39" name="Line 151"/>
          <p:cNvSpPr>
            <a:spLocks noChangeShapeType="1"/>
          </p:cNvSpPr>
          <p:nvPr/>
        </p:nvSpPr>
        <p:spPr bwMode="auto">
          <a:xfrm>
            <a:off x="8067675" y="3795713"/>
            <a:ext cx="7540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40" name="Line 152"/>
          <p:cNvSpPr>
            <a:spLocks noChangeShapeType="1"/>
          </p:cNvSpPr>
          <p:nvPr/>
        </p:nvSpPr>
        <p:spPr bwMode="auto">
          <a:xfrm>
            <a:off x="8067675" y="3992563"/>
            <a:ext cx="7540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41" name="Line 153"/>
          <p:cNvSpPr>
            <a:spLocks noChangeShapeType="1"/>
          </p:cNvSpPr>
          <p:nvPr/>
        </p:nvSpPr>
        <p:spPr bwMode="auto">
          <a:xfrm flipV="1">
            <a:off x="8821738" y="3795713"/>
            <a:ext cx="0" cy="196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42" name="Line 154"/>
          <p:cNvSpPr>
            <a:spLocks noChangeShapeType="1"/>
          </p:cNvSpPr>
          <p:nvPr/>
        </p:nvSpPr>
        <p:spPr bwMode="auto">
          <a:xfrm flipV="1">
            <a:off x="8067675" y="3795713"/>
            <a:ext cx="0" cy="196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43" name="Rectangle 155"/>
          <p:cNvSpPr>
            <a:spLocks noChangeArrowheads="1"/>
          </p:cNvSpPr>
          <p:nvPr/>
        </p:nvSpPr>
        <p:spPr bwMode="auto">
          <a:xfrm>
            <a:off x="8488363" y="3819525"/>
            <a:ext cx="2159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b="1" i="1">
                <a:solidFill>
                  <a:srgbClr val="000000"/>
                </a:solidFill>
                <a:latin typeface="Helvetica" pitchFamily="34" charset="0"/>
              </a:rPr>
              <a:t>e</a:t>
            </a:r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(</a:t>
            </a:r>
            <a:r>
              <a:rPr lang="en-US" sz="1100" b="1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100" b="1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100"/>
          </a:p>
        </p:txBody>
      </p:sp>
      <p:sp>
        <p:nvSpPr>
          <p:cNvPr id="63644" name="Line 156"/>
          <p:cNvSpPr>
            <a:spLocks noChangeShapeType="1"/>
          </p:cNvSpPr>
          <p:nvPr/>
        </p:nvSpPr>
        <p:spPr bwMode="auto">
          <a:xfrm>
            <a:off x="8147050" y="3894138"/>
            <a:ext cx="254000" cy="1587"/>
          </a:xfrm>
          <a:prstGeom prst="line">
            <a:avLst/>
          </a:prstGeom>
          <a:noFill/>
          <a:ln w="825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645" name="Rectangle 157"/>
          <p:cNvSpPr>
            <a:spLocks noChangeArrowheads="1"/>
          </p:cNvSpPr>
          <p:nvPr/>
        </p:nvSpPr>
        <p:spPr bwMode="auto">
          <a:xfrm>
            <a:off x="2236788" y="5680075"/>
            <a:ext cx="38576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100">
                <a:solidFill>
                  <a:srgbClr val="000000"/>
                </a:solidFill>
                <a:latin typeface="Helvetica" pitchFamily="34" charset="0"/>
              </a:rPr>
              <a:t> (s</a:t>
            </a:r>
            <a:r>
              <a:rPr lang="tr-TR" sz="1100">
                <a:solidFill>
                  <a:srgbClr val="000000"/>
                </a:solidFill>
              </a:rPr>
              <a:t>ec</a:t>
            </a:r>
            <a:r>
              <a:rPr lang="en-US" sz="11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C569-9C15-4631-96E1-21736965B1B5}" type="slidenum">
              <a:rPr lang="en-US"/>
              <a:pPr/>
              <a:t>15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The Dispersion of the Output Signal</a:t>
            </a:r>
            <a:endParaRPr lang="en-US"/>
          </a:p>
        </p:txBody>
      </p:sp>
      <p:sp>
        <p:nvSpPr>
          <p:cNvPr id="64517" name="AutoShape 5"/>
          <p:cNvSpPr>
            <a:spLocks noChangeAspect="1" noChangeArrowheads="1"/>
          </p:cNvSpPr>
          <p:nvPr/>
        </p:nvSpPr>
        <p:spPr bwMode="auto">
          <a:xfrm>
            <a:off x="122238" y="2192338"/>
            <a:ext cx="4449762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701675" y="2519363"/>
            <a:ext cx="3446463" cy="271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701675" y="2519363"/>
            <a:ext cx="3446463" cy="2717800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0" name="Freeform 8"/>
          <p:cNvSpPr>
            <a:spLocks/>
          </p:cNvSpPr>
          <p:nvPr/>
        </p:nvSpPr>
        <p:spPr bwMode="auto">
          <a:xfrm>
            <a:off x="701675" y="2519363"/>
            <a:ext cx="0" cy="2717800"/>
          </a:xfrm>
          <a:custGeom>
            <a:avLst/>
            <a:gdLst>
              <a:gd name="T0" fmla="*/ 470 h 470"/>
              <a:gd name="T1" fmla="*/ 0 h 470"/>
              <a:gd name="T2" fmla="*/ 0 h 47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70">
                <a:moveTo>
                  <a:pt x="0" y="47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1" name="Freeform 9"/>
          <p:cNvSpPr>
            <a:spLocks/>
          </p:cNvSpPr>
          <p:nvPr/>
        </p:nvSpPr>
        <p:spPr bwMode="auto">
          <a:xfrm>
            <a:off x="1847850" y="2519363"/>
            <a:ext cx="1588" cy="2717800"/>
          </a:xfrm>
          <a:custGeom>
            <a:avLst/>
            <a:gdLst>
              <a:gd name="T0" fmla="*/ 470 h 470"/>
              <a:gd name="T1" fmla="*/ 0 h 470"/>
              <a:gd name="T2" fmla="*/ 0 h 47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70">
                <a:moveTo>
                  <a:pt x="0" y="47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2" name="Freeform 10"/>
          <p:cNvSpPr>
            <a:spLocks/>
          </p:cNvSpPr>
          <p:nvPr/>
        </p:nvSpPr>
        <p:spPr bwMode="auto">
          <a:xfrm>
            <a:off x="2995613" y="2519363"/>
            <a:ext cx="1587" cy="2717800"/>
          </a:xfrm>
          <a:custGeom>
            <a:avLst/>
            <a:gdLst>
              <a:gd name="T0" fmla="*/ 470 h 470"/>
              <a:gd name="T1" fmla="*/ 0 h 470"/>
              <a:gd name="T2" fmla="*/ 0 h 47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70">
                <a:moveTo>
                  <a:pt x="0" y="47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3" name="Freeform 11"/>
          <p:cNvSpPr>
            <a:spLocks/>
          </p:cNvSpPr>
          <p:nvPr/>
        </p:nvSpPr>
        <p:spPr bwMode="auto">
          <a:xfrm>
            <a:off x="4148138" y="2519363"/>
            <a:ext cx="1587" cy="2717800"/>
          </a:xfrm>
          <a:custGeom>
            <a:avLst/>
            <a:gdLst>
              <a:gd name="T0" fmla="*/ 470 h 470"/>
              <a:gd name="T1" fmla="*/ 0 h 470"/>
              <a:gd name="T2" fmla="*/ 0 h 47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70">
                <a:moveTo>
                  <a:pt x="0" y="47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4" name="Freeform 12"/>
          <p:cNvSpPr>
            <a:spLocks/>
          </p:cNvSpPr>
          <p:nvPr/>
        </p:nvSpPr>
        <p:spPr bwMode="auto">
          <a:xfrm>
            <a:off x="701675" y="5237163"/>
            <a:ext cx="3446463" cy="1587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5" name="Freeform 13"/>
          <p:cNvSpPr>
            <a:spLocks/>
          </p:cNvSpPr>
          <p:nvPr/>
        </p:nvSpPr>
        <p:spPr bwMode="auto">
          <a:xfrm>
            <a:off x="701675" y="4781550"/>
            <a:ext cx="3446463" cy="0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6" name="Freeform 14"/>
          <p:cNvSpPr>
            <a:spLocks/>
          </p:cNvSpPr>
          <p:nvPr/>
        </p:nvSpPr>
        <p:spPr bwMode="auto">
          <a:xfrm>
            <a:off x="701675" y="4329113"/>
            <a:ext cx="3446463" cy="1587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7" name="Freeform 15"/>
          <p:cNvSpPr>
            <a:spLocks/>
          </p:cNvSpPr>
          <p:nvPr/>
        </p:nvSpPr>
        <p:spPr bwMode="auto">
          <a:xfrm>
            <a:off x="701675" y="3878263"/>
            <a:ext cx="3446463" cy="0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8" name="Freeform 16"/>
          <p:cNvSpPr>
            <a:spLocks/>
          </p:cNvSpPr>
          <p:nvPr/>
        </p:nvSpPr>
        <p:spPr bwMode="auto">
          <a:xfrm>
            <a:off x="701675" y="3421063"/>
            <a:ext cx="3446463" cy="1587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9" name="Freeform 17"/>
          <p:cNvSpPr>
            <a:spLocks/>
          </p:cNvSpPr>
          <p:nvPr/>
        </p:nvSpPr>
        <p:spPr bwMode="auto">
          <a:xfrm>
            <a:off x="701675" y="2970213"/>
            <a:ext cx="3446463" cy="1587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0" name="Freeform 18"/>
          <p:cNvSpPr>
            <a:spLocks/>
          </p:cNvSpPr>
          <p:nvPr/>
        </p:nvSpPr>
        <p:spPr bwMode="auto">
          <a:xfrm>
            <a:off x="701675" y="2519363"/>
            <a:ext cx="3446463" cy="0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1" name="Line 19"/>
          <p:cNvSpPr>
            <a:spLocks noChangeShapeType="1"/>
          </p:cNvSpPr>
          <p:nvPr/>
        </p:nvSpPr>
        <p:spPr bwMode="auto">
          <a:xfrm>
            <a:off x="701675" y="2519363"/>
            <a:ext cx="34464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2" name="Line 20"/>
          <p:cNvSpPr>
            <a:spLocks noChangeShapeType="1"/>
          </p:cNvSpPr>
          <p:nvPr/>
        </p:nvSpPr>
        <p:spPr bwMode="auto">
          <a:xfrm>
            <a:off x="701675" y="5237163"/>
            <a:ext cx="34464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3" name="Line 21"/>
          <p:cNvSpPr>
            <a:spLocks noChangeShapeType="1"/>
          </p:cNvSpPr>
          <p:nvPr/>
        </p:nvSpPr>
        <p:spPr bwMode="auto">
          <a:xfrm flipV="1">
            <a:off x="4148138" y="2519363"/>
            <a:ext cx="1587" cy="2717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4" name="Line 22"/>
          <p:cNvSpPr>
            <a:spLocks noChangeShapeType="1"/>
          </p:cNvSpPr>
          <p:nvPr/>
        </p:nvSpPr>
        <p:spPr bwMode="auto">
          <a:xfrm flipV="1">
            <a:off x="701675" y="2519363"/>
            <a:ext cx="0" cy="2717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5" name="Line 23"/>
          <p:cNvSpPr>
            <a:spLocks noChangeShapeType="1"/>
          </p:cNvSpPr>
          <p:nvPr/>
        </p:nvSpPr>
        <p:spPr bwMode="auto">
          <a:xfrm>
            <a:off x="701675" y="5237163"/>
            <a:ext cx="34464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6" name="Line 24"/>
          <p:cNvSpPr>
            <a:spLocks noChangeShapeType="1"/>
          </p:cNvSpPr>
          <p:nvPr/>
        </p:nvSpPr>
        <p:spPr bwMode="auto">
          <a:xfrm flipV="1">
            <a:off x="701675" y="2519363"/>
            <a:ext cx="0" cy="2717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7" name="Line 25"/>
          <p:cNvSpPr>
            <a:spLocks noChangeShapeType="1"/>
          </p:cNvSpPr>
          <p:nvPr/>
        </p:nvSpPr>
        <p:spPr bwMode="auto">
          <a:xfrm flipV="1">
            <a:off x="701675" y="5203825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8" name="Line 26"/>
          <p:cNvSpPr>
            <a:spLocks noChangeShapeType="1"/>
          </p:cNvSpPr>
          <p:nvPr/>
        </p:nvSpPr>
        <p:spPr bwMode="auto">
          <a:xfrm>
            <a:off x="701675" y="2519363"/>
            <a:ext cx="0" cy="285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9" name="Rectangle 27"/>
          <p:cNvSpPr>
            <a:spLocks noChangeArrowheads="1"/>
          </p:cNvSpPr>
          <p:nvPr/>
        </p:nvSpPr>
        <p:spPr bwMode="auto">
          <a:xfrm>
            <a:off x="671513" y="5254625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4540" name="Line 28"/>
          <p:cNvSpPr>
            <a:spLocks noChangeShapeType="1"/>
          </p:cNvSpPr>
          <p:nvPr/>
        </p:nvSpPr>
        <p:spPr bwMode="auto">
          <a:xfrm flipV="1">
            <a:off x="1847850" y="5203825"/>
            <a:ext cx="1588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41" name="Line 29"/>
          <p:cNvSpPr>
            <a:spLocks noChangeShapeType="1"/>
          </p:cNvSpPr>
          <p:nvPr/>
        </p:nvSpPr>
        <p:spPr bwMode="auto">
          <a:xfrm>
            <a:off x="1847850" y="2519363"/>
            <a:ext cx="1588" cy="285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42" name="Rectangle 30"/>
          <p:cNvSpPr>
            <a:spLocks noChangeArrowheads="1"/>
          </p:cNvSpPr>
          <p:nvPr/>
        </p:nvSpPr>
        <p:spPr bwMode="auto">
          <a:xfrm>
            <a:off x="1819275" y="5254625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000"/>
          </a:p>
        </p:txBody>
      </p:sp>
      <p:sp>
        <p:nvSpPr>
          <p:cNvPr id="64543" name="Line 31"/>
          <p:cNvSpPr>
            <a:spLocks noChangeShapeType="1"/>
          </p:cNvSpPr>
          <p:nvPr/>
        </p:nvSpPr>
        <p:spPr bwMode="auto">
          <a:xfrm flipV="1">
            <a:off x="2995613" y="5203825"/>
            <a:ext cx="1587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44" name="Line 32"/>
          <p:cNvSpPr>
            <a:spLocks noChangeShapeType="1"/>
          </p:cNvSpPr>
          <p:nvPr/>
        </p:nvSpPr>
        <p:spPr bwMode="auto">
          <a:xfrm>
            <a:off x="2995613" y="2519363"/>
            <a:ext cx="1587" cy="285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45" name="Rectangle 33"/>
          <p:cNvSpPr>
            <a:spLocks noChangeArrowheads="1"/>
          </p:cNvSpPr>
          <p:nvPr/>
        </p:nvSpPr>
        <p:spPr bwMode="auto">
          <a:xfrm>
            <a:off x="2938463" y="5254625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000"/>
          </a:p>
        </p:txBody>
      </p:sp>
      <p:sp>
        <p:nvSpPr>
          <p:cNvPr id="64546" name="Line 34"/>
          <p:cNvSpPr>
            <a:spLocks noChangeShapeType="1"/>
          </p:cNvSpPr>
          <p:nvPr/>
        </p:nvSpPr>
        <p:spPr bwMode="auto">
          <a:xfrm flipV="1">
            <a:off x="4148138" y="5203825"/>
            <a:ext cx="1587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47" name="Line 35"/>
          <p:cNvSpPr>
            <a:spLocks noChangeShapeType="1"/>
          </p:cNvSpPr>
          <p:nvPr/>
        </p:nvSpPr>
        <p:spPr bwMode="auto">
          <a:xfrm>
            <a:off x="4148138" y="2519363"/>
            <a:ext cx="1587" cy="285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48" name="Rectangle 36"/>
          <p:cNvSpPr>
            <a:spLocks noChangeArrowheads="1"/>
          </p:cNvSpPr>
          <p:nvPr/>
        </p:nvSpPr>
        <p:spPr bwMode="auto">
          <a:xfrm>
            <a:off x="4090988" y="5254625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 sz="1000"/>
          </a:p>
        </p:txBody>
      </p:sp>
      <p:sp>
        <p:nvSpPr>
          <p:cNvPr id="64549" name="Line 37"/>
          <p:cNvSpPr>
            <a:spLocks noChangeShapeType="1"/>
          </p:cNvSpPr>
          <p:nvPr/>
        </p:nvSpPr>
        <p:spPr bwMode="auto">
          <a:xfrm>
            <a:off x="701675" y="5237163"/>
            <a:ext cx="285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50" name="Line 38"/>
          <p:cNvSpPr>
            <a:spLocks noChangeShapeType="1"/>
          </p:cNvSpPr>
          <p:nvPr/>
        </p:nvSpPr>
        <p:spPr bwMode="auto">
          <a:xfrm flipH="1">
            <a:off x="4114800" y="5237163"/>
            <a:ext cx="3333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51" name="Rectangle 39"/>
          <p:cNvSpPr>
            <a:spLocks noChangeArrowheads="1"/>
          </p:cNvSpPr>
          <p:nvPr/>
        </p:nvSpPr>
        <p:spPr bwMode="auto">
          <a:xfrm>
            <a:off x="585788" y="5175250"/>
            <a:ext cx="11271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-2</a:t>
            </a:r>
            <a:endParaRPr lang="en-US" sz="1000"/>
          </a:p>
        </p:txBody>
      </p:sp>
      <p:sp>
        <p:nvSpPr>
          <p:cNvPr id="64552" name="Line 40"/>
          <p:cNvSpPr>
            <a:spLocks noChangeShapeType="1"/>
          </p:cNvSpPr>
          <p:nvPr/>
        </p:nvSpPr>
        <p:spPr bwMode="auto">
          <a:xfrm>
            <a:off x="701675" y="4781550"/>
            <a:ext cx="2857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53" name="Line 41"/>
          <p:cNvSpPr>
            <a:spLocks noChangeShapeType="1"/>
          </p:cNvSpPr>
          <p:nvPr/>
        </p:nvSpPr>
        <p:spPr bwMode="auto">
          <a:xfrm flipH="1">
            <a:off x="4114800" y="4781550"/>
            <a:ext cx="33338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54" name="Rectangle 42"/>
          <p:cNvSpPr>
            <a:spLocks noChangeArrowheads="1"/>
          </p:cNvSpPr>
          <p:nvPr/>
        </p:nvSpPr>
        <p:spPr bwMode="auto">
          <a:xfrm>
            <a:off x="585788" y="4718050"/>
            <a:ext cx="11271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-1</a:t>
            </a:r>
            <a:endParaRPr lang="en-US" sz="1000"/>
          </a:p>
        </p:txBody>
      </p:sp>
      <p:sp>
        <p:nvSpPr>
          <p:cNvPr id="64555" name="Line 43"/>
          <p:cNvSpPr>
            <a:spLocks noChangeShapeType="1"/>
          </p:cNvSpPr>
          <p:nvPr/>
        </p:nvSpPr>
        <p:spPr bwMode="auto">
          <a:xfrm>
            <a:off x="701675" y="4329113"/>
            <a:ext cx="285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56" name="Line 44"/>
          <p:cNvSpPr>
            <a:spLocks noChangeShapeType="1"/>
          </p:cNvSpPr>
          <p:nvPr/>
        </p:nvSpPr>
        <p:spPr bwMode="auto">
          <a:xfrm flipH="1">
            <a:off x="4114800" y="4329113"/>
            <a:ext cx="3333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57" name="Rectangle 45"/>
          <p:cNvSpPr>
            <a:spLocks noChangeArrowheads="1"/>
          </p:cNvSpPr>
          <p:nvPr/>
        </p:nvSpPr>
        <p:spPr bwMode="auto">
          <a:xfrm>
            <a:off x="620713" y="426561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4558" name="Line 46"/>
          <p:cNvSpPr>
            <a:spLocks noChangeShapeType="1"/>
          </p:cNvSpPr>
          <p:nvPr/>
        </p:nvSpPr>
        <p:spPr bwMode="auto">
          <a:xfrm>
            <a:off x="701675" y="3878263"/>
            <a:ext cx="2857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59" name="Line 47"/>
          <p:cNvSpPr>
            <a:spLocks noChangeShapeType="1"/>
          </p:cNvSpPr>
          <p:nvPr/>
        </p:nvSpPr>
        <p:spPr bwMode="auto">
          <a:xfrm flipH="1">
            <a:off x="4114800" y="3878263"/>
            <a:ext cx="33338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60" name="Rectangle 48"/>
          <p:cNvSpPr>
            <a:spLocks noChangeArrowheads="1"/>
          </p:cNvSpPr>
          <p:nvPr/>
        </p:nvSpPr>
        <p:spPr bwMode="auto">
          <a:xfrm>
            <a:off x="620713" y="381476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1</a:t>
            </a:r>
            <a:endParaRPr lang="en-US" sz="1000"/>
          </a:p>
        </p:txBody>
      </p:sp>
      <p:sp>
        <p:nvSpPr>
          <p:cNvPr id="64561" name="Line 49"/>
          <p:cNvSpPr>
            <a:spLocks noChangeShapeType="1"/>
          </p:cNvSpPr>
          <p:nvPr/>
        </p:nvSpPr>
        <p:spPr bwMode="auto">
          <a:xfrm>
            <a:off x="701675" y="3421063"/>
            <a:ext cx="285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62" name="Line 50"/>
          <p:cNvSpPr>
            <a:spLocks noChangeShapeType="1"/>
          </p:cNvSpPr>
          <p:nvPr/>
        </p:nvSpPr>
        <p:spPr bwMode="auto">
          <a:xfrm flipH="1">
            <a:off x="4114800" y="3421063"/>
            <a:ext cx="3333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63" name="Rectangle 51"/>
          <p:cNvSpPr>
            <a:spLocks noChangeArrowheads="1"/>
          </p:cNvSpPr>
          <p:nvPr/>
        </p:nvSpPr>
        <p:spPr bwMode="auto">
          <a:xfrm>
            <a:off x="620713" y="335756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2</a:t>
            </a:r>
            <a:endParaRPr lang="en-US" sz="1000"/>
          </a:p>
        </p:txBody>
      </p:sp>
      <p:sp>
        <p:nvSpPr>
          <p:cNvPr id="64564" name="Line 52"/>
          <p:cNvSpPr>
            <a:spLocks noChangeShapeType="1"/>
          </p:cNvSpPr>
          <p:nvPr/>
        </p:nvSpPr>
        <p:spPr bwMode="auto">
          <a:xfrm>
            <a:off x="701675" y="2970213"/>
            <a:ext cx="285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65" name="Line 53"/>
          <p:cNvSpPr>
            <a:spLocks noChangeShapeType="1"/>
          </p:cNvSpPr>
          <p:nvPr/>
        </p:nvSpPr>
        <p:spPr bwMode="auto">
          <a:xfrm flipH="1">
            <a:off x="4114800" y="2970213"/>
            <a:ext cx="3333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66" name="Rectangle 54"/>
          <p:cNvSpPr>
            <a:spLocks noChangeArrowheads="1"/>
          </p:cNvSpPr>
          <p:nvPr/>
        </p:nvSpPr>
        <p:spPr bwMode="auto">
          <a:xfrm>
            <a:off x="620713" y="290671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3</a:t>
            </a:r>
            <a:endParaRPr lang="en-US" sz="1000"/>
          </a:p>
        </p:txBody>
      </p:sp>
      <p:sp>
        <p:nvSpPr>
          <p:cNvPr id="64567" name="Line 55"/>
          <p:cNvSpPr>
            <a:spLocks noChangeShapeType="1"/>
          </p:cNvSpPr>
          <p:nvPr/>
        </p:nvSpPr>
        <p:spPr bwMode="auto">
          <a:xfrm>
            <a:off x="701675" y="2519363"/>
            <a:ext cx="2857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68" name="Line 56"/>
          <p:cNvSpPr>
            <a:spLocks noChangeShapeType="1"/>
          </p:cNvSpPr>
          <p:nvPr/>
        </p:nvSpPr>
        <p:spPr bwMode="auto">
          <a:xfrm flipH="1">
            <a:off x="4114800" y="2519363"/>
            <a:ext cx="33338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69" name="Rectangle 57"/>
          <p:cNvSpPr>
            <a:spLocks noChangeArrowheads="1"/>
          </p:cNvSpPr>
          <p:nvPr/>
        </p:nvSpPr>
        <p:spPr bwMode="auto">
          <a:xfrm>
            <a:off x="620713" y="245586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4</a:t>
            </a:r>
            <a:endParaRPr lang="en-US" sz="1000"/>
          </a:p>
        </p:txBody>
      </p:sp>
      <p:sp>
        <p:nvSpPr>
          <p:cNvPr id="64570" name="Line 58"/>
          <p:cNvSpPr>
            <a:spLocks noChangeShapeType="1"/>
          </p:cNvSpPr>
          <p:nvPr/>
        </p:nvSpPr>
        <p:spPr bwMode="auto">
          <a:xfrm>
            <a:off x="701675" y="2519363"/>
            <a:ext cx="34464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71" name="Line 59"/>
          <p:cNvSpPr>
            <a:spLocks noChangeShapeType="1"/>
          </p:cNvSpPr>
          <p:nvPr/>
        </p:nvSpPr>
        <p:spPr bwMode="auto">
          <a:xfrm>
            <a:off x="701675" y="5237163"/>
            <a:ext cx="34464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72" name="Line 60"/>
          <p:cNvSpPr>
            <a:spLocks noChangeShapeType="1"/>
          </p:cNvSpPr>
          <p:nvPr/>
        </p:nvSpPr>
        <p:spPr bwMode="auto">
          <a:xfrm flipV="1">
            <a:off x="4148138" y="2519363"/>
            <a:ext cx="1587" cy="2717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73" name="Line 61"/>
          <p:cNvSpPr>
            <a:spLocks noChangeShapeType="1"/>
          </p:cNvSpPr>
          <p:nvPr/>
        </p:nvSpPr>
        <p:spPr bwMode="auto">
          <a:xfrm flipV="1">
            <a:off x="701675" y="2519363"/>
            <a:ext cx="0" cy="27178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74" name="Freeform 62"/>
          <p:cNvSpPr>
            <a:spLocks/>
          </p:cNvSpPr>
          <p:nvPr/>
        </p:nvSpPr>
        <p:spPr bwMode="auto">
          <a:xfrm>
            <a:off x="701675" y="3663950"/>
            <a:ext cx="503238" cy="931863"/>
          </a:xfrm>
          <a:custGeom>
            <a:avLst/>
            <a:gdLst>
              <a:gd name="T0" fmla="*/ 11 w 470"/>
              <a:gd name="T1" fmla="*/ 620 h 868"/>
              <a:gd name="T2" fmla="*/ 27 w 470"/>
              <a:gd name="T3" fmla="*/ 620 h 868"/>
              <a:gd name="T4" fmla="*/ 44 w 470"/>
              <a:gd name="T5" fmla="*/ 620 h 868"/>
              <a:gd name="T6" fmla="*/ 60 w 470"/>
              <a:gd name="T7" fmla="*/ 620 h 868"/>
              <a:gd name="T8" fmla="*/ 76 w 470"/>
              <a:gd name="T9" fmla="*/ 620 h 868"/>
              <a:gd name="T10" fmla="*/ 92 w 470"/>
              <a:gd name="T11" fmla="*/ 620 h 868"/>
              <a:gd name="T12" fmla="*/ 108 w 470"/>
              <a:gd name="T13" fmla="*/ 620 h 868"/>
              <a:gd name="T14" fmla="*/ 125 w 470"/>
              <a:gd name="T15" fmla="*/ 620 h 868"/>
              <a:gd name="T16" fmla="*/ 141 w 470"/>
              <a:gd name="T17" fmla="*/ 620 h 868"/>
              <a:gd name="T18" fmla="*/ 157 w 470"/>
              <a:gd name="T19" fmla="*/ 620 h 868"/>
              <a:gd name="T20" fmla="*/ 173 w 470"/>
              <a:gd name="T21" fmla="*/ 620 h 868"/>
              <a:gd name="T22" fmla="*/ 189 w 470"/>
              <a:gd name="T23" fmla="*/ 620 h 868"/>
              <a:gd name="T24" fmla="*/ 206 w 470"/>
              <a:gd name="T25" fmla="*/ 620 h 868"/>
              <a:gd name="T26" fmla="*/ 222 w 470"/>
              <a:gd name="T27" fmla="*/ 631 h 868"/>
              <a:gd name="T28" fmla="*/ 233 w 470"/>
              <a:gd name="T29" fmla="*/ 653 h 868"/>
              <a:gd name="T30" fmla="*/ 238 w 470"/>
              <a:gd name="T31" fmla="*/ 690 h 868"/>
              <a:gd name="T32" fmla="*/ 249 w 470"/>
              <a:gd name="T33" fmla="*/ 728 h 868"/>
              <a:gd name="T34" fmla="*/ 254 w 470"/>
              <a:gd name="T35" fmla="*/ 798 h 868"/>
              <a:gd name="T36" fmla="*/ 265 w 470"/>
              <a:gd name="T37" fmla="*/ 831 h 868"/>
              <a:gd name="T38" fmla="*/ 271 w 470"/>
              <a:gd name="T39" fmla="*/ 863 h 868"/>
              <a:gd name="T40" fmla="*/ 292 w 470"/>
              <a:gd name="T41" fmla="*/ 858 h 868"/>
              <a:gd name="T42" fmla="*/ 298 w 470"/>
              <a:gd name="T43" fmla="*/ 836 h 868"/>
              <a:gd name="T44" fmla="*/ 308 w 470"/>
              <a:gd name="T45" fmla="*/ 814 h 868"/>
              <a:gd name="T46" fmla="*/ 314 w 470"/>
              <a:gd name="T47" fmla="*/ 771 h 868"/>
              <a:gd name="T48" fmla="*/ 325 w 470"/>
              <a:gd name="T49" fmla="*/ 723 h 868"/>
              <a:gd name="T50" fmla="*/ 330 w 470"/>
              <a:gd name="T51" fmla="*/ 663 h 868"/>
              <a:gd name="T52" fmla="*/ 341 w 470"/>
              <a:gd name="T53" fmla="*/ 615 h 868"/>
              <a:gd name="T54" fmla="*/ 346 w 470"/>
              <a:gd name="T55" fmla="*/ 555 h 868"/>
              <a:gd name="T56" fmla="*/ 357 w 470"/>
              <a:gd name="T57" fmla="*/ 502 h 868"/>
              <a:gd name="T58" fmla="*/ 362 w 470"/>
              <a:gd name="T59" fmla="*/ 453 h 868"/>
              <a:gd name="T60" fmla="*/ 373 w 470"/>
              <a:gd name="T61" fmla="*/ 421 h 868"/>
              <a:gd name="T62" fmla="*/ 379 w 470"/>
              <a:gd name="T63" fmla="*/ 372 h 868"/>
              <a:gd name="T64" fmla="*/ 389 w 470"/>
              <a:gd name="T65" fmla="*/ 324 h 868"/>
              <a:gd name="T66" fmla="*/ 395 w 470"/>
              <a:gd name="T67" fmla="*/ 275 h 868"/>
              <a:gd name="T68" fmla="*/ 406 w 470"/>
              <a:gd name="T69" fmla="*/ 226 h 868"/>
              <a:gd name="T70" fmla="*/ 411 w 470"/>
              <a:gd name="T71" fmla="*/ 183 h 868"/>
              <a:gd name="T72" fmla="*/ 422 w 470"/>
              <a:gd name="T73" fmla="*/ 156 h 868"/>
              <a:gd name="T74" fmla="*/ 427 w 470"/>
              <a:gd name="T75" fmla="*/ 135 h 868"/>
              <a:gd name="T76" fmla="*/ 438 w 470"/>
              <a:gd name="T77" fmla="*/ 113 h 868"/>
              <a:gd name="T78" fmla="*/ 449 w 470"/>
              <a:gd name="T79" fmla="*/ 97 h 868"/>
              <a:gd name="T80" fmla="*/ 460 w 470"/>
              <a:gd name="T81" fmla="*/ 70 h 868"/>
              <a:gd name="T82" fmla="*/ 465 w 470"/>
              <a:gd name="T83" fmla="*/ 27 h 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70" h="868">
                <a:moveTo>
                  <a:pt x="0" y="620"/>
                </a:moveTo>
                <a:lnTo>
                  <a:pt x="6" y="620"/>
                </a:lnTo>
                <a:lnTo>
                  <a:pt x="11" y="620"/>
                </a:lnTo>
                <a:lnTo>
                  <a:pt x="17" y="620"/>
                </a:lnTo>
                <a:lnTo>
                  <a:pt x="22" y="620"/>
                </a:lnTo>
                <a:lnTo>
                  <a:pt x="27" y="620"/>
                </a:lnTo>
                <a:lnTo>
                  <a:pt x="33" y="620"/>
                </a:lnTo>
                <a:lnTo>
                  <a:pt x="38" y="620"/>
                </a:lnTo>
                <a:lnTo>
                  <a:pt x="44" y="620"/>
                </a:lnTo>
                <a:lnTo>
                  <a:pt x="49" y="620"/>
                </a:lnTo>
                <a:lnTo>
                  <a:pt x="54" y="620"/>
                </a:lnTo>
                <a:lnTo>
                  <a:pt x="60" y="620"/>
                </a:lnTo>
                <a:lnTo>
                  <a:pt x="65" y="620"/>
                </a:lnTo>
                <a:lnTo>
                  <a:pt x="71" y="620"/>
                </a:lnTo>
                <a:lnTo>
                  <a:pt x="76" y="620"/>
                </a:lnTo>
                <a:lnTo>
                  <a:pt x="81" y="620"/>
                </a:lnTo>
                <a:lnTo>
                  <a:pt x="87" y="620"/>
                </a:lnTo>
                <a:lnTo>
                  <a:pt x="92" y="620"/>
                </a:lnTo>
                <a:lnTo>
                  <a:pt x="98" y="620"/>
                </a:lnTo>
                <a:lnTo>
                  <a:pt x="103" y="620"/>
                </a:lnTo>
                <a:lnTo>
                  <a:pt x="108" y="620"/>
                </a:lnTo>
                <a:lnTo>
                  <a:pt x="114" y="620"/>
                </a:lnTo>
                <a:lnTo>
                  <a:pt x="119" y="620"/>
                </a:lnTo>
                <a:lnTo>
                  <a:pt x="125" y="620"/>
                </a:lnTo>
                <a:lnTo>
                  <a:pt x="130" y="620"/>
                </a:lnTo>
                <a:lnTo>
                  <a:pt x="135" y="620"/>
                </a:lnTo>
                <a:lnTo>
                  <a:pt x="141" y="620"/>
                </a:lnTo>
                <a:lnTo>
                  <a:pt x="146" y="620"/>
                </a:lnTo>
                <a:lnTo>
                  <a:pt x="152" y="620"/>
                </a:lnTo>
                <a:lnTo>
                  <a:pt x="157" y="620"/>
                </a:lnTo>
                <a:lnTo>
                  <a:pt x="162" y="620"/>
                </a:lnTo>
                <a:lnTo>
                  <a:pt x="168" y="620"/>
                </a:lnTo>
                <a:lnTo>
                  <a:pt x="173" y="620"/>
                </a:lnTo>
                <a:lnTo>
                  <a:pt x="179" y="620"/>
                </a:lnTo>
                <a:lnTo>
                  <a:pt x="184" y="620"/>
                </a:lnTo>
                <a:lnTo>
                  <a:pt x="189" y="620"/>
                </a:lnTo>
                <a:lnTo>
                  <a:pt x="195" y="620"/>
                </a:lnTo>
                <a:lnTo>
                  <a:pt x="200" y="620"/>
                </a:lnTo>
                <a:lnTo>
                  <a:pt x="206" y="620"/>
                </a:lnTo>
                <a:lnTo>
                  <a:pt x="211" y="620"/>
                </a:lnTo>
                <a:lnTo>
                  <a:pt x="216" y="620"/>
                </a:lnTo>
                <a:lnTo>
                  <a:pt x="222" y="631"/>
                </a:lnTo>
                <a:lnTo>
                  <a:pt x="227" y="636"/>
                </a:lnTo>
                <a:lnTo>
                  <a:pt x="227" y="642"/>
                </a:lnTo>
                <a:lnTo>
                  <a:pt x="233" y="653"/>
                </a:lnTo>
                <a:lnTo>
                  <a:pt x="233" y="658"/>
                </a:lnTo>
                <a:lnTo>
                  <a:pt x="238" y="669"/>
                </a:lnTo>
                <a:lnTo>
                  <a:pt x="238" y="690"/>
                </a:lnTo>
                <a:lnTo>
                  <a:pt x="244" y="701"/>
                </a:lnTo>
                <a:lnTo>
                  <a:pt x="244" y="717"/>
                </a:lnTo>
                <a:lnTo>
                  <a:pt x="249" y="728"/>
                </a:lnTo>
                <a:lnTo>
                  <a:pt x="249" y="760"/>
                </a:lnTo>
                <a:lnTo>
                  <a:pt x="254" y="771"/>
                </a:lnTo>
                <a:lnTo>
                  <a:pt x="254" y="798"/>
                </a:lnTo>
                <a:lnTo>
                  <a:pt x="260" y="809"/>
                </a:lnTo>
                <a:lnTo>
                  <a:pt x="260" y="820"/>
                </a:lnTo>
                <a:lnTo>
                  <a:pt x="265" y="831"/>
                </a:lnTo>
                <a:lnTo>
                  <a:pt x="265" y="852"/>
                </a:lnTo>
                <a:lnTo>
                  <a:pt x="271" y="858"/>
                </a:lnTo>
                <a:lnTo>
                  <a:pt x="271" y="863"/>
                </a:lnTo>
                <a:lnTo>
                  <a:pt x="281" y="868"/>
                </a:lnTo>
                <a:lnTo>
                  <a:pt x="287" y="863"/>
                </a:lnTo>
                <a:lnTo>
                  <a:pt x="292" y="858"/>
                </a:lnTo>
                <a:lnTo>
                  <a:pt x="292" y="852"/>
                </a:lnTo>
                <a:lnTo>
                  <a:pt x="298" y="847"/>
                </a:lnTo>
                <a:lnTo>
                  <a:pt x="298" y="836"/>
                </a:lnTo>
                <a:lnTo>
                  <a:pt x="303" y="831"/>
                </a:lnTo>
                <a:lnTo>
                  <a:pt x="303" y="820"/>
                </a:lnTo>
                <a:lnTo>
                  <a:pt x="308" y="814"/>
                </a:lnTo>
                <a:lnTo>
                  <a:pt x="308" y="793"/>
                </a:lnTo>
                <a:lnTo>
                  <a:pt x="314" y="782"/>
                </a:lnTo>
                <a:lnTo>
                  <a:pt x="314" y="771"/>
                </a:lnTo>
                <a:lnTo>
                  <a:pt x="319" y="760"/>
                </a:lnTo>
                <a:lnTo>
                  <a:pt x="319" y="733"/>
                </a:lnTo>
                <a:lnTo>
                  <a:pt x="325" y="723"/>
                </a:lnTo>
                <a:lnTo>
                  <a:pt x="325" y="706"/>
                </a:lnTo>
                <a:lnTo>
                  <a:pt x="330" y="690"/>
                </a:lnTo>
                <a:lnTo>
                  <a:pt x="330" y="663"/>
                </a:lnTo>
                <a:lnTo>
                  <a:pt x="335" y="647"/>
                </a:lnTo>
                <a:lnTo>
                  <a:pt x="335" y="631"/>
                </a:lnTo>
                <a:lnTo>
                  <a:pt x="341" y="615"/>
                </a:lnTo>
                <a:lnTo>
                  <a:pt x="341" y="588"/>
                </a:lnTo>
                <a:lnTo>
                  <a:pt x="346" y="572"/>
                </a:lnTo>
                <a:lnTo>
                  <a:pt x="346" y="555"/>
                </a:lnTo>
                <a:lnTo>
                  <a:pt x="352" y="545"/>
                </a:lnTo>
                <a:lnTo>
                  <a:pt x="352" y="518"/>
                </a:lnTo>
                <a:lnTo>
                  <a:pt x="357" y="502"/>
                </a:lnTo>
                <a:lnTo>
                  <a:pt x="357" y="491"/>
                </a:lnTo>
                <a:lnTo>
                  <a:pt x="362" y="480"/>
                </a:lnTo>
                <a:lnTo>
                  <a:pt x="362" y="453"/>
                </a:lnTo>
                <a:lnTo>
                  <a:pt x="368" y="442"/>
                </a:lnTo>
                <a:lnTo>
                  <a:pt x="368" y="431"/>
                </a:lnTo>
                <a:lnTo>
                  <a:pt x="373" y="421"/>
                </a:lnTo>
                <a:lnTo>
                  <a:pt x="373" y="394"/>
                </a:lnTo>
                <a:lnTo>
                  <a:pt x="379" y="383"/>
                </a:lnTo>
                <a:lnTo>
                  <a:pt x="379" y="372"/>
                </a:lnTo>
                <a:lnTo>
                  <a:pt x="384" y="361"/>
                </a:lnTo>
                <a:lnTo>
                  <a:pt x="384" y="334"/>
                </a:lnTo>
                <a:lnTo>
                  <a:pt x="389" y="324"/>
                </a:lnTo>
                <a:lnTo>
                  <a:pt x="389" y="297"/>
                </a:lnTo>
                <a:lnTo>
                  <a:pt x="395" y="286"/>
                </a:lnTo>
                <a:lnTo>
                  <a:pt x="395" y="275"/>
                </a:lnTo>
                <a:lnTo>
                  <a:pt x="400" y="259"/>
                </a:lnTo>
                <a:lnTo>
                  <a:pt x="400" y="237"/>
                </a:lnTo>
                <a:lnTo>
                  <a:pt x="406" y="226"/>
                </a:lnTo>
                <a:lnTo>
                  <a:pt x="406" y="216"/>
                </a:lnTo>
                <a:lnTo>
                  <a:pt x="411" y="205"/>
                </a:lnTo>
                <a:lnTo>
                  <a:pt x="411" y="183"/>
                </a:lnTo>
                <a:lnTo>
                  <a:pt x="416" y="172"/>
                </a:lnTo>
                <a:lnTo>
                  <a:pt x="416" y="167"/>
                </a:lnTo>
                <a:lnTo>
                  <a:pt x="422" y="156"/>
                </a:lnTo>
                <a:lnTo>
                  <a:pt x="422" y="146"/>
                </a:lnTo>
                <a:lnTo>
                  <a:pt x="427" y="140"/>
                </a:lnTo>
                <a:lnTo>
                  <a:pt x="427" y="135"/>
                </a:lnTo>
                <a:lnTo>
                  <a:pt x="433" y="129"/>
                </a:lnTo>
                <a:lnTo>
                  <a:pt x="433" y="119"/>
                </a:lnTo>
                <a:lnTo>
                  <a:pt x="438" y="113"/>
                </a:lnTo>
                <a:lnTo>
                  <a:pt x="443" y="108"/>
                </a:lnTo>
                <a:lnTo>
                  <a:pt x="443" y="102"/>
                </a:lnTo>
                <a:lnTo>
                  <a:pt x="449" y="97"/>
                </a:lnTo>
                <a:lnTo>
                  <a:pt x="454" y="92"/>
                </a:lnTo>
                <a:lnTo>
                  <a:pt x="454" y="75"/>
                </a:lnTo>
                <a:lnTo>
                  <a:pt x="460" y="70"/>
                </a:lnTo>
                <a:lnTo>
                  <a:pt x="460" y="59"/>
                </a:lnTo>
                <a:lnTo>
                  <a:pt x="465" y="48"/>
                </a:lnTo>
                <a:lnTo>
                  <a:pt x="465" y="27"/>
                </a:lnTo>
                <a:lnTo>
                  <a:pt x="470" y="16"/>
                </a:lnTo>
                <a:lnTo>
                  <a:pt x="470" y="0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75" name="Freeform 63"/>
          <p:cNvSpPr>
            <a:spLocks/>
          </p:cNvSpPr>
          <p:nvPr/>
        </p:nvSpPr>
        <p:spPr bwMode="auto">
          <a:xfrm>
            <a:off x="1204913" y="2536825"/>
            <a:ext cx="406400" cy="1127125"/>
          </a:xfrm>
          <a:custGeom>
            <a:avLst/>
            <a:gdLst>
              <a:gd name="T0" fmla="*/ 6 w 379"/>
              <a:gd name="T1" fmla="*/ 1009 h 1052"/>
              <a:gd name="T2" fmla="*/ 17 w 379"/>
              <a:gd name="T3" fmla="*/ 955 h 1052"/>
              <a:gd name="T4" fmla="*/ 22 w 379"/>
              <a:gd name="T5" fmla="*/ 885 h 1052"/>
              <a:gd name="T6" fmla="*/ 33 w 379"/>
              <a:gd name="T7" fmla="*/ 804 h 1052"/>
              <a:gd name="T8" fmla="*/ 38 w 379"/>
              <a:gd name="T9" fmla="*/ 723 h 1052"/>
              <a:gd name="T10" fmla="*/ 49 w 379"/>
              <a:gd name="T11" fmla="*/ 647 h 1052"/>
              <a:gd name="T12" fmla="*/ 54 w 379"/>
              <a:gd name="T13" fmla="*/ 572 h 1052"/>
              <a:gd name="T14" fmla="*/ 65 w 379"/>
              <a:gd name="T15" fmla="*/ 523 h 1052"/>
              <a:gd name="T16" fmla="*/ 71 w 379"/>
              <a:gd name="T17" fmla="*/ 469 h 1052"/>
              <a:gd name="T18" fmla="*/ 82 w 379"/>
              <a:gd name="T19" fmla="*/ 432 h 1052"/>
              <a:gd name="T20" fmla="*/ 87 w 379"/>
              <a:gd name="T21" fmla="*/ 399 h 1052"/>
              <a:gd name="T22" fmla="*/ 98 w 379"/>
              <a:gd name="T23" fmla="*/ 378 h 1052"/>
              <a:gd name="T24" fmla="*/ 103 w 379"/>
              <a:gd name="T25" fmla="*/ 351 h 1052"/>
              <a:gd name="T26" fmla="*/ 114 w 379"/>
              <a:gd name="T27" fmla="*/ 324 h 1052"/>
              <a:gd name="T28" fmla="*/ 119 w 379"/>
              <a:gd name="T29" fmla="*/ 297 h 1052"/>
              <a:gd name="T30" fmla="*/ 130 w 379"/>
              <a:gd name="T31" fmla="*/ 281 h 1052"/>
              <a:gd name="T32" fmla="*/ 136 w 379"/>
              <a:gd name="T33" fmla="*/ 259 h 1052"/>
              <a:gd name="T34" fmla="*/ 146 w 379"/>
              <a:gd name="T35" fmla="*/ 243 h 1052"/>
              <a:gd name="T36" fmla="*/ 168 w 379"/>
              <a:gd name="T37" fmla="*/ 232 h 1052"/>
              <a:gd name="T38" fmla="*/ 184 w 379"/>
              <a:gd name="T39" fmla="*/ 210 h 1052"/>
              <a:gd name="T40" fmla="*/ 190 w 379"/>
              <a:gd name="T41" fmla="*/ 189 h 1052"/>
              <a:gd name="T42" fmla="*/ 200 w 379"/>
              <a:gd name="T43" fmla="*/ 167 h 1052"/>
              <a:gd name="T44" fmla="*/ 206 w 379"/>
              <a:gd name="T45" fmla="*/ 140 h 1052"/>
              <a:gd name="T46" fmla="*/ 217 w 379"/>
              <a:gd name="T47" fmla="*/ 108 h 1052"/>
              <a:gd name="T48" fmla="*/ 222 w 379"/>
              <a:gd name="T49" fmla="*/ 81 h 1052"/>
              <a:gd name="T50" fmla="*/ 233 w 379"/>
              <a:gd name="T51" fmla="*/ 59 h 1052"/>
              <a:gd name="T52" fmla="*/ 238 w 379"/>
              <a:gd name="T53" fmla="*/ 32 h 1052"/>
              <a:gd name="T54" fmla="*/ 249 w 379"/>
              <a:gd name="T55" fmla="*/ 11 h 1052"/>
              <a:gd name="T56" fmla="*/ 260 w 379"/>
              <a:gd name="T57" fmla="*/ 0 h 1052"/>
              <a:gd name="T58" fmla="*/ 276 w 379"/>
              <a:gd name="T59" fmla="*/ 16 h 1052"/>
              <a:gd name="T60" fmla="*/ 281 w 379"/>
              <a:gd name="T61" fmla="*/ 32 h 1052"/>
              <a:gd name="T62" fmla="*/ 292 w 379"/>
              <a:gd name="T63" fmla="*/ 54 h 1052"/>
              <a:gd name="T64" fmla="*/ 298 w 379"/>
              <a:gd name="T65" fmla="*/ 76 h 1052"/>
              <a:gd name="T66" fmla="*/ 308 w 379"/>
              <a:gd name="T67" fmla="*/ 97 h 1052"/>
              <a:gd name="T68" fmla="*/ 314 w 379"/>
              <a:gd name="T69" fmla="*/ 113 h 1052"/>
              <a:gd name="T70" fmla="*/ 325 w 379"/>
              <a:gd name="T71" fmla="*/ 130 h 1052"/>
              <a:gd name="T72" fmla="*/ 330 w 379"/>
              <a:gd name="T73" fmla="*/ 146 h 1052"/>
              <a:gd name="T74" fmla="*/ 341 w 379"/>
              <a:gd name="T75" fmla="*/ 162 h 1052"/>
              <a:gd name="T76" fmla="*/ 346 w 379"/>
              <a:gd name="T77" fmla="*/ 184 h 1052"/>
              <a:gd name="T78" fmla="*/ 357 w 379"/>
              <a:gd name="T79" fmla="*/ 200 h 1052"/>
              <a:gd name="T80" fmla="*/ 362 w 379"/>
              <a:gd name="T81" fmla="*/ 227 h 1052"/>
              <a:gd name="T82" fmla="*/ 373 w 379"/>
              <a:gd name="T83" fmla="*/ 248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79" h="1052">
                <a:moveTo>
                  <a:pt x="0" y="1052"/>
                </a:moveTo>
                <a:lnTo>
                  <a:pt x="6" y="1036"/>
                </a:lnTo>
                <a:lnTo>
                  <a:pt x="6" y="1009"/>
                </a:lnTo>
                <a:lnTo>
                  <a:pt x="11" y="993"/>
                </a:lnTo>
                <a:lnTo>
                  <a:pt x="11" y="976"/>
                </a:lnTo>
                <a:lnTo>
                  <a:pt x="17" y="955"/>
                </a:lnTo>
                <a:lnTo>
                  <a:pt x="17" y="922"/>
                </a:lnTo>
                <a:lnTo>
                  <a:pt x="22" y="901"/>
                </a:lnTo>
                <a:lnTo>
                  <a:pt x="22" y="885"/>
                </a:lnTo>
                <a:lnTo>
                  <a:pt x="27" y="863"/>
                </a:lnTo>
                <a:lnTo>
                  <a:pt x="27" y="825"/>
                </a:lnTo>
                <a:lnTo>
                  <a:pt x="33" y="804"/>
                </a:lnTo>
                <a:lnTo>
                  <a:pt x="33" y="788"/>
                </a:lnTo>
                <a:lnTo>
                  <a:pt x="38" y="766"/>
                </a:lnTo>
                <a:lnTo>
                  <a:pt x="38" y="723"/>
                </a:lnTo>
                <a:lnTo>
                  <a:pt x="44" y="707"/>
                </a:lnTo>
                <a:lnTo>
                  <a:pt x="44" y="664"/>
                </a:lnTo>
                <a:lnTo>
                  <a:pt x="49" y="647"/>
                </a:lnTo>
                <a:lnTo>
                  <a:pt x="49" y="626"/>
                </a:lnTo>
                <a:lnTo>
                  <a:pt x="54" y="610"/>
                </a:lnTo>
                <a:lnTo>
                  <a:pt x="54" y="572"/>
                </a:lnTo>
                <a:lnTo>
                  <a:pt x="60" y="556"/>
                </a:lnTo>
                <a:lnTo>
                  <a:pt x="60" y="539"/>
                </a:lnTo>
                <a:lnTo>
                  <a:pt x="65" y="523"/>
                </a:lnTo>
                <a:lnTo>
                  <a:pt x="65" y="496"/>
                </a:lnTo>
                <a:lnTo>
                  <a:pt x="71" y="480"/>
                </a:lnTo>
                <a:lnTo>
                  <a:pt x="71" y="469"/>
                </a:lnTo>
                <a:lnTo>
                  <a:pt x="76" y="459"/>
                </a:lnTo>
                <a:lnTo>
                  <a:pt x="76" y="437"/>
                </a:lnTo>
                <a:lnTo>
                  <a:pt x="82" y="432"/>
                </a:lnTo>
                <a:lnTo>
                  <a:pt x="82" y="421"/>
                </a:lnTo>
                <a:lnTo>
                  <a:pt x="87" y="415"/>
                </a:lnTo>
                <a:lnTo>
                  <a:pt x="87" y="399"/>
                </a:lnTo>
                <a:lnTo>
                  <a:pt x="92" y="388"/>
                </a:lnTo>
                <a:lnTo>
                  <a:pt x="92" y="383"/>
                </a:lnTo>
                <a:lnTo>
                  <a:pt x="98" y="378"/>
                </a:lnTo>
                <a:lnTo>
                  <a:pt x="98" y="361"/>
                </a:lnTo>
                <a:lnTo>
                  <a:pt x="103" y="356"/>
                </a:lnTo>
                <a:lnTo>
                  <a:pt x="103" y="351"/>
                </a:lnTo>
                <a:lnTo>
                  <a:pt x="109" y="345"/>
                </a:lnTo>
                <a:lnTo>
                  <a:pt x="109" y="329"/>
                </a:lnTo>
                <a:lnTo>
                  <a:pt x="114" y="324"/>
                </a:lnTo>
                <a:lnTo>
                  <a:pt x="114" y="318"/>
                </a:lnTo>
                <a:lnTo>
                  <a:pt x="119" y="313"/>
                </a:lnTo>
                <a:lnTo>
                  <a:pt x="119" y="297"/>
                </a:lnTo>
                <a:lnTo>
                  <a:pt x="125" y="291"/>
                </a:lnTo>
                <a:lnTo>
                  <a:pt x="125" y="286"/>
                </a:lnTo>
                <a:lnTo>
                  <a:pt x="130" y="281"/>
                </a:lnTo>
                <a:lnTo>
                  <a:pt x="130" y="270"/>
                </a:lnTo>
                <a:lnTo>
                  <a:pt x="136" y="264"/>
                </a:lnTo>
                <a:lnTo>
                  <a:pt x="136" y="259"/>
                </a:lnTo>
                <a:lnTo>
                  <a:pt x="141" y="254"/>
                </a:lnTo>
                <a:lnTo>
                  <a:pt x="141" y="248"/>
                </a:lnTo>
                <a:lnTo>
                  <a:pt x="146" y="243"/>
                </a:lnTo>
                <a:lnTo>
                  <a:pt x="152" y="237"/>
                </a:lnTo>
                <a:lnTo>
                  <a:pt x="163" y="232"/>
                </a:lnTo>
                <a:lnTo>
                  <a:pt x="168" y="232"/>
                </a:lnTo>
                <a:lnTo>
                  <a:pt x="173" y="227"/>
                </a:lnTo>
                <a:lnTo>
                  <a:pt x="179" y="216"/>
                </a:lnTo>
                <a:lnTo>
                  <a:pt x="184" y="210"/>
                </a:lnTo>
                <a:lnTo>
                  <a:pt x="184" y="205"/>
                </a:lnTo>
                <a:lnTo>
                  <a:pt x="190" y="200"/>
                </a:lnTo>
                <a:lnTo>
                  <a:pt x="190" y="189"/>
                </a:lnTo>
                <a:lnTo>
                  <a:pt x="195" y="184"/>
                </a:lnTo>
                <a:lnTo>
                  <a:pt x="195" y="178"/>
                </a:lnTo>
                <a:lnTo>
                  <a:pt x="200" y="167"/>
                </a:lnTo>
                <a:lnTo>
                  <a:pt x="200" y="151"/>
                </a:lnTo>
                <a:lnTo>
                  <a:pt x="206" y="146"/>
                </a:lnTo>
                <a:lnTo>
                  <a:pt x="206" y="140"/>
                </a:lnTo>
                <a:lnTo>
                  <a:pt x="211" y="130"/>
                </a:lnTo>
                <a:lnTo>
                  <a:pt x="211" y="113"/>
                </a:lnTo>
                <a:lnTo>
                  <a:pt x="217" y="108"/>
                </a:lnTo>
                <a:lnTo>
                  <a:pt x="217" y="103"/>
                </a:lnTo>
                <a:lnTo>
                  <a:pt x="222" y="92"/>
                </a:lnTo>
                <a:lnTo>
                  <a:pt x="222" y="81"/>
                </a:lnTo>
                <a:lnTo>
                  <a:pt x="227" y="70"/>
                </a:lnTo>
                <a:lnTo>
                  <a:pt x="227" y="65"/>
                </a:lnTo>
                <a:lnTo>
                  <a:pt x="233" y="59"/>
                </a:lnTo>
                <a:lnTo>
                  <a:pt x="233" y="43"/>
                </a:lnTo>
                <a:lnTo>
                  <a:pt x="238" y="38"/>
                </a:lnTo>
                <a:lnTo>
                  <a:pt x="238" y="32"/>
                </a:lnTo>
                <a:lnTo>
                  <a:pt x="244" y="27"/>
                </a:lnTo>
                <a:lnTo>
                  <a:pt x="244" y="16"/>
                </a:lnTo>
                <a:lnTo>
                  <a:pt x="249" y="11"/>
                </a:lnTo>
                <a:lnTo>
                  <a:pt x="260" y="0"/>
                </a:lnTo>
                <a:lnTo>
                  <a:pt x="254" y="0"/>
                </a:lnTo>
                <a:lnTo>
                  <a:pt x="260" y="0"/>
                </a:lnTo>
                <a:lnTo>
                  <a:pt x="265" y="6"/>
                </a:lnTo>
                <a:lnTo>
                  <a:pt x="271" y="11"/>
                </a:lnTo>
                <a:lnTo>
                  <a:pt x="276" y="16"/>
                </a:lnTo>
                <a:lnTo>
                  <a:pt x="276" y="22"/>
                </a:lnTo>
                <a:lnTo>
                  <a:pt x="281" y="27"/>
                </a:lnTo>
                <a:lnTo>
                  <a:pt x="281" y="32"/>
                </a:lnTo>
                <a:lnTo>
                  <a:pt x="287" y="38"/>
                </a:lnTo>
                <a:lnTo>
                  <a:pt x="287" y="49"/>
                </a:lnTo>
                <a:lnTo>
                  <a:pt x="292" y="54"/>
                </a:lnTo>
                <a:lnTo>
                  <a:pt x="292" y="59"/>
                </a:lnTo>
                <a:lnTo>
                  <a:pt x="298" y="65"/>
                </a:lnTo>
                <a:lnTo>
                  <a:pt x="298" y="76"/>
                </a:lnTo>
                <a:lnTo>
                  <a:pt x="303" y="81"/>
                </a:lnTo>
                <a:lnTo>
                  <a:pt x="303" y="92"/>
                </a:lnTo>
                <a:lnTo>
                  <a:pt x="308" y="97"/>
                </a:lnTo>
                <a:lnTo>
                  <a:pt x="308" y="103"/>
                </a:lnTo>
                <a:lnTo>
                  <a:pt x="314" y="108"/>
                </a:lnTo>
                <a:lnTo>
                  <a:pt x="314" y="113"/>
                </a:lnTo>
                <a:lnTo>
                  <a:pt x="319" y="119"/>
                </a:lnTo>
                <a:lnTo>
                  <a:pt x="319" y="124"/>
                </a:lnTo>
                <a:lnTo>
                  <a:pt x="325" y="130"/>
                </a:lnTo>
                <a:lnTo>
                  <a:pt x="325" y="135"/>
                </a:lnTo>
                <a:lnTo>
                  <a:pt x="330" y="140"/>
                </a:lnTo>
                <a:lnTo>
                  <a:pt x="330" y="146"/>
                </a:lnTo>
                <a:lnTo>
                  <a:pt x="335" y="151"/>
                </a:lnTo>
                <a:lnTo>
                  <a:pt x="335" y="157"/>
                </a:lnTo>
                <a:lnTo>
                  <a:pt x="341" y="162"/>
                </a:lnTo>
                <a:lnTo>
                  <a:pt x="341" y="167"/>
                </a:lnTo>
                <a:lnTo>
                  <a:pt x="346" y="173"/>
                </a:lnTo>
                <a:lnTo>
                  <a:pt x="346" y="184"/>
                </a:lnTo>
                <a:lnTo>
                  <a:pt x="352" y="189"/>
                </a:lnTo>
                <a:lnTo>
                  <a:pt x="352" y="194"/>
                </a:lnTo>
                <a:lnTo>
                  <a:pt x="357" y="200"/>
                </a:lnTo>
                <a:lnTo>
                  <a:pt x="357" y="216"/>
                </a:lnTo>
                <a:lnTo>
                  <a:pt x="362" y="221"/>
                </a:lnTo>
                <a:lnTo>
                  <a:pt x="362" y="227"/>
                </a:lnTo>
                <a:lnTo>
                  <a:pt x="368" y="232"/>
                </a:lnTo>
                <a:lnTo>
                  <a:pt x="368" y="243"/>
                </a:lnTo>
                <a:lnTo>
                  <a:pt x="373" y="248"/>
                </a:lnTo>
                <a:lnTo>
                  <a:pt x="379" y="254"/>
                </a:lnTo>
                <a:lnTo>
                  <a:pt x="379" y="259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76" name="Freeform 64"/>
          <p:cNvSpPr>
            <a:spLocks/>
          </p:cNvSpPr>
          <p:nvPr/>
        </p:nvSpPr>
        <p:spPr bwMode="auto">
          <a:xfrm>
            <a:off x="1611313" y="2814638"/>
            <a:ext cx="574675" cy="577850"/>
          </a:xfrm>
          <a:custGeom>
            <a:avLst/>
            <a:gdLst>
              <a:gd name="T0" fmla="*/ 11 w 535"/>
              <a:gd name="T1" fmla="*/ 11 h 539"/>
              <a:gd name="T2" fmla="*/ 27 w 535"/>
              <a:gd name="T3" fmla="*/ 27 h 539"/>
              <a:gd name="T4" fmla="*/ 48 w 535"/>
              <a:gd name="T5" fmla="*/ 54 h 539"/>
              <a:gd name="T6" fmla="*/ 59 w 535"/>
              <a:gd name="T7" fmla="*/ 76 h 539"/>
              <a:gd name="T8" fmla="*/ 65 w 535"/>
              <a:gd name="T9" fmla="*/ 97 h 539"/>
              <a:gd name="T10" fmla="*/ 75 w 535"/>
              <a:gd name="T11" fmla="*/ 119 h 539"/>
              <a:gd name="T12" fmla="*/ 81 w 535"/>
              <a:gd name="T13" fmla="*/ 146 h 539"/>
              <a:gd name="T14" fmla="*/ 92 w 535"/>
              <a:gd name="T15" fmla="*/ 167 h 539"/>
              <a:gd name="T16" fmla="*/ 97 w 535"/>
              <a:gd name="T17" fmla="*/ 200 h 539"/>
              <a:gd name="T18" fmla="*/ 108 w 535"/>
              <a:gd name="T19" fmla="*/ 232 h 539"/>
              <a:gd name="T20" fmla="*/ 113 w 535"/>
              <a:gd name="T21" fmla="*/ 259 h 539"/>
              <a:gd name="T22" fmla="*/ 124 w 535"/>
              <a:gd name="T23" fmla="*/ 280 h 539"/>
              <a:gd name="T24" fmla="*/ 129 w 535"/>
              <a:gd name="T25" fmla="*/ 302 h 539"/>
              <a:gd name="T26" fmla="*/ 140 w 535"/>
              <a:gd name="T27" fmla="*/ 318 h 539"/>
              <a:gd name="T28" fmla="*/ 146 w 535"/>
              <a:gd name="T29" fmla="*/ 334 h 539"/>
              <a:gd name="T30" fmla="*/ 156 w 535"/>
              <a:gd name="T31" fmla="*/ 351 h 539"/>
              <a:gd name="T32" fmla="*/ 162 w 535"/>
              <a:gd name="T33" fmla="*/ 367 h 539"/>
              <a:gd name="T34" fmla="*/ 173 w 535"/>
              <a:gd name="T35" fmla="*/ 383 h 539"/>
              <a:gd name="T36" fmla="*/ 178 w 535"/>
              <a:gd name="T37" fmla="*/ 399 h 539"/>
              <a:gd name="T38" fmla="*/ 189 w 535"/>
              <a:gd name="T39" fmla="*/ 415 h 539"/>
              <a:gd name="T40" fmla="*/ 205 w 535"/>
              <a:gd name="T41" fmla="*/ 437 h 539"/>
              <a:gd name="T42" fmla="*/ 221 w 535"/>
              <a:gd name="T43" fmla="*/ 453 h 539"/>
              <a:gd name="T44" fmla="*/ 243 w 535"/>
              <a:gd name="T45" fmla="*/ 475 h 539"/>
              <a:gd name="T46" fmla="*/ 254 w 535"/>
              <a:gd name="T47" fmla="*/ 491 h 539"/>
              <a:gd name="T48" fmla="*/ 270 w 535"/>
              <a:gd name="T49" fmla="*/ 512 h 539"/>
              <a:gd name="T50" fmla="*/ 281 w 535"/>
              <a:gd name="T51" fmla="*/ 529 h 539"/>
              <a:gd name="T52" fmla="*/ 297 w 535"/>
              <a:gd name="T53" fmla="*/ 539 h 539"/>
              <a:gd name="T54" fmla="*/ 313 w 535"/>
              <a:gd name="T55" fmla="*/ 539 h 539"/>
              <a:gd name="T56" fmla="*/ 329 w 535"/>
              <a:gd name="T57" fmla="*/ 539 h 539"/>
              <a:gd name="T58" fmla="*/ 346 w 535"/>
              <a:gd name="T59" fmla="*/ 529 h 539"/>
              <a:gd name="T60" fmla="*/ 362 w 535"/>
              <a:gd name="T61" fmla="*/ 523 h 539"/>
              <a:gd name="T62" fmla="*/ 378 w 535"/>
              <a:gd name="T63" fmla="*/ 518 h 539"/>
              <a:gd name="T64" fmla="*/ 394 w 535"/>
              <a:gd name="T65" fmla="*/ 507 h 539"/>
              <a:gd name="T66" fmla="*/ 410 w 535"/>
              <a:gd name="T67" fmla="*/ 496 h 539"/>
              <a:gd name="T68" fmla="*/ 427 w 535"/>
              <a:gd name="T69" fmla="*/ 485 h 539"/>
              <a:gd name="T70" fmla="*/ 443 w 535"/>
              <a:gd name="T71" fmla="*/ 475 h 539"/>
              <a:gd name="T72" fmla="*/ 459 w 535"/>
              <a:gd name="T73" fmla="*/ 464 h 539"/>
              <a:gd name="T74" fmla="*/ 475 w 535"/>
              <a:gd name="T75" fmla="*/ 453 h 539"/>
              <a:gd name="T76" fmla="*/ 491 w 535"/>
              <a:gd name="T77" fmla="*/ 432 h 539"/>
              <a:gd name="T78" fmla="*/ 508 w 535"/>
              <a:gd name="T79" fmla="*/ 410 h 539"/>
              <a:gd name="T80" fmla="*/ 518 w 535"/>
              <a:gd name="T81" fmla="*/ 388 h 539"/>
              <a:gd name="T82" fmla="*/ 529 w 535"/>
              <a:gd name="T83" fmla="*/ 372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35" h="539">
                <a:moveTo>
                  <a:pt x="0" y="0"/>
                </a:moveTo>
                <a:lnTo>
                  <a:pt x="5" y="5"/>
                </a:lnTo>
                <a:lnTo>
                  <a:pt x="11" y="11"/>
                </a:lnTo>
                <a:lnTo>
                  <a:pt x="21" y="16"/>
                </a:lnTo>
                <a:lnTo>
                  <a:pt x="21" y="22"/>
                </a:lnTo>
                <a:lnTo>
                  <a:pt x="27" y="27"/>
                </a:lnTo>
                <a:lnTo>
                  <a:pt x="38" y="38"/>
                </a:lnTo>
                <a:lnTo>
                  <a:pt x="38" y="43"/>
                </a:lnTo>
                <a:lnTo>
                  <a:pt x="48" y="54"/>
                </a:lnTo>
                <a:lnTo>
                  <a:pt x="48" y="65"/>
                </a:lnTo>
                <a:lnTo>
                  <a:pt x="54" y="70"/>
                </a:lnTo>
                <a:lnTo>
                  <a:pt x="59" y="76"/>
                </a:lnTo>
                <a:lnTo>
                  <a:pt x="59" y="86"/>
                </a:lnTo>
                <a:lnTo>
                  <a:pt x="65" y="92"/>
                </a:lnTo>
                <a:lnTo>
                  <a:pt x="65" y="97"/>
                </a:lnTo>
                <a:lnTo>
                  <a:pt x="70" y="102"/>
                </a:lnTo>
                <a:lnTo>
                  <a:pt x="70" y="113"/>
                </a:lnTo>
                <a:lnTo>
                  <a:pt x="75" y="119"/>
                </a:lnTo>
                <a:lnTo>
                  <a:pt x="75" y="124"/>
                </a:lnTo>
                <a:lnTo>
                  <a:pt x="81" y="129"/>
                </a:lnTo>
                <a:lnTo>
                  <a:pt x="81" y="146"/>
                </a:lnTo>
                <a:lnTo>
                  <a:pt x="86" y="156"/>
                </a:lnTo>
                <a:lnTo>
                  <a:pt x="86" y="162"/>
                </a:lnTo>
                <a:lnTo>
                  <a:pt x="92" y="167"/>
                </a:lnTo>
                <a:lnTo>
                  <a:pt x="92" y="183"/>
                </a:lnTo>
                <a:lnTo>
                  <a:pt x="97" y="194"/>
                </a:lnTo>
                <a:lnTo>
                  <a:pt x="97" y="200"/>
                </a:lnTo>
                <a:lnTo>
                  <a:pt x="102" y="210"/>
                </a:lnTo>
                <a:lnTo>
                  <a:pt x="102" y="227"/>
                </a:lnTo>
                <a:lnTo>
                  <a:pt x="108" y="232"/>
                </a:lnTo>
                <a:lnTo>
                  <a:pt x="108" y="237"/>
                </a:lnTo>
                <a:lnTo>
                  <a:pt x="113" y="248"/>
                </a:lnTo>
                <a:lnTo>
                  <a:pt x="113" y="259"/>
                </a:lnTo>
                <a:lnTo>
                  <a:pt x="119" y="264"/>
                </a:lnTo>
                <a:lnTo>
                  <a:pt x="119" y="270"/>
                </a:lnTo>
                <a:lnTo>
                  <a:pt x="124" y="280"/>
                </a:lnTo>
                <a:lnTo>
                  <a:pt x="124" y="291"/>
                </a:lnTo>
                <a:lnTo>
                  <a:pt x="129" y="297"/>
                </a:lnTo>
                <a:lnTo>
                  <a:pt x="129" y="302"/>
                </a:lnTo>
                <a:lnTo>
                  <a:pt x="135" y="307"/>
                </a:lnTo>
                <a:lnTo>
                  <a:pt x="135" y="313"/>
                </a:lnTo>
                <a:lnTo>
                  <a:pt x="140" y="318"/>
                </a:lnTo>
                <a:lnTo>
                  <a:pt x="140" y="324"/>
                </a:lnTo>
                <a:lnTo>
                  <a:pt x="146" y="329"/>
                </a:lnTo>
                <a:lnTo>
                  <a:pt x="146" y="334"/>
                </a:lnTo>
                <a:lnTo>
                  <a:pt x="151" y="340"/>
                </a:lnTo>
                <a:lnTo>
                  <a:pt x="151" y="345"/>
                </a:lnTo>
                <a:lnTo>
                  <a:pt x="156" y="351"/>
                </a:lnTo>
                <a:lnTo>
                  <a:pt x="156" y="356"/>
                </a:lnTo>
                <a:lnTo>
                  <a:pt x="162" y="361"/>
                </a:lnTo>
                <a:lnTo>
                  <a:pt x="162" y="367"/>
                </a:lnTo>
                <a:lnTo>
                  <a:pt x="167" y="372"/>
                </a:lnTo>
                <a:lnTo>
                  <a:pt x="167" y="378"/>
                </a:lnTo>
                <a:lnTo>
                  <a:pt x="173" y="383"/>
                </a:lnTo>
                <a:lnTo>
                  <a:pt x="173" y="388"/>
                </a:lnTo>
                <a:lnTo>
                  <a:pt x="178" y="394"/>
                </a:lnTo>
                <a:lnTo>
                  <a:pt x="178" y="399"/>
                </a:lnTo>
                <a:lnTo>
                  <a:pt x="183" y="405"/>
                </a:lnTo>
                <a:lnTo>
                  <a:pt x="183" y="410"/>
                </a:lnTo>
                <a:lnTo>
                  <a:pt x="189" y="415"/>
                </a:lnTo>
                <a:lnTo>
                  <a:pt x="200" y="426"/>
                </a:lnTo>
                <a:lnTo>
                  <a:pt x="200" y="432"/>
                </a:lnTo>
                <a:lnTo>
                  <a:pt x="205" y="437"/>
                </a:lnTo>
                <a:lnTo>
                  <a:pt x="210" y="442"/>
                </a:lnTo>
                <a:lnTo>
                  <a:pt x="216" y="448"/>
                </a:lnTo>
                <a:lnTo>
                  <a:pt x="221" y="453"/>
                </a:lnTo>
                <a:lnTo>
                  <a:pt x="227" y="458"/>
                </a:lnTo>
                <a:lnTo>
                  <a:pt x="232" y="464"/>
                </a:lnTo>
                <a:lnTo>
                  <a:pt x="243" y="475"/>
                </a:lnTo>
                <a:lnTo>
                  <a:pt x="243" y="480"/>
                </a:lnTo>
                <a:lnTo>
                  <a:pt x="248" y="485"/>
                </a:lnTo>
                <a:lnTo>
                  <a:pt x="254" y="491"/>
                </a:lnTo>
                <a:lnTo>
                  <a:pt x="259" y="496"/>
                </a:lnTo>
                <a:lnTo>
                  <a:pt x="270" y="507"/>
                </a:lnTo>
                <a:lnTo>
                  <a:pt x="270" y="512"/>
                </a:lnTo>
                <a:lnTo>
                  <a:pt x="275" y="518"/>
                </a:lnTo>
                <a:lnTo>
                  <a:pt x="286" y="529"/>
                </a:lnTo>
                <a:lnTo>
                  <a:pt x="281" y="529"/>
                </a:lnTo>
                <a:lnTo>
                  <a:pt x="286" y="529"/>
                </a:lnTo>
                <a:lnTo>
                  <a:pt x="291" y="534"/>
                </a:lnTo>
                <a:lnTo>
                  <a:pt x="297" y="539"/>
                </a:lnTo>
                <a:lnTo>
                  <a:pt x="302" y="539"/>
                </a:lnTo>
                <a:lnTo>
                  <a:pt x="308" y="539"/>
                </a:lnTo>
                <a:lnTo>
                  <a:pt x="313" y="539"/>
                </a:lnTo>
                <a:lnTo>
                  <a:pt x="318" y="539"/>
                </a:lnTo>
                <a:lnTo>
                  <a:pt x="324" y="539"/>
                </a:lnTo>
                <a:lnTo>
                  <a:pt x="329" y="539"/>
                </a:lnTo>
                <a:lnTo>
                  <a:pt x="335" y="534"/>
                </a:lnTo>
                <a:lnTo>
                  <a:pt x="340" y="534"/>
                </a:lnTo>
                <a:lnTo>
                  <a:pt x="346" y="529"/>
                </a:lnTo>
                <a:lnTo>
                  <a:pt x="351" y="529"/>
                </a:lnTo>
                <a:lnTo>
                  <a:pt x="356" y="523"/>
                </a:lnTo>
                <a:lnTo>
                  <a:pt x="362" y="523"/>
                </a:lnTo>
                <a:lnTo>
                  <a:pt x="367" y="523"/>
                </a:lnTo>
                <a:lnTo>
                  <a:pt x="373" y="518"/>
                </a:lnTo>
                <a:lnTo>
                  <a:pt x="378" y="518"/>
                </a:lnTo>
                <a:lnTo>
                  <a:pt x="383" y="512"/>
                </a:lnTo>
                <a:lnTo>
                  <a:pt x="389" y="507"/>
                </a:lnTo>
                <a:lnTo>
                  <a:pt x="394" y="507"/>
                </a:lnTo>
                <a:lnTo>
                  <a:pt x="400" y="502"/>
                </a:lnTo>
                <a:lnTo>
                  <a:pt x="405" y="496"/>
                </a:lnTo>
                <a:lnTo>
                  <a:pt x="410" y="496"/>
                </a:lnTo>
                <a:lnTo>
                  <a:pt x="416" y="491"/>
                </a:lnTo>
                <a:lnTo>
                  <a:pt x="421" y="491"/>
                </a:lnTo>
                <a:lnTo>
                  <a:pt x="427" y="485"/>
                </a:lnTo>
                <a:lnTo>
                  <a:pt x="432" y="485"/>
                </a:lnTo>
                <a:lnTo>
                  <a:pt x="437" y="480"/>
                </a:lnTo>
                <a:lnTo>
                  <a:pt x="443" y="475"/>
                </a:lnTo>
                <a:lnTo>
                  <a:pt x="448" y="475"/>
                </a:lnTo>
                <a:lnTo>
                  <a:pt x="454" y="469"/>
                </a:lnTo>
                <a:lnTo>
                  <a:pt x="459" y="464"/>
                </a:lnTo>
                <a:lnTo>
                  <a:pt x="464" y="458"/>
                </a:lnTo>
                <a:lnTo>
                  <a:pt x="470" y="458"/>
                </a:lnTo>
                <a:lnTo>
                  <a:pt x="475" y="453"/>
                </a:lnTo>
                <a:lnTo>
                  <a:pt x="481" y="448"/>
                </a:lnTo>
                <a:lnTo>
                  <a:pt x="486" y="437"/>
                </a:lnTo>
                <a:lnTo>
                  <a:pt x="491" y="432"/>
                </a:lnTo>
                <a:lnTo>
                  <a:pt x="497" y="426"/>
                </a:lnTo>
                <a:lnTo>
                  <a:pt x="497" y="421"/>
                </a:lnTo>
                <a:lnTo>
                  <a:pt x="508" y="410"/>
                </a:lnTo>
                <a:lnTo>
                  <a:pt x="508" y="399"/>
                </a:lnTo>
                <a:lnTo>
                  <a:pt x="513" y="394"/>
                </a:lnTo>
                <a:lnTo>
                  <a:pt x="518" y="388"/>
                </a:lnTo>
                <a:lnTo>
                  <a:pt x="518" y="383"/>
                </a:lnTo>
                <a:lnTo>
                  <a:pt x="524" y="378"/>
                </a:lnTo>
                <a:lnTo>
                  <a:pt x="529" y="372"/>
                </a:lnTo>
                <a:lnTo>
                  <a:pt x="529" y="367"/>
                </a:lnTo>
                <a:lnTo>
                  <a:pt x="535" y="361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77" name="Freeform 65"/>
          <p:cNvSpPr>
            <a:spLocks/>
          </p:cNvSpPr>
          <p:nvPr/>
        </p:nvSpPr>
        <p:spPr bwMode="auto">
          <a:xfrm>
            <a:off x="2185988" y="3016250"/>
            <a:ext cx="735012" cy="184150"/>
          </a:xfrm>
          <a:custGeom>
            <a:avLst/>
            <a:gdLst>
              <a:gd name="T0" fmla="*/ 10 w 686"/>
              <a:gd name="T1" fmla="*/ 156 h 172"/>
              <a:gd name="T2" fmla="*/ 27 w 686"/>
              <a:gd name="T3" fmla="*/ 140 h 172"/>
              <a:gd name="T4" fmla="*/ 43 w 686"/>
              <a:gd name="T5" fmla="*/ 124 h 172"/>
              <a:gd name="T6" fmla="*/ 59 w 686"/>
              <a:gd name="T7" fmla="*/ 108 h 172"/>
              <a:gd name="T8" fmla="*/ 75 w 686"/>
              <a:gd name="T9" fmla="*/ 97 h 172"/>
              <a:gd name="T10" fmla="*/ 91 w 686"/>
              <a:gd name="T11" fmla="*/ 86 h 172"/>
              <a:gd name="T12" fmla="*/ 108 w 686"/>
              <a:gd name="T13" fmla="*/ 75 h 172"/>
              <a:gd name="T14" fmla="*/ 124 w 686"/>
              <a:gd name="T15" fmla="*/ 65 h 172"/>
              <a:gd name="T16" fmla="*/ 140 w 686"/>
              <a:gd name="T17" fmla="*/ 48 h 172"/>
              <a:gd name="T18" fmla="*/ 156 w 686"/>
              <a:gd name="T19" fmla="*/ 32 h 172"/>
              <a:gd name="T20" fmla="*/ 173 w 686"/>
              <a:gd name="T21" fmla="*/ 16 h 172"/>
              <a:gd name="T22" fmla="*/ 189 w 686"/>
              <a:gd name="T23" fmla="*/ 5 h 172"/>
              <a:gd name="T24" fmla="*/ 205 w 686"/>
              <a:gd name="T25" fmla="*/ 0 h 172"/>
              <a:gd name="T26" fmla="*/ 221 w 686"/>
              <a:gd name="T27" fmla="*/ 0 h 172"/>
              <a:gd name="T28" fmla="*/ 237 w 686"/>
              <a:gd name="T29" fmla="*/ 0 h 172"/>
              <a:gd name="T30" fmla="*/ 254 w 686"/>
              <a:gd name="T31" fmla="*/ 0 h 172"/>
              <a:gd name="T32" fmla="*/ 270 w 686"/>
              <a:gd name="T33" fmla="*/ 0 h 172"/>
              <a:gd name="T34" fmla="*/ 286 w 686"/>
              <a:gd name="T35" fmla="*/ 5 h 172"/>
              <a:gd name="T36" fmla="*/ 302 w 686"/>
              <a:gd name="T37" fmla="*/ 11 h 172"/>
              <a:gd name="T38" fmla="*/ 318 w 686"/>
              <a:gd name="T39" fmla="*/ 11 h 172"/>
              <a:gd name="T40" fmla="*/ 335 w 686"/>
              <a:gd name="T41" fmla="*/ 16 h 172"/>
              <a:gd name="T42" fmla="*/ 351 w 686"/>
              <a:gd name="T43" fmla="*/ 16 h 172"/>
              <a:gd name="T44" fmla="*/ 367 w 686"/>
              <a:gd name="T45" fmla="*/ 16 h 172"/>
              <a:gd name="T46" fmla="*/ 383 w 686"/>
              <a:gd name="T47" fmla="*/ 21 h 172"/>
              <a:gd name="T48" fmla="*/ 399 w 686"/>
              <a:gd name="T49" fmla="*/ 27 h 172"/>
              <a:gd name="T50" fmla="*/ 416 w 686"/>
              <a:gd name="T51" fmla="*/ 43 h 172"/>
              <a:gd name="T52" fmla="*/ 432 w 686"/>
              <a:gd name="T53" fmla="*/ 48 h 172"/>
              <a:gd name="T54" fmla="*/ 448 w 686"/>
              <a:gd name="T55" fmla="*/ 59 h 172"/>
              <a:gd name="T56" fmla="*/ 464 w 686"/>
              <a:gd name="T57" fmla="*/ 65 h 172"/>
              <a:gd name="T58" fmla="*/ 481 w 686"/>
              <a:gd name="T59" fmla="*/ 75 h 172"/>
              <a:gd name="T60" fmla="*/ 497 w 686"/>
              <a:gd name="T61" fmla="*/ 81 h 172"/>
              <a:gd name="T62" fmla="*/ 513 w 686"/>
              <a:gd name="T63" fmla="*/ 91 h 172"/>
              <a:gd name="T64" fmla="*/ 529 w 686"/>
              <a:gd name="T65" fmla="*/ 97 h 172"/>
              <a:gd name="T66" fmla="*/ 545 w 686"/>
              <a:gd name="T67" fmla="*/ 102 h 172"/>
              <a:gd name="T68" fmla="*/ 562 w 686"/>
              <a:gd name="T69" fmla="*/ 108 h 172"/>
              <a:gd name="T70" fmla="*/ 578 w 686"/>
              <a:gd name="T71" fmla="*/ 113 h 172"/>
              <a:gd name="T72" fmla="*/ 594 w 686"/>
              <a:gd name="T73" fmla="*/ 118 h 172"/>
              <a:gd name="T74" fmla="*/ 610 w 686"/>
              <a:gd name="T75" fmla="*/ 124 h 172"/>
              <a:gd name="T76" fmla="*/ 626 w 686"/>
              <a:gd name="T77" fmla="*/ 129 h 172"/>
              <a:gd name="T78" fmla="*/ 643 w 686"/>
              <a:gd name="T79" fmla="*/ 129 h 172"/>
              <a:gd name="T80" fmla="*/ 659 w 686"/>
              <a:gd name="T81" fmla="*/ 135 h 172"/>
              <a:gd name="T82" fmla="*/ 675 w 686"/>
              <a:gd name="T83" fmla="*/ 135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172">
                <a:moveTo>
                  <a:pt x="0" y="172"/>
                </a:moveTo>
                <a:lnTo>
                  <a:pt x="10" y="162"/>
                </a:lnTo>
                <a:lnTo>
                  <a:pt x="10" y="156"/>
                </a:lnTo>
                <a:lnTo>
                  <a:pt x="16" y="151"/>
                </a:lnTo>
                <a:lnTo>
                  <a:pt x="21" y="145"/>
                </a:lnTo>
                <a:lnTo>
                  <a:pt x="27" y="140"/>
                </a:lnTo>
                <a:lnTo>
                  <a:pt x="32" y="135"/>
                </a:lnTo>
                <a:lnTo>
                  <a:pt x="37" y="129"/>
                </a:lnTo>
                <a:lnTo>
                  <a:pt x="43" y="124"/>
                </a:lnTo>
                <a:lnTo>
                  <a:pt x="48" y="118"/>
                </a:lnTo>
                <a:lnTo>
                  <a:pt x="54" y="113"/>
                </a:lnTo>
                <a:lnTo>
                  <a:pt x="59" y="108"/>
                </a:lnTo>
                <a:lnTo>
                  <a:pt x="64" y="102"/>
                </a:lnTo>
                <a:lnTo>
                  <a:pt x="70" y="102"/>
                </a:lnTo>
                <a:lnTo>
                  <a:pt x="75" y="97"/>
                </a:lnTo>
                <a:lnTo>
                  <a:pt x="81" y="91"/>
                </a:lnTo>
                <a:lnTo>
                  <a:pt x="86" y="91"/>
                </a:lnTo>
                <a:lnTo>
                  <a:pt x="91" y="86"/>
                </a:lnTo>
                <a:lnTo>
                  <a:pt x="97" y="86"/>
                </a:lnTo>
                <a:lnTo>
                  <a:pt x="102" y="81"/>
                </a:lnTo>
                <a:lnTo>
                  <a:pt x="108" y="75"/>
                </a:lnTo>
                <a:lnTo>
                  <a:pt x="113" y="70"/>
                </a:lnTo>
                <a:lnTo>
                  <a:pt x="119" y="70"/>
                </a:lnTo>
                <a:lnTo>
                  <a:pt x="124" y="65"/>
                </a:lnTo>
                <a:lnTo>
                  <a:pt x="129" y="59"/>
                </a:lnTo>
                <a:lnTo>
                  <a:pt x="135" y="54"/>
                </a:lnTo>
                <a:lnTo>
                  <a:pt x="140" y="48"/>
                </a:lnTo>
                <a:lnTo>
                  <a:pt x="146" y="43"/>
                </a:lnTo>
                <a:lnTo>
                  <a:pt x="151" y="38"/>
                </a:lnTo>
                <a:lnTo>
                  <a:pt x="156" y="32"/>
                </a:lnTo>
                <a:lnTo>
                  <a:pt x="162" y="27"/>
                </a:lnTo>
                <a:lnTo>
                  <a:pt x="167" y="21"/>
                </a:lnTo>
                <a:lnTo>
                  <a:pt x="173" y="16"/>
                </a:lnTo>
                <a:lnTo>
                  <a:pt x="178" y="11"/>
                </a:lnTo>
                <a:lnTo>
                  <a:pt x="183" y="5"/>
                </a:lnTo>
                <a:lnTo>
                  <a:pt x="189" y="5"/>
                </a:lnTo>
                <a:lnTo>
                  <a:pt x="194" y="0"/>
                </a:lnTo>
                <a:lnTo>
                  <a:pt x="200" y="0"/>
                </a:lnTo>
                <a:lnTo>
                  <a:pt x="205" y="0"/>
                </a:lnTo>
                <a:lnTo>
                  <a:pt x="210" y="0"/>
                </a:lnTo>
                <a:lnTo>
                  <a:pt x="216" y="0"/>
                </a:lnTo>
                <a:lnTo>
                  <a:pt x="221" y="0"/>
                </a:lnTo>
                <a:lnTo>
                  <a:pt x="227" y="0"/>
                </a:lnTo>
                <a:lnTo>
                  <a:pt x="232" y="0"/>
                </a:lnTo>
                <a:lnTo>
                  <a:pt x="237" y="0"/>
                </a:lnTo>
                <a:lnTo>
                  <a:pt x="243" y="0"/>
                </a:lnTo>
                <a:lnTo>
                  <a:pt x="248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70" y="0"/>
                </a:lnTo>
                <a:lnTo>
                  <a:pt x="275" y="5"/>
                </a:lnTo>
                <a:lnTo>
                  <a:pt x="281" y="5"/>
                </a:lnTo>
                <a:lnTo>
                  <a:pt x="286" y="5"/>
                </a:lnTo>
                <a:lnTo>
                  <a:pt x="291" y="5"/>
                </a:lnTo>
                <a:lnTo>
                  <a:pt x="297" y="11"/>
                </a:lnTo>
                <a:lnTo>
                  <a:pt x="302" y="11"/>
                </a:lnTo>
                <a:lnTo>
                  <a:pt x="308" y="11"/>
                </a:lnTo>
                <a:lnTo>
                  <a:pt x="313" y="11"/>
                </a:lnTo>
                <a:lnTo>
                  <a:pt x="318" y="11"/>
                </a:lnTo>
                <a:lnTo>
                  <a:pt x="324" y="11"/>
                </a:lnTo>
                <a:lnTo>
                  <a:pt x="329" y="11"/>
                </a:lnTo>
                <a:lnTo>
                  <a:pt x="335" y="16"/>
                </a:lnTo>
                <a:lnTo>
                  <a:pt x="340" y="16"/>
                </a:lnTo>
                <a:lnTo>
                  <a:pt x="345" y="16"/>
                </a:lnTo>
                <a:lnTo>
                  <a:pt x="351" y="16"/>
                </a:lnTo>
                <a:lnTo>
                  <a:pt x="356" y="16"/>
                </a:lnTo>
                <a:lnTo>
                  <a:pt x="362" y="16"/>
                </a:lnTo>
                <a:lnTo>
                  <a:pt x="367" y="16"/>
                </a:lnTo>
                <a:lnTo>
                  <a:pt x="372" y="16"/>
                </a:lnTo>
                <a:lnTo>
                  <a:pt x="378" y="21"/>
                </a:lnTo>
                <a:lnTo>
                  <a:pt x="383" y="21"/>
                </a:lnTo>
                <a:lnTo>
                  <a:pt x="389" y="21"/>
                </a:lnTo>
                <a:lnTo>
                  <a:pt x="394" y="27"/>
                </a:lnTo>
                <a:lnTo>
                  <a:pt x="399" y="27"/>
                </a:lnTo>
                <a:lnTo>
                  <a:pt x="405" y="32"/>
                </a:lnTo>
                <a:lnTo>
                  <a:pt x="410" y="38"/>
                </a:lnTo>
                <a:lnTo>
                  <a:pt x="416" y="43"/>
                </a:lnTo>
                <a:lnTo>
                  <a:pt x="421" y="43"/>
                </a:lnTo>
                <a:lnTo>
                  <a:pt x="427" y="48"/>
                </a:lnTo>
                <a:lnTo>
                  <a:pt x="432" y="48"/>
                </a:lnTo>
                <a:lnTo>
                  <a:pt x="437" y="54"/>
                </a:lnTo>
                <a:lnTo>
                  <a:pt x="443" y="54"/>
                </a:lnTo>
                <a:lnTo>
                  <a:pt x="448" y="59"/>
                </a:lnTo>
                <a:lnTo>
                  <a:pt x="454" y="59"/>
                </a:lnTo>
                <a:lnTo>
                  <a:pt x="459" y="65"/>
                </a:lnTo>
                <a:lnTo>
                  <a:pt x="464" y="65"/>
                </a:lnTo>
                <a:lnTo>
                  <a:pt x="470" y="70"/>
                </a:lnTo>
                <a:lnTo>
                  <a:pt x="475" y="75"/>
                </a:lnTo>
                <a:lnTo>
                  <a:pt x="481" y="75"/>
                </a:lnTo>
                <a:lnTo>
                  <a:pt x="486" y="81"/>
                </a:lnTo>
                <a:lnTo>
                  <a:pt x="491" y="81"/>
                </a:lnTo>
                <a:lnTo>
                  <a:pt x="497" y="81"/>
                </a:lnTo>
                <a:lnTo>
                  <a:pt x="502" y="86"/>
                </a:lnTo>
                <a:lnTo>
                  <a:pt x="508" y="86"/>
                </a:lnTo>
                <a:lnTo>
                  <a:pt x="513" y="91"/>
                </a:lnTo>
                <a:lnTo>
                  <a:pt x="518" y="91"/>
                </a:lnTo>
                <a:lnTo>
                  <a:pt x="524" y="97"/>
                </a:lnTo>
                <a:lnTo>
                  <a:pt x="529" y="97"/>
                </a:lnTo>
                <a:lnTo>
                  <a:pt x="535" y="97"/>
                </a:lnTo>
                <a:lnTo>
                  <a:pt x="540" y="97"/>
                </a:lnTo>
                <a:lnTo>
                  <a:pt x="545" y="102"/>
                </a:lnTo>
                <a:lnTo>
                  <a:pt x="551" y="102"/>
                </a:lnTo>
                <a:lnTo>
                  <a:pt x="556" y="102"/>
                </a:lnTo>
                <a:lnTo>
                  <a:pt x="562" y="108"/>
                </a:lnTo>
                <a:lnTo>
                  <a:pt x="567" y="108"/>
                </a:lnTo>
                <a:lnTo>
                  <a:pt x="572" y="108"/>
                </a:lnTo>
                <a:lnTo>
                  <a:pt x="578" y="113"/>
                </a:lnTo>
                <a:lnTo>
                  <a:pt x="583" y="113"/>
                </a:lnTo>
                <a:lnTo>
                  <a:pt x="589" y="113"/>
                </a:lnTo>
                <a:lnTo>
                  <a:pt x="594" y="118"/>
                </a:lnTo>
                <a:lnTo>
                  <a:pt x="599" y="118"/>
                </a:lnTo>
                <a:lnTo>
                  <a:pt x="605" y="124"/>
                </a:lnTo>
                <a:lnTo>
                  <a:pt x="610" y="124"/>
                </a:lnTo>
                <a:lnTo>
                  <a:pt x="616" y="124"/>
                </a:lnTo>
                <a:lnTo>
                  <a:pt x="621" y="124"/>
                </a:lnTo>
                <a:lnTo>
                  <a:pt x="626" y="129"/>
                </a:lnTo>
                <a:lnTo>
                  <a:pt x="632" y="129"/>
                </a:lnTo>
                <a:lnTo>
                  <a:pt x="637" y="129"/>
                </a:lnTo>
                <a:lnTo>
                  <a:pt x="643" y="129"/>
                </a:lnTo>
                <a:lnTo>
                  <a:pt x="648" y="129"/>
                </a:lnTo>
                <a:lnTo>
                  <a:pt x="653" y="129"/>
                </a:lnTo>
                <a:lnTo>
                  <a:pt x="659" y="135"/>
                </a:lnTo>
                <a:lnTo>
                  <a:pt x="664" y="135"/>
                </a:lnTo>
                <a:lnTo>
                  <a:pt x="670" y="135"/>
                </a:lnTo>
                <a:lnTo>
                  <a:pt x="675" y="135"/>
                </a:lnTo>
                <a:lnTo>
                  <a:pt x="680" y="135"/>
                </a:lnTo>
                <a:lnTo>
                  <a:pt x="686" y="135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78" name="Freeform 66"/>
          <p:cNvSpPr>
            <a:spLocks/>
          </p:cNvSpPr>
          <p:nvPr/>
        </p:nvSpPr>
        <p:spPr bwMode="auto">
          <a:xfrm>
            <a:off x="2921000" y="3092450"/>
            <a:ext cx="735013" cy="68263"/>
          </a:xfrm>
          <a:custGeom>
            <a:avLst/>
            <a:gdLst>
              <a:gd name="T0" fmla="*/ 11 w 686"/>
              <a:gd name="T1" fmla="*/ 65 h 65"/>
              <a:gd name="T2" fmla="*/ 27 w 686"/>
              <a:gd name="T3" fmla="*/ 65 h 65"/>
              <a:gd name="T4" fmla="*/ 43 w 686"/>
              <a:gd name="T5" fmla="*/ 65 h 65"/>
              <a:gd name="T6" fmla="*/ 59 w 686"/>
              <a:gd name="T7" fmla="*/ 65 h 65"/>
              <a:gd name="T8" fmla="*/ 76 w 686"/>
              <a:gd name="T9" fmla="*/ 65 h 65"/>
              <a:gd name="T10" fmla="*/ 92 w 686"/>
              <a:gd name="T11" fmla="*/ 65 h 65"/>
              <a:gd name="T12" fmla="*/ 108 w 686"/>
              <a:gd name="T13" fmla="*/ 59 h 65"/>
              <a:gd name="T14" fmla="*/ 124 w 686"/>
              <a:gd name="T15" fmla="*/ 59 h 65"/>
              <a:gd name="T16" fmla="*/ 140 w 686"/>
              <a:gd name="T17" fmla="*/ 54 h 65"/>
              <a:gd name="T18" fmla="*/ 157 w 686"/>
              <a:gd name="T19" fmla="*/ 48 h 65"/>
              <a:gd name="T20" fmla="*/ 173 w 686"/>
              <a:gd name="T21" fmla="*/ 48 h 65"/>
              <a:gd name="T22" fmla="*/ 189 w 686"/>
              <a:gd name="T23" fmla="*/ 43 h 65"/>
              <a:gd name="T24" fmla="*/ 205 w 686"/>
              <a:gd name="T25" fmla="*/ 38 h 65"/>
              <a:gd name="T26" fmla="*/ 221 w 686"/>
              <a:gd name="T27" fmla="*/ 38 h 65"/>
              <a:gd name="T28" fmla="*/ 238 w 686"/>
              <a:gd name="T29" fmla="*/ 32 h 65"/>
              <a:gd name="T30" fmla="*/ 254 w 686"/>
              <a:gd name="T31" fmla="*/ 32 h 65"/>
              <a:gd name="T32" fmla="*/ 270 w 686"/>
              <a:gd name="T33" fmla="*/ 27 h 65"/>
              <a:gd name="T34" fmla="*/ 286 w 686"/>
              <a:gd name="T35" fmla="*/ 21 h 65"/>
              <a:gd name="T36" fmla="*/ 302 w 686"/>
              <a:gd name="T37" fmla="*/ 21 h 65"/>
              <a:gd name="T38" fmla="*/ 319 w 686"/>
              <a:gd name="T39" fmla="*/ 16 h 65"/>
              <a:gd name="T40" fmla="*/ 335 w 686"/>
              <a:gd name="T41" fmla="*/ 11 h 65"/>
              <a:gd name="T42" fmla="*/ 351 w 686"/>
              <a:gd name="T43" fmla="*/ 11 h 65"/>
              <a:gd name="T44" fmla="*/ 367 w 686"/>
              <a:gd name="T45" fmla="*/ 5 h 65"/>
              <a:gd name="T46" fmla="*/ 384 w 686"/>
              <a:gd name="T47" fmla="*/ 5 h 65"/>
              <a:gd name="T48" fmla="*/ 400 w 686"/>
              <a:gd name="T49" fmla="*/ 5 h 65"/>
              <a:gd name="T50" fmla="*/ 416 w 686"/>
              <a:gd name="T51" fmla="*/ 0 h 65"/>
              <a:gd name="T52" fmla="*/ 432 w 686"/>
              <a:gd name="T53" fmla="*/ 0 h 65"/>
              <a:gd name="T54" fmla="*/ 448 w 686"/>
              <a:gd name="T55" fmla="*/ 0 h 65"/>
              <a:gd name="T56" fmla="*/ 465 w 686"/>
              <a:gd name="T57" fmla="*/ 0 h 65"/>
              <a:gd name="T58" fmla="*/ 481 w 686"/>
              <a:gd name="T59" fmla="*/ 0 h 65"/>
              <a:gd name="T60" fmla="*/ 497 w 686"/>
              <a:gd name="T61" fmla="*/ 0 h 65"/>
              <a:gd name="T62" fmla="*/ 513 w 686"/>
              <a:gd name="T63" fmla="*/ 0 h 65"/>
              <a:gd name="T64" fmla="*/ 529 w 686"/>
              <a:gd name="T65" fmla="*/ 0 h 65"/>
              <a:gd name="T66" fmla="*/ 546 w 686"/>
              <a:gd name="T67" fmla="*/ 0 h 65"/>
              <a:gd name="T68" fmla="*/ 562 w 686"/>
              <a:gd name="T69" fmla="*/ 0 h 65"/>
              <a:gd name="T70" fmla="*/ 578 w 686"/>
              <a:gd name="T71" fmla="*/ 0 h 65"/>
              <a:gd name="T72" fmla="*/ 594 w 686"/>
              <a:gd name="T73" fmla="*/ 0 h 65"/>
              <a:gd name="T74" fmla="*/ 610 w 686"/>
              <a:gd name="T75" fmla="*/ 5 h 65"/>
              <a:gd name="T76" fmla="*/ 627 w 686"/>
              <a:gd name="T77" fmla="*/ 5 h 65"/>
              <a:gd name="T78" fmla="*/ 643 w 686"/>
              <a:gd name="T79" fmla="*/ 5 h 65"/>
              <a:gd name="T80" fmla="*/ 659 w 686"/>
              <a:gd name="T81" fmla="*/ 5 h 65"/>
              <a:gd name="T82" fmla="*/ 675 w 686"/>
              <a:gd name="T83" fmla="*/ 11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65">
                <a:moveTo>
                  <a:pt x="0" y="65"/>
                </a:moveTo>
                <a:lnTo>
                  <a:pt x="5" y="65"/>
                </a:lnTo>
                <a:lnTo>
                  <a:pt x="11" y="65"/>
                </a:lnTo>
                <a:lnTo>
                  <a:pt x="16" y="65"/>
                </a:lnTo>
                <a:lnTo>
                  <a:pt x="21" y="65"/>
                </a:lnTo>
                <a:lnTo>
                  <a:pt x="27" y="65"/>
                </a:lnTo>
                <a:lnTo>
                  <a:pt x="32" y="65"/>
                </a:lnTo>
                <a:lnTo>
                  <a:pt x="38" y="65"/>
                </a:lnTo>
                <a:lnTo>
                  <a:pt x="43" y="65"/>
                </a:lnTo>
                <a:lnTo>
                  <a:pt x="49" y="65"/>
                </a:lnTo>
                <a:lnTo>
                  <a:pt x="54" y="65"/>
                </a:lnTo>
                <a:lnTo>
                  <a:pt x="59" y="65"/>
                </a:lnTo>
                <a:lnTo>
                  <a:pt x="65" y="65"/>
                </a:lnTo>
                <a:lnTo>
                  <a:pt x="70" y="65"/>
                </a:lnTo>
                <a:lnTo>
                  <a:pt x="76" y="65"/>
                </a:lnTo>
                <a:lnTo>
                  <a:pt x="81" y="65"/>
                </a:lnTo>
                <a:lnTo>
                  <a:pt x="86" y="65"/>
                </a:lnTo>
                <a:lnTo>
                  <a:pt x="92" y="65"/>
                </a:lnTo>
                <a:lnTo>
                  <a:pt x="97" y="65"/>
                </a:lnTo>
                <a:lnTo>
                  <a:pt x="103" y="59"/>
                </a:lnTo>
                <a:lnTo>
                  <a:pt x="108" y="59"/>
                </a:lnTo>
                <a:lnTo>
                  <a:pt x="113" y="59"/>
                </a:lnTo>
                <a:lnTo>
                  <a:pt x="119" y="59"/>
                </a:lnTo>
                <a:lnTo>
                  <a:pt x="124" y="59"/>
                </a:lnTo>
                <a:lnTo>
                  <a:pt x="130" y="59"/>
                </a:lnTo>
                <a:lnTo>
                  <a:pt x="135" y="54"/>
                </a:lnTo>
                <a:lnTo>
                  <a:pt x="140" y="54"/>
                </a:lnTo>
                <a:lnTo>
                  <a:pt x="146" y="54"/>
                </a:lnTo>
                <a:lnTo>
                  <a:pt x="151" y="48"/>
                </a:lnTo>
                <a:lnTo>
                  <a:pt x="157" y="48"/>
                </a:lnTo>
                <a:lnTo>
                  <a:pt x="162" y="48"/>
                </a:lnTo>
                <a:lnTo>
                  <a:pt x="167" y="48"/>
                </a:lnTo>
                <a:lnTo>
                  <a:pt x="173" y="48"/>
                </a:lnTo>
                <a:lnTo>
                  <a:pt x="178" y="43"/>
                </a:lnTo>
                <a:lnTo>
                  <a:pt x="184" y="43"/>
                </a:lnTo>
                <a:lnTo>
                  <a:pt x="189" y="43"/>
                </a:lnTo>
                <a:lnTo>
                  <a:pt x="194" y="43"/>
                </a:lnTo>
                <a:lnTo>
                  <a:pt x="200" y="43"/>
                </a:lnTo>
                <a:lnTo>
                  <a:pt x="205" y="38"/>
                </a:lnTo>
                <a:lnTo>
                  <a:pt x="211" y="38"/>
                </a:lnTo>
                <a:lnTo>
                  <a:pt x="216" y="38"/>
                </a:lnTo>
                <a:lnTo>
                  <a:pt x="221" y="38"/>
                </a:lnTo>
                <a:lnTo>
                  <a:pt x="227" y="38"/>
                </a:lnTo>
                <a:lnTo>
                  <a:pt x="232" y="38"/>
                </a:lnTo>
                <a:lnTo>
                  <a:pt x="238" y="32"/>
                </a:lnTo>
                <a:lnTo>
                  <a:pt x="243" y="32"/>
                </a:lnTo>
                <a:lnTo>
                  <a:pt x="248" y="32"/>
                </a:lnTo>
                <a:lnTo>
                  <a:pt x="254" y="32"/>
                </a:lnTo>
                <a:lnTo>
                  <a:pt x="259" y="27"/>
                </a:lnTo>
                <a:lnTo>
                  <a:pt x="265" y="27"/>
                </a:lnTo>
                <a:lnTo>
                  <a:pt x="270" y="27"/>
                </a:lnTo>
                <a:lnTo>
                  <a:pt x="275" y="27"/>
                </a:lnTo>
                <a:lnTo>
                  <a:pt x="281" y="27"/>
                </a:lnTo>
                <a:lnTo>
                  <a:pt x="286" y="21"/>
                </a:lnTo>
                <a:lnTo>
                  <a:pt x="292" y="21"/>
                </a:lnTo>
                <a:lnTo>
                  <a:pt x="297" y="21"/>
                </a:lnTo>
                <a:lnTo>
                  <a:pt x="302" y="21"/>
                </a:lnTo>
                <a:lnTo>
                  <a:pt x="308" y="21"/>
                </a:lnTo>
                <a:lnTo>
                  <a:pt x="313" y="16"/>
                </a:lnTo>
                <a:lnTo>
                  <a:pt x="319" y="16"/>
                </a:lnTo>
                <a:lnTo>
                  <a:pt x="324" y="16"/>
                </a:lnTo>
                <a:lnTo>
                  <a:pt x="329" y="16"/>
                </a:lnTo>
                <a:lnTo>
                  <a:pt x="335" y="11"/>
                </a:lnTo>
                <a:lnTo>
                  <a:pt x="340" y="11"/>
                </a:lnTo>
                <a:lnTo>
                  <a:pt x="346" y="11"/>
                </a:lnTo>
                <a:lnTo>
                  <a:pt x="351" y="11"/>
                </a:lnTo>
                <a:lnTo>
                  <a:pt x="357" y="5"/>
                </a:lnTo>
                <a:lnTo>
                  <a:pt x="362" y="5"/>
                </a:lnTo>
                <a:lnTo>
                  <a:pt x="367" y="5"/>
                </a:lnTo>
                <a:lnTo>
                  <a:pt x="373" y="5"/>
                </a:lnTo>
                <a:lnTo>
                  <a:pt x="378" y="5"/>
                </a:lnTo>
                <a:lnTo>
                  <a:pt x="384" y="5"/>
                </a:lnTo>
                <a:lnTo>
                  <a:pt x="389" y="5"/>
                </a:lnTo>
                <a:lnTo>
                  <a:pt x="394" y="5"/>
                </a:lnTo>
                <a:lnTo>
                  <a:pt x="400" y="5"/>
                </a:lnTo>
                <a:lnTo>
                  <a:pt x="405" y="0"/>
                </a:lnTo>
                <a:lnTo>
                  <a:pt x="411" y="0"/>
                </a:lnTo>
                <a:lnTo>
                  <a:pt x="416" y="0"/>
                </a:lnTo>
                <a:lnTo>
                  <a:pt x="421" y="0"/>
                </a:lnTo>
                <a:lnTo>
                  <a:pt x="427" y="0"/>
                </a:lnTo>
                <a:lnTo>
                  <a:pt x="432" y="0"/>
                </a:lnTo>
                <a:lnTo>
                  <a:pt x="438" y="0"/>
                </a:lnTo>
                <a:lnTo>
                  <a:pt x="443" y="0"/>
                </a:lnTo>
                <a:lnTo>
                  <a:pt x="448" y="0"/>
                </a:lnTo>
                <a:lnTo>
                  <a:pt x="454" y="0"/>
                </a:lnTo>
                <a:lnTo>
                  <a:pt x="459" y="0"/>
                </a:lnTo>
                <a:lnTo>
                  <a:pt x="465" y="0"/>
                </a:lnTo>
                <a:lnTo>
                  <a:pt x="470" y="0"/>
                </a:lnTo>
                <a:lnTo>
                  <a:pt x="475" y="0"/>
                </a:lnTo>
                <a:lnTo>
                  <a:pt x="481" y="0"/>
                </a:lnTo>
                <a:lnTo>
                  <a:pt x="486" y="0"/>
                </a:lnTo>
                <a:lnTo>
                  <a:pt x="492" y="0"/>
                </a:lnTo>
                <a:lnTo>
                  <a:pt x="497" y="0"/>
                </a:lnTo>
                <a:lnTo>
                  <a:pt x="502" y="0"/>
                </a:lnTo>
                <a:lnTo>
                  <a:pt x="508" y="0"/>
                </a:lnTo>
                <a:lnTo>
                  <a:pt x="513" y="0"/>
                </a:lnTo>
                <a:lnTo>
                  <a:pt x="519" y="0"/>
                </a:lnTo>
                <a:lnTo>
                  <a:pt x="524" y="0"/>
                </a:lnTo>
                <a:lnTo>
                  <a:pt x="529" y="0"/>
                </a:lnTo>
                <a:lnTo>
                  <a:pt x="535" y="0"/>
                </a:lnTo>
                <a:lnTo>
                  <a:pt x="540" y="0"/>
                </a:lnTo>
                <a:lnTo>
                  <a:pt x="546" y="0"/>
                </a:lnTo>
                <a:lnTo>
                  <a:pt x="551" y="0"/>
                </a:lnTo>
                <a:lnTo>
                  <a:pt x="556" y="0"/>
                </a:lnTo>
                <a:lnTo>
                  <a:pt x="562" y="0"/>
                </a:lnTo>
                <a:lnTo>
                  <a:pt x="567" y="0"/>
                </a:lnTo>
                <a:lnTo>
                  <a:pt x="573" y="0"/>
                </a:lnTo>
                <a:lnTo>
                  <a:pt x="578" y="0"/>
                </a:lnTo>
                <a:lnTo>
                  <a:pt x="583" y="0"/>
                </a:lnTo>
                <a:lnTo>
                  <a:pt x="589" y="0"/>
                </a:lnTo>
                <a:lnTo>
                  <a:pt x="594" y="0"/>
                </a:lnTo>
                <a:lnTo>
                  <a:pt x="600" y="0"/>
                </a:lnTo>
                <a:lnTo>
                  <a:pt x="605" y="0"/>
                </a:lnTo>
                <a:lnTo>
                  <a:pt x="610" y="5"/>
                </a:lnTo>
                <a:lnTo>
                  <a:pt x="616" y="5"/>
                </a:lnTo>
                <a:lnTo>
                  <a:pt x="621" y="5"/>
                </a:lnTo>
                <a:lnTo>
                  <a:pt x="627" y="5"/>
                </a:lnTo>
                <a:lnTo>
                  <a:pt x="632" y="5"/>
                </a:lnTo>
                <a:lnTo>
                  <a:pt x="637" y="5"/>
                </a:lnTo>
                <a:lnTo>
                  <a:pt x="643" y="5"/>
                </a:lnTo>
                <a:lnTo>
                  <a:pt x="648" y="5"/>
                </a:lnTo>
                <a:lnTo>
                  <a:pt x="654" y="5"/>
                </a:lnTo>
                <a:lnTo>
                  <a:pt x="659" y="5"/>
                </a:lnTo>
                <a:lnTo>
                  <a:pt x="665" y="11"/>
                </a:lnTo>
                <a:lnTo>
                  <a:pt x="670" y="11"/>
                </a:lnTo>
                <a:lnTo>
                  <a:pt x="675" y="11"/>
                </a:lnTo>
                <a:lnTo>
                  <a:pt x="681" y="11"/>
                </a:lnTo>
                <a:lnTo>
                  <a:pt x="686" y="11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79" name="Freeform 67"/>
          <p:cNvSpPr>
            <a:spLocks/>
          </p:cNvSpPr>
          <p:nvPr/>
        </p:nvSpPr>
        <p:spPr bwMode="auto">
          <a:xfrm>
            <a:off x="3656013" y="3103563"/>
            <a:ext cx="492125" cy="11112"/>
          </a:xfrm>
          <a:custGeom>
            <a:avLst/>
            <a:gdLst>
              <a:gd name="T0" fmla="*/ 6 w 459"/>
              <a:gd name="T1" fmla="*/ 0 h 10"/>
              <a:gd name="T2" fmla="*/ 16 w 459"/>
              <a:gd name="T3" fmla="*/ 0 h 10"/>
              <a:gd name="T4" fmla="*/ 27 w 459"/>
              <a:gd name="T5" fmla="*/ 0 h 10"/>
              <a:gd name="T6" fmla="*/ 38 w 459"/>
              <a:gd name="T7" fmla="*/ 0 h 10"/>
              <a:gd name="T8" fmla="*/ 49 w 459"/>
              <a:gd name="T9" fmla="*/ 0 h 10"/>
              <a:gd name="T10" fmla="*/ 60 w 459"/>
              <a:gd name="T11" fmla="*/ 5 h 10"/>
              <a:gd name="T12" fmla="*/ 70 w 459"/>
              <a:gd name="T13" fmla="*/ 5 h 10"/>
              <a:gd name="T14" fmla="*/ 81 w 459"/>
              <a:gd name="T15" fmla="*/ 5 h 10"/>
              <a:gd name="T16" fmla="*/ 92 w 459"/>
              <a:gd name="T17" fmla="*/ 5 h 10"/>
              <a:gd name="T18" fmla="*/ 103 w 459"/>
              <a:gd name="T19" fmla="*/ 5 h 10"/>
              <a:gd name="T20" fmla="*/ 114 w 459"/>
              <a:gd name="T21" fmla="*/ 10 h 10"/>
              <a:gd name="T22" fmla="*/ 124 w 459"/>
              <a:gd name="T23" fmla="*/ 10 h 10"/>
              <a:gd name="T24" fmla="*/ 135 w 459"/>
              <a:gd name="T25" fmla="*/ 10 h 10"/>
              <a:gd name="T26" fmla="*/ 146 w 459"/>
              <a:gd name="T27" fmla="*/ 10 h 10"/>
              <a:gd name="T28" fmla="*/ 157 w 459"/>
              <a:gd name="T29" fmla="*/ 10 h 10"/>
              <a:gd name="T30" fmla="*/ 168 w 459"/>
              <a:gd name="T31" fmla="*/ 10 h 10"/>
              <a:gd name="T32" fmla="*/ 178 w 459"/>
              <a:gd name="T33" fmla="*/ 10 h 10"/>
              <a:gd name="T34" fmla="*/ 189 w 459"/>
              <a:gd name="T35" fmla="*/ 10 h 10"/>
              <a:gd name="T36" fmla="*/ 200 w 459"/>
              <a:gd name="T37" fmla="*/ 10 h 10"/>
              <a:gd name="T38" fmla="*/ 211 w 459"/>
              <a:gd name="T39" fmla="*/ 10 h 10"/>
              <a:gd name="T40" fmla="*/ 222 w 459"/>
              <a:gd name="T41" fmla="*/ 10 h 10"/>
              <a:gd name="T42" fmla="*/ 232 w 459"/>
              <a:gd name="T43" fmla="*/ 10 h 10"/>
              <a:gd name="T44" fmla="*/ 243 w 459"/>
              <a:gd name="T45" fmla="*/ 10 h 10"/>
              <a:gd name="T46" fmla="*/ 254 w 459"/>
              <a:gd name="T47" fmla="*/ 10 h 10"/>
              <a:gd name="T48" fmla="*/ 265 w 459"/>
              <a:gd name="T49" fmla="*/ 10 h 10"/>
              <a:gd name="T50" fmla="*/ 276 w 459"/>
              <a:gd name="T51" fmla="*/ 10 h 10"/>
              <a:gd name="T52" fmla="*/ 287 w 459"/>
              <a:gd name="T53" fmla="*/ 10 h 10"/>
              <a:gd name="T54" fmla="*/ 297 w 459"/>
              <a:gd name="T55" fmla="*/ 10 h 10"/>
              <a:gd name="T56" fmla="*/ 308 w 459"/>
              <a:gd name="T57" fmla="*/ 10 h 10"/>
              <a:gd name="T58" fmla="*/ 319 w 459"/>
              <a:gd name="T59" fmla="*/ 10 h 10"/>
              <a:gd name="T60" fmla="*/ 330 w 459"/>
              <a:gd name="T61" fmla="*/ 10 h 10"/>
              <a:gd name="T62" fmla="*/ 341 w 459"/>
              <a:gd name="T63" fmla="*/ 10 h 10"/>
              <a:gd name="T64" fmla="*/ 351 w 459"/>
              <a:gd name="T65" fmla="*/ 10 h 10"/>
              <a:gd name="T66" fmla="*/ 362 w 459"/>
              <a:gd name="T67" fmla="*/ 10 h 10"/>
              <a:gd name="T68" fmla="*/ 373 w 459"/>
              <a:gd name="T69" fmla="*/ 10 h 10"/>
              <a:gd name="T70" fmla="*/ 384 w 459"/>
              <a:gd name="T71" fmla="*/ 10 h 10"/>
              <a:gd name="T72" fmla="*/ 395 w 459"/>
              <a:gd name="T73" fmla="*/ 10 h 10"/>
              <a:gd name="T74" fmla="*/ 405 w 459"/>
              <a:gd name="T75" fmla="*/ 10 h 10"/>
              <a:gd name="T76" fmla="*/ 416 w 459"/>
              <a:gd name="T77" fmla="*/ 10 h 10"/>
              <a:gd name="T78" fmla="*/ 427 w 459"/>
              <a:gd name="T79" fmla="*/ 10 h 10"/>
              <a:gd name="T80" fmla="*/ 438 w 459"/>
              <a:gd name="T81" fmla="*/ 10 h 10"/>
              <a:gd name="T82" fmla="*/ 449 w 459"/>
              <a:gd name="T83" fmla="*/ 5 h 10"/>
              <a:gd name="T84" fmla="*/ 459 w 459"/>
              <a:gd name="T85" fmla="*/ 5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59" h="10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  <a:lnTo>
                  <a:pt x="22" y="0"/>
                </a:lnTo>
                <a:lnTo>
                  <a:pt x="27" y="0"/>
                </a:lnTo>
                <a:lnTo>
                  <a:pt x="33" y="0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4" y="0"/>
                </a:lnTo>
                <a:lnTo>
                  <a:pt x="60" y="5"/>
                </a:lnTo>
                <a:lnTo>
                  <a:pt x="65" y="5"/>
                </a:lnTo>
                <a:lnTo>
                  <a:pt x="70" y="5"/>
                </a:lnTo>
                <a:lnTo>
                  <a:pt x="76" y="5"/>
                </a:lnTo>
                <a:lnTo>
                  <a:pt x="81" y="5"/>
                </a:lnTo>
                <a:lnTo>
                  <a:pt x="87" y="5"/>
                </a:lnTo>
                <a:lnTo>
                  <a:pt x="92" y="5"/>
                </a:lnTo>
                <a:lnTo>
                  <a:pt x="97" y="5"/>
                </a:lnTo>
                <a:lnTo>
                  <a:pt x="103" y="5"/>
                </a:lnTo>
                <a:lnTo>
                  <a:pt x="108" y="5"/>
                </a:lnTo>
                <a:lnTo>
                  <a:pt x="114" y="10"/>
                </a:lnTo>
                <a:lnTo>
                  <a:pt x="119" y="10"/>
                </a:lnTo>
                <a:lnTo>
                  <a:pt x="124" y="10"/>
                </a:lnTo>
                <a:lnTo>
                  <a:pt x="130" y="10"/>
                </a:lnTo>
                <a:lnTo>
                  <a:pt x="135" y="10"/>
                </a:lnTo>
                <a:lnTo>
                  <a:pt x="141" y="10"/>
                </a:lnTo>
                <a:lnTo>
                  <a:pt x="146" y="10"/>
                </a:lnTo>
                <a:lnTo>
                  <a:pt x="151" y="10"/>
                </a:lnTo>
                <a:lnTo>
                  <a:pt x="157" y="10"/>
                </a:lnTo>
                <a:lnTo>
                  <a:pt x="162" y="10"/>
                </a:lnTo>
                <a:lnTo>
                  <a:pt x="168" y="10"/>
                </a:lnTo>
                <a:lnTo>
                  <a:pt x="173" y="10"/>
                </a:lnTo>
                <a:lnTo>
                  <a:pt x="178" y="10"/>
                </a:lnTo>
                <a:lnTo>
                  <a:pt x="184" y="10"/>
                </a:lnTo>
                <a:lnTo>
                  <a:pt x="189" y="10"/>
                </a:lnTo>
                <a:lnTo>
                  <a:pt x="195" y="10"/>
                </a:lnTo>
                <a:lnTo>
                  <a:pt x="200" y="10"/>
                </a:lnTo>
                <a:lnTo>
                  <a:pt x="205" y="10"/>
                </a:lnTo>
                <a:lnTo>
                  <a:pt x="211" y="10"/>
                </a:lnTo>
                <a:lnTo>
                  <a:pt x="216" y="10"/>
                </a:lnTo>
                <a:lnTo>
                  <a:pt x="222" y="10"/>
                </a:lnTo>
                <a:lnTo>
                  <a:pt x="227" y="10"/>
                </a:lnTo>
                <a:lnTo>
                  <a:pt x="232" y="10"/>
                </a:lnTo>
                <a:lnTo>
                  <a:pt x="238" y="10"/>
                </a:lnTo>
                <a:lnTo>
                  <a:pt x="243" y="10"/>
                </a:lnTo>
                <a:lnTo>
                  <a:pt x="249" y="10"/>
                </a:lnTo>
                <a:lnTo>
                  <a:pt x="254" y="10"/>
                </a:lnTo>
                <a:lnTo>
                  <a:pt x="259" y="10"/>
                </a:lnTo>
                <a:lnTo>
                  <a:pt x="265" y="10"/>
                </a:lnTo>
                <a:lnTo>
                  <a:pt x="270" y="10"/>
                </a:lnTo>
                <a:lnTo>
                  <a:pt x="276" y="10"/>
                </a:lnTo>
                <a:lnTo>
                  <a:pt x="281" y="10"/>
                </a:lnTo>
                <a:lnTo>
                  <a:pt x="287" y="10"/>
                </a:lnTo>
                <a:lnTo>
                  <a:pt x="292" y="10"/>
                </a:lnTo>
                <a:lnTo>
                  <a:pt x="297" y="10"/>
                </a:lnTo>
                <a:lnTo>
                  <a:pt x="303" y="10"/>
                </a:lnTo>
                <a:lnTo>
                  <a:pt x="308" y="10"/>
                </a:lnTo>
                <a:lnTo>
                  <a:pt x="314" y="10"/>
                </a:lnTo>
                <a:lnTo>
                  <a:pt x="319" y="10"/>
                </a:lnTo>
                <a:lnTo>
                  <a:pt x="324" y="10"/>
                </a:lnTo>
                <a:lnTo>
                  <a:pt x="330" y="10"/>
                </a:lnTo>
                <a:lnTo>
                  <a:pt x="335" y="10"/>
                </a:lnTo>
                <a:lnTo>
                  <a:pt x="341" y="10"/>
                </a:lnTo>
                <a:lnTo>
                  <a:pt x="346" y="10"/>
                </a:lnTo>
                <a:lnTo>
                  <a:pt x="351" y="10"/>
                </a:lnTo>
                <a:lnTo>
                  <a:pt x="357" y="10"/>
                </a:lnTo>
                <a:lnTo>
                  <a:pt x="362" y="10"/>
                </a:lnTo>
                <a:lnTo>
                  <a:pt x="368" y="10"/>
                </a:lnTo>
                <a:lnTo>
                  <a:pt x="373" y="10"/>
                </a:lnTo>
                <a:lnTo>
                  <a:pt x="378" y="10"/>
                </a:lnTo>
                <a:lnTo>
                  <a:pt x="384" y="10"/>
                </a:lnTo>
                <a:lnTo>
                  <a:pt x="389" y="10"/>
                </a:lnTo>
                <a:lnTo>
                  <a:pt x="395" y="10"/>
                </a:lnTo>
                <a:lnTo>
                  <a:pt x="400" y="10"/>
                </a:lnTo>
                <a:lnTo>
                  <a:pt x="405" y="10"/>
                </a:lnTo>
                <a:lnTo>
                  <a:pt x="411" y="10"/>
                </a:lnTo>
                <a:lnTo>
                  <a:pt x="416" y="10"/>
                </a:lnTo>
                <a:lnTo>
                  <a:pt x="422" y="10"/>
                </a:lnTo>
                <a:lnTo>
                  <a:pt x="427" y="10"/>
                </a:lnTo>
                <a:lnTo>
                  <a:pt x="432" y="10"/>
                </a:lnTo>
                <a:lnTo>
                  <a:pt x="438" y="10"/>
                </a:lnTo>
                <a:lnTo>
                  <a:pt x="443" y="5"/>
                </a:lnTo>
                <a:lnTo>
                  <a:pt x="449" y="5"/>
                </a:lnTo>
                <a:lnTo>
                  <a:pt x="454" y="5"/>
                </a:lnTo>
                <a:lnTo>
                  <a:pt x="459" y="5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0" name="Freeform 68"/>
          <p:cNvSpPr>
            <a:spLocks/>
          </p:cNvSpPr>
          <p:nvPr/>
        </p:nvSpPr>
        <p:spPr bwMode="auto">
          <a:xfrm>
            <a:off x="701675" y="4329113"/>
            <a:ext cx="550863" cy="463550"/>
          </a:xfrm>
          <a:custGeom>
            <a:avLst/>
            <a:gdLst>
              <a:gd name="T0" fmla="*/ 11 w 514"/>
              <a:gd name="T1" fmla="*/ 0 h 432"/>
              <a:gd name="T2" fmla="*/ 27 w 514"/>
              <a:gd name="T3" fmla="*/ 0 h 432"/>
              <a:gd name="T4" fmla="*/ 44 w 514"/>
              <a:gd name="T5" fmla="*/ 0 h 432"/>
              <a:gd name="T6" fmla="*/ 60 w 514"/>
              <a:gd name="T7" fmla="*/ 0 h 432"/>
              <a:gd name="T8" fmla="*/ 76 w 514"/>
              <a:gd name="T9" fmla="*/ 0 h 432"/>
              <a:gd name="T10" fmla="*/ 92 w 514"/>
              <a:gd name="T11" fmla="*/ 0 h 432"/>
              <a:gd name="T12" fmla="*/ 108 w 514"/>
              <a:gd name="T13" fmla="*/ 0 h 432"/>
              <a:gd name="T14" fmla="*/ 125 w 514"/>
              <a:gd name="T15" fmla="*/ 0 h 432"/>
              <a:gd name="T16" fmla="*/ 141 w 514"/>
              <a:gd name="T17" fmla="*/ 0 h 432"/>
              <a:gd name="T18" fmla="*/ 157 w 514"/>
              <a:gd name="T19" fmla="*/ 0 h 432"/>
              <a:gd name="T20" fmla="*/ 173 w 514"/>
              <a:gd name="T21" fmla="*/ 0 h 432"/>
              <a:gd name="T22" fmla="*/ 189 w 514"/>
              <a:gd name="T23" fmla="*/ 0 h 432"/>
              <a:gd name="T24" fmla="*/ 206 w 514"/>
              <a:gd name="T25" fmla="*/ 0 h 432"/>
              <a:gd name="T26" fmla="*/ 222 w 514"/>
              <a:gd name="T27" fmla="*/ 6 h 432"/>
              <a:gd name="T28" fmla="*/ 233 w 514"/>
              <a:gd name="T29" fmla="*/ 27 h 432"/>
              <a:gd name="T30" fmla="*/ 238 w 514"/>
              <a:gd name="T31" fmla="*/ 60 h 432"/>
              <a:gd name="T32" fmla="*/ 249 w 514"/>
              <a:gd name="T33" fmla="*/ 81 h 432"/>
              <a:gd name="T34" fmla="*/ 254 w 514"/>
              <a:gd name="T35" fmla="*/ 108 h 432"/>
              <a:gd name="T36" fmla="*/ 271 w 514"/>
              <a:gd name="T37" fmla="*/ 108 h 432"/>
              <a:gd name="T38" fmla="*/ 287 w 514"/>
              <a:gd name="T39" fmla="*/ 108 h 432"/>
              <a:gd name="T40" fmla="*/ 298 w 514"/>
              <a:gd name="T41" fmla="*/ 130 h 432"/>
              <a:gd name="T42" fmla="*/ 308 w 514"/>
              <a:gd name="T43" fmla="*/ 151 h 432"/>
              <a:gd name="T44" fmla="*/ 314 w 514"/>
              <a:gd name="T45" fmla="*/ 189 h 432"/>
              <a:gd name="T46" fmla="*/ 325 w 514"/>
              <a:gd name="T47" fmla="*/ 243 h 432"/>
              <a:gd name="T48" fmla="*/ 330 w 514"/>
              <a:gd name="T49" fmla="*/ 297 h 432"/>
              <a:gd name="T50" fmla="*/ 341 w 514"/>
              <a:gd name="T51" fmla="*/ 340 h 432"/>
              <a:gd name="T52" fmla="*/ 346 w 514"/>
              <a:gd name="T53" fmla="*/ 383 h 432"/>
              <a:gd name="T54" fmla="*/ 362 w 514"/>
              <a:gd name="T55" fmla="*/ 421 h 432"/>
              <a:gd name="T56" fmla="*/ 373 w 514"/>
              <a:gd name="T57" fmla="*/ 432 h 432"/>
              <a:gd name="T58" fmla="*/ 389 w 514"/>
              <a:gd name="T59" fmla="*/ 415 h 432"/>
              <a:gd name="T60" fmla="*/ 395 w 514"/>
              <a:gd name="T61" fmla="*/ 383 h 432"/>
              <a:gd name="T62" fmla="*/ 406 w 514"/>
              <a:gd name="T63" fmla="*/ 351 h 432"/>
              <a:gd name="T64" fmla="*/ 411 w 514"/>
              <a:gd name="T65" fmla="*/ 313 h 432"/>
              <a:gd name="T66" fmla="*/ 422 w 514"/>
              <a:gd name="T67" fmla="*/ 286 h 432"/>
              <a:gd name="T68" fmla="*/ 427 w 514"/>
              <a:gd name="T69" fmla="*/ 264 h 432"/>
              <a:gd name="T70" fmla="*/ 438 w 514"/>
              <a:gd name="T71" fmla="*/ 243 h 432"/>
              <a:gd name="T72" fmla="*/ 454 w 514"/>
              <a:gd name="T73" fmla="*/ 216 h 432"/>
              <a:gd name="T74" fmla="*/ 465 w 514"/>
              <a:gd name="T75" fmla="*/ 200 h 432"/>
              <a:gd name="T76" fmla="*/ 476 w 514"/>
              <a:gd name="T77" fmla="*/ 178 h 432"/>
              <a:gd name="T78" fmla="*/ 492 w 514"/>
              <a:gd name="T79" fmla="*/ 194 h 432"/>
              <a:gd name="T80" fmla="*/ 497 w 514"/>
              <a:gd name="T81" fmla="*/ 232 h 432"/>
              <a:gd name="T82" fmla="*/ 508 w 514"/>
              <a:gd name="T83" fmla="*/ 27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14" h="432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7" y="0"/>
                </a:lnTo>
                <a:lnTo>
                  <a:pt x="22" y="0"/>
                </a:lnTo>
                <a:lnTo>
                  <a:pt x="27" y="0"/>
                </a:lnTo>
                <a:lnTo>
                  <a:pt x="33" y="0"/>
                </a:lnTo>
                <a:lnTo>
                  <a:pt x="38" y="0"/>
                </a:lnTo>
                <a:lnTo>
                  <a:pt x="44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0"/>
                </a:lnTo>
                <a:lnTo>
                  <a:pt x="71" y="0"/>
                </a:lnTo>
                <a:lnTo>
                  <a:pt x="76" y="0"/>
                </a:lnTo>
                <a:lnTo>
                  <a:pt x="81" y="0"/>
                </a:lnTo>
                <a:lnTo>
                  <a:pt x="87" y="0"/>
                </a:lnTo>
                <a:lnTo>
                  <a:pt x="92" y="0"/>
                </a:lnTo>
                <a:lnTo>
                  <a:pt x="98" y="0"/>
                </a:lnTo>
                <a:lnTo>
                  <a:pt x="103" y="0"/>
                </a:lnTo>
                <a:lnTo>
                  <a:pt x="108" y="0"/>
                </a:lnTo>
                <a:lnTo>
                  <a:pt x="114" y="0"/>
                </a:lnTo>
                <a:lnTo>
                  <a:pt x="119" y="0"/>
                </a:lnTo>
                <a:lnTo>
                  <a:pt x="125" y="0"/>
                </a:lnTo>
                <a:lnTo>
                  <a:pt x="130" y="0"/>
                </a:lnTo>
                <a:lnTo>
                  <a:pt x="135" y="0"/>
                </a:lnTo>
                <a:lnTo>
                  <a:pt x="141" y="0"/>
                </a:lnTo>
                <a:lnTo>
                  <a:pt x="146" y="0"/>
                </a:lnTo>
                <a:lnTo>
                  <a:pt x="152" y="0"/>
                </a:lnTo>
                <a:lnTo>
                  <a:pt x="157" y="0"/>
                </a:lnTo>
                <a:lnTo>
                  <a:pt x="162" y="0"/>
                </a:lnTo>
                <a:lnTo>
                  <a:pt x="168" y="0"/>
                </a:lnTo>
                <a:lnTo>
                  <a:pt x="173" y="0"/>
                </a:lnTo>
                <a:lnTo>
                  <a:pt x="179" y="0"/>
                </a:lnTo>
                <a:lnTo>
                  <a:pt x="184" y="0"/>
                </a:lnTo>
                <a:lnTo>
                  <a:pt x="189" y="0"/>
                </a:lnTo>
                <a:lnTo>
                  <a:pt x="195" y="0"/>
                </a:lnTo>
                <a:lnTo>
                  <a:pt x="200" y="0"/>
                </a:lnTo>
                <a:lnTo>
                  <a:pt x="206" y="0"/>
                </a:lnTo>
                <a:lnTo>
                  <a:pt x="211" y="0"/>
                </a:lnTo>
                <a:lnTo>
                  <a:pt x="216" y="0"/>
                </a:lnTo>
                <a:lnTo>
                  <a:pt x="222" y="6"/>
                </a:lnTo>
                <a:lnTo>
                  <a:pt x="227" y="16"/>
                </a:lnTo>
                <a:lnTo>
                  <a:pt x="227" y="22"/>
                </a:lnTo>
                <a:lnTo>
                  <a:pt x="233" y="27"/>
                </a:lnTo>
                <a:lnTo>
                  <a:pt x="233" y="33"/>
                </a:lnTo>
                <a:lnTo>
                  <a:pt x="238" y="43"/>
                </a:lnTo>
                <a:lnTo>
                  <a:pt x="238" y="60"/>
                </a:lnTo>
                <a:lnTo>
                  <a:pt x="244" y="65"/>
                </a:lnTo>
                <a:lnTo>
                  <a:pt x="244" y="76"/>
                </a:lnTo>
                <a:lnTo>
                  <a:pt x="249" y="81"/>
                </a:lnTo>
                <a:lnTo>
                  <a:pt x="249" y="92"/>
                </a:lnTo>
                <a:lnTo>
                  <a:pt x="254" y="97"/>
                </a:lnTo>
                <a:lnTo>
                  <a:pt x="254" y="108"/>
                </a:lnTo>
                <a:lnTo>
                  <a:pt x="260" y="108"/>
                </a:lnTo>
                <a:lnTo>
                  <a:pt x="265" y="108"/>
                </a:lnTo>
                <a:lnTo>
                  <a:pt x="271" y="108"/>
                </a:lnTo>
                <a:lnTo>
                  <a:pt x="276" y="103"/>
                </a:lnTo>
                <a:lnTo>
                  <a:pt x="281" y="103"/>
                </a:lnTo>
                <a:lnTo>
                  <a:pt x="287" y="108"/>
                </a:lnTo>
                <a:lnTo>
                  <a:pt x="292" y="113"/>
                </a:lnTo>
                <a:lnTo>
                  <a:pt x="298" y="124"/>
                </a:lnTo>
                <a:lnTo>
                  <a:pt x="298" y="130"/>
                </a:lnTo>
                <a:lnTo>
                  <a:pt x="303" y="135"/>
                </a:lnTo>
                <a:lnTo>
                  <a:pt x="303" y="146"/>
                </a:lnTo>
                <a:lnTo>
                  <a:pt x="308" y="151"/>
                </a:lnTo>
                <a:lnTo>
                  <a:pt x="308" y="173"/>
                </a:lnTo>
                <a:lnTo>
                  <a:pt x="314" y="178"/>
                </a:lnTo>
                <a:lnTo>
                  <a:pt x="314" y="189"/>
                </a:lnTo>
                <a:lnTo>
                  <a:pt x="319" y="205"/>
                </a:lnTo>
                <a:lnTo>
                  <a:pt x="319" y="227"/>
                </a:lnTo>
                <a:lnTo>
                  <a:pt x="325" y="243"/>
                </a:lnTo>
                <a:lnTo>
                  <a:pt x="325" y="259"/>
                </a:lnTo>
                <a:lnTo>
                  <a:pt x="330" y="270"/>
                </a:lnTo>
                <a:lnTo>
                  <a:pt x="330" y="297"/>
                </a:lnTo>
                <a:lnTo>
                  <a:pt x="335" y="313"/>
                </a:lnTo>
                <a:lnTo>
                  <a:pt x="335" y="324"/>
                </a:lnTo>
                <a:lnTo>
                  <a:pt x="341" y="340"/>
                </a:lnTo>
                <a:lnTo>
                  <a:pt x="341" y="362"/>
                </a:lnTo>
                <a:lnTo>
                  <a:pt x="346" y="372"/>
                </a:lnTo>
                <a:lnTo>
                  <a:pt x="346" y="383"/>
                </a:lnTo>
                <a:lnTo>
                  <a:pt x="352" y="394"/>
                </a:lnTo>
                <a:lnTo>
                  <a:pt x="352" y="405"/>
                </a:lnTo>
                <a:lnTo>
                  <a:pt x="362" y="421"/>
                </a:lnTo>
                <a:lnTo>
                  <a:pt x="362" y="432"/>
                </a:lnTo>
                <a:lnTo>
                  <a:pt x="368" y="432"/>
                </a:lnTo>
                <a:lnTo>
                  <a:pt x="373" y="432"/>
                </a:lnTo>
                <a:lnTo>
                  <a:pt x="379" y="432"/>
                </a:lnTo>
                <a:lnTo>
                  <a:pt x="384" y="421"/>
                </a:lnTo>
                <a:lnTo>
                  <a:pt x="389" y="415"/>
                </a:lnTo>
                <a:lnTo>
                  <a:pt x="389" y="399"/>
                </a:lnTo>
                <a:lnTo>
                  <a:pt x="395" y="394"/>
                </a:lnTo>
                <a:lnTo>
                  <a:pt x="395" y="383"/>
                </a:lnTo>
                <a:lnTo>
                  <a:pt x="400" y="378"/>
                </a:lnTo>
                <a:lnTo>
                  <a:pt x="400" y="362"/>
                </a:lnTo>
                <a:lnTo>
                  <a:pt x="406" y="351"/>
                </a:lnTo>
                <a:lnTo>
                  <a:pt x="406" y="340"/>
                </a:lnTo>
                <a:lnTo>
                  <a:pt x="411" y="329"/>
                </a:lnTo>
                <a:lnTo>
                  <a:pt x="411" y="313"/>
                </a:lnTo>
                <a:lnTo>
                  <a:pt x="416" y="302"/>
                </a:lnTo>
                <a:lnTo>
                  <a:pt x="416" y="297"/>
                </a:lnTo>
                <a:lnTo>
                  <a:pt x="422" y="286"/>
                </a:lnTo>
                <a:lnTo>
                  <a:pt x="422" y="275"/>
                </a:lnTo>
                <a:lnTo>
                  <a:pt x="427" y="270"/>
                </a:lnTo>
                <a:lnTo>
                  <a:pt x="427" y="264"/>
                </a:lnTo>
                <a:lnTo>
                  <a:pt x="433" y="259"/>
                </a:lnTo>
                <a:lnTo>
                  <a:pt x="433" y="248"/>
                </a:lnTo>
                <a:lnTo>
                  <a:pt x="438" y="243"/>
                </a:lnTo>
                <a:lnTo>
                  <a:pt x="443" y="238"/>
                </a:lnTo>
                <a:lnTo>
                  <a:pt x="454" y="227"/>
                </a:lnTo>
                <a:lnTo>
                  <a:pt x="454" y="216"/>
                </a:lnTo>
                <a:lnTo>
                  <a:pt x="460" y="211"/>
                </a:lnTo>
                <a:lnTo>
                  <a:pt x="460" y="205"/>
                </a:lnTo>
                <a:lnTo>
                  <a:pt x="465" y="200"/>
                </a:lnTo>
                <a:lnTo>
                  <a:pt x="465" y="194"/>
                </a:lnTo>
                <a:lnTo>
                  <a:pt x="476" y="184"/>
                </a:lnTo>
                <a:lnTo>
                  <a:pt x="476" y="178"/>
                </a:lnTo>
                <a:lnTo>
                  <a:pt x="481" y="178"/>
                </a:lnTo>
                <a:lnTo>
                  <a:pt x="487" y="189"/>
                </a:lnTo>
                <a:lnTo>
                  <a:pt x="492" y="194"/>
                </a:lnTo>
                <a:lnTo>
                  <a:pt x="492" y="205"/>
                </a:lnTo>
                <a:lnTo>
                  <a:pt x="497" y="211"/>
                </a:lnTo>
                <a:lnTo>
                  <a:pt x="497" y="232"/>
                </a:lnTo>
                <a:lnTo>
                  <a:pt x="503" y="243"/>
                </a:lnTo>
                <a:lnTo>
                  <a:pt x="503" y="254"/>
                </a:lnTo>
                <a:lnTo>
                  <a:pt x="508" y="270"/>
                </a:lnTo>
                <a:lnTo>
                  <a:pt x="508" y="297"/>
                </a:lnTo>
                <a:lnTo>
                  <a:pt x="514" y="318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1" name="Freeform 69"/>
          <p:cNvSpPr>
            <a:spLocks/>
          </p:cNvSpPr>
          <p:nvPr/>
        </p:nvSpPr>
        <p:spPr bwMode="auto">
          <a:xfrm>
            <a:off x="1252538" y="4670425"/>
            <a:ext cx="533400" cy="336550"/>
          </a:xfrm>
          <a:custGeom>
            <a:avLst/>
            <a:gdLst>
              <a:gd name="T0" fmla="*/ 5 w 497"/>
              <a:gd name="T1" fmla="*/ 49 h 313"/>
              <a:gd name="T2" fmla="*/ 10 w 497"/>
              <a:gd name="T3" fmla="*/ 119 h 313"/>
              <a:gd name="T4" fmla="*/ 21 w 497"/>
              <a:gd name="T5" fmla="*/ 168 h 313"/>
              <a:gd name="T6" fmla="*/ 27 w 497"/>
              <a:gd name="T7" fmla="*/ 222 h 313"/>
              <a:gd name="T8" fmla="*/ 38 w 497"/>
              <a:gd name="T9" fmla="*/ 259 h 313"/>
              <a:gd name="T10" fmla="*/ 43 w 497"/>
              <a:gd name="T11" fmla="*/ 281 h 313"/>
              <a:gd name="T12" fmla="*/ 54 w 497"/>
              <a:gd name="T13" fmla="*/ 297 h 313"/>
              <a:gd name="T14" fmla="*/ 70 w 497"/>
              <a:gd name="T15" fmla="*/ 313 h 313"/>
              <a:gd name="T16" fmla="*/ 86 w 497"/>
              <a:gd name="T17" fmla="*/ 302 h 313"/>
              <a:gd name="T18" fmla="*/ 102 w 497"/>
              <a:gd name="T19" fmla="*/ 286 h 313"/>
              <a:gd name="T20" fmla="*/ 119 w 497"/>
              <a:gd name="T21" fmla="*/ 281 h 313"/>
              <a:gd name="T22" fmla="*/ 135 w 497"/>
              <a:gd name="T23" fmla="*/ 265 h 313"/>
              <a:gd name="T24" fmla="*/ 146 w 497"/>
              <a:gd name="T25" fmla="*/ 243 h 313"/>
              <a:gd name="T26" fmla="*/ 156 w 497"/>
              <a:gd name="T27" fmla="*/ 227 h 313"/>
              <a:gd name="T28" fmla="*/ 173 w 497"/>
              <a:gd name="T29" fmla="*/ 200 h 313"/>
              <a:gd name="T30" fmla="*/ 178 w 497"/>
              <a:gd name="T31" fmla="*/ 195 h 313"/>
              <a:gd name="T32" fmla="*/ 194 w 497"/>
              <a:gd name="T33" fmla="*/ 205 h 313"/>
              <a:gd name="T34" fmla="*/ 210 w 497"/>
              <a:gd name="T35" fmla="*/ 227 h 313"/>
              <a:gd name="T36" fmla="*/ 227 w 497"/>
              <a:gd name="T37" fmla="*/ 216 h 313"/>
              <a:gd name="T38" fmla="*/ 237 w 497"/>
              <a:gd name="T39" fmla="*/ 200 h 313"/>
              <a:gd name="T40" fmla="*/ 243 w 497"/>
              <a:gd name="T41" fmla="*/ 178 h 313"/>
              <a:gd name="T42" fmla="*/ 254 w 497"/>
              <a:gd name="T43" fmla="*/ 162 h 313"/>
              <a:gd name="T44" fmla="*/ 259 w 497"/>
              <a:gd name="T45" fmla="*/ 146 h 313"/>
              <a:gd name="T46" fmla="*/ 270 w 497"/>
              <a:gd name="T47" fmla="*/ 130 h 313"/>
              <a:gd name="T48" fmla="*/ 286 w 497"/>
              <a:gd name="T49" fmla="*/ 124 h 313"/>
              <a:gd name="T50" fmla="*/ 302 w 497"/>
              <a:gd name="T51" fmla="*/ 141 h 313"/>
              <a:gd name="T52" fmla="*/ 313 w 497"/>
              <a:gd name="T53" fmla="*/ 157 h 313"/>
              <a:gd name="T54" fmla="*/ 324 w 497"/>
              <a:gd name="T55" fmla="*/ 173 h 313"/>
              <a:gd name="T56" fmla="*/ 335 w 497"/>
              <a:gd name="T57" fmla="*/ 200 h 313"/>
              <a:gd name="T58" fmla="*/ 351 w 497"/>
              <a:gd name="T59" fmla="*/ 211 h 313"/>
              <a:gd name="T60" fmla="*/ 367 w 497"/>
              <a:gd name="T61" fmla="*/ 227 h 313"/>
              <a:gd name="T62" fmla="*/ 383 w 497"/>
              <a:gd name="T63" fmla="*/ 243 h 313"/>
              <a:gd name="T64" fmla="*/ 400 w 497"/>
              <a:gd name="T65" fmla="*/ 243 h 313"/>
              <a:gd name="T66" fmla="*/ 416 w 497"/>
              <a:gd name="T67" fmla="*/ 222 h 313"/>
              <a:gd name="T68" fmla="*/ 421 w 497"/>
              <a:gd name="T69" fmla="*/ 205 h 313"/>
              <a:gd name="T70" fmla="*/ 432 w 497"/>
              <a:gd name="T71" fmla="*/ 178 h 313"/>
              <a:gd name="T72" fmla="*/ 437 w 497"/>
              <a:gd name="T73" fmla="*/ 151 h 313"/>
              <a:gd name="T74" fmla="*/ 448 w 497"/>
              <a:gd name="T75" fmla="*/ 130 h 313"/>
              <a:gd name="T76" fmla="*/ 454 w 497"/>
              <a:gd name="T77" fmla="*/ 103 h 313"/>
              <a:gd name="T78" fmla="*/ 464 w 497"/>
              <a:gd name="T79" fmla="*/ 81 h 313"/>
              <a:gd name="T80" fmla="*/ 470 w 497"/>
              <a:gd name="T81" fmla="*/ 65 h 313"/>
              <a:gd name="T82" fmla="*/ 497 w 497"/>
              <a:gd name="T83" fmla="*/ 44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97" h="313">
                <a:moveTo>
                  <a:pt x="0" y="0"/>
                </a:moveTo>
                <a:lnTo>
                  <a:pt x="0" y="33"/>
                </a:lnTo>
                <a:lnTo>
                  <a:pt x="5" y="49"/>
                </a:lnTo>
                <a:lnTo>
                  <a:pt x="5" y="71"/>
                </a:lnTo>
                <a:lnTo>
                  <a:pt x="10" y="87"/>
                </a:lnTo>
                <a:lnTo>
                  <a:pt x="10" y="119"/>
                </a:lnTo>
                <a:lnTo>
                  <a:pt x="16" y="135"/>
                </a:lnTo>
                <a:lnTo>
                  <a:pt x="16" y="151"/>
                </a:lnTo>
                <a:lnTo>
                  <a:pt x="21" y="168"/>
                </a:lnTo>
                <a:lnTo>
                  <a:pt x="21" y="195"/>
                </a:lnTo>
                <a:lnTo>
                  <a:pt x="27" y="211"/>
                </a:lnTo>
                <a:lnTo>
                  <a:pt x="27" y="222"/>
                </a:lnTo>
                <a:lnTo>
                  <a:pt x="32" y="232"/>
                </a:lnTo>
                <a:lnTo>
                  <a:pt x="32" y="249"/>
                </a:lnTo>
                <a:lnTo>
                  <a:pt x="38" y="259"/>
                </a:lnTo>
                <a:lnTo>
                  <a:pt x="38" y="265"/>
                </a:lnTo>
                <a:lnTo>
                  <a:pt x="43" y="270"/>
                </a:lnTo>
                <a:lnTo>
                  <a:pt x="43" y="281"/>
                </a:lnTo>
                <a:lnTo>
                  <a:pt x="48" y="286"/>
                </a:lnTo>
                <a:lnTo>
                  <a:pt x="48" y="292"/>
                </a:lnTo>
                <a:lnTo>
                  <a:pt x="54" y="297"/>
                </a:lnTo>
                <a:lnTo>
                  <a:pt x="54" y="302"/>
                </a:lnTo>
                <a:lnTo>
                  <a:pt x="59" y="308"/>
                </a:lnTo>
                <a:lnTo>
                  <a:pt x="70" y="313"/>
                </a:lnTo>
                <a:lnTo>
                  <a:pt x="75" y="313"/>
                </a:lnTo>
                <a:lnTo>
                  <a:pt x="81" y="313"/>
                </a:lnTo>
                <a:lnTo>
                  <a:pt x="86" y="302"/>
                </a:lnTo>
                <a:lnTo>
                  <a:pt x="92" y="302"/>
                </a:lnTo>
                <a:lnTo>
                  <a:pt x="97" y="292"/>
                </a:lnTo>
                <a:lnTo>
                  <a:pt x="102" y="286"/>
                </a:lnTo>
                <a:lnTo>
                  <a:pt x="108" y="281"/>
                </a:lnTo>
                <a:lnTo>
                  <a:pt x="113" y="281"/>
                </a:lnTo>
                <a:lnTo>
                  <a:pt x="119" y="281"/>
                </a:lnTo>
                <a:lnTo>
                  <a:pt x="124" y="281"/>
                </a:lnTo>
                <a:lnTo>
                  <a:pt x="129" y="275"/>
                </a:lnTo>
                <a:lnTo>
                  <a:pt x="135" y="265"/>
                </a:lnTo>
                <a:lnTo>
                  <a:pt x="140" y="259"/>
                </a:lnTo>
                <a:lnTo>
                  <a:pt x="146" y="254"/>
                </a:lnTo>
                <a:lnTo>
                  <a:pt x="146" y="243"/>
                </a:lnTo>
                <a:lnTo>
                  <a:pt x="151" y="238"/>
                </a:lnTo>
                <a:lnTo>
                  <a:pt x="151" y="232"/>
                </a:lnTo>
                <a:lnTo>
                  <a:pt x="156" y="227"/>
                </a:lnTo>
                <a:lnTo>
                  <a:pt x="156" y="216"/>
                </a:lnTo>
                <a:lnTo>
                  <a:pt x="162" y="211"/>
                </a:lnTo>
                <a:lnTo>
                  <a:pt x="173" y="200"/>
                </a:lnTo>
                <a:lnTo>
                  <a:pt x="167" y="200"/>
                </a:lnTo>
                <a:lnTo>
                  <a:pt x="173" y="200"/>
                </a:lnTo>
                <a:lnTo>
                  <a:pt x="178" y="195"/>
                </a:lnTo>
                <a:lnTo>
                  <a:pt x="183" y="200"/>
                </a:lnTo>
                <a:lnTo>
                  <a:pt x="189" y="205"/>
                </a:lnTo>
                <a:lnTo>
                  <a:pt x="194" y="205"/>
                </a:lnTo>
                <a:lnTo>
                  <a:pt x="200" y="216"/>
                </a:lnTo>
                <a:lnTo>
                  <a:pt x="205" y="222"/>
                </a:lnTo>
                <a:lnTo>
                  <a:pt x="210" y="227"/>
                </a:lnTo>
                <a:lnTo>
                  <a:pt x="216" y="227"/>
                </a:lnTo>
                <a:lnTo>
                  <a:pt x="221" y="222"/>
                </a:lnTo>
                <a:lnTo>
                  <a:pt x="227" y="216"/>
                </a:lnTo>
                <a:lnTo>
                  <a:pt x="232" y="211"/>
                </a:lnTo>
                <a:lnTo>
                  <a:pt x="232" y="205"/>
                </a:lnTo>
                <a:lnTo>
                  <a:pt x="237" y="200"/>
                </a:lnTo>
                <a:lnTo>
                  <a:pt x="237" y="195"/>
                </a:lnTo>
                <a:lnTo>
                  <a:pt x="243" y="189"/>
                </a:lnTo>
                <a:lnTo>
                  <a:pt x="243" y="178"/>
                </a:lnTo>
                <a:lnTo>
                  <a:pt x="248" y="173"/>
                </a:lnTo>
                <a:lnTo>
                  <a:pt x="248" y="168"/>
                </a:lnTo>
                <a:lnTo>
                  <a:pt x="254" y="162"/>
                </a:lnTo>
                <a:lnTo>
                  <a:pt x="254" y="157"/>
                </a:lnTo>
                <a:lnTo>
                  <a:pt x="259" y="151"/>
                </a:lnTo>
                <a:lnTo>
                  <a:pt x="259" y="146"/>
                </a:lnTo>
                <a:lnTo>
                  <a:pt x="264" y="141"/>
                </a:lnTo>
                <a:lnTo>
                  <a:pt x="275" y="130"/>
                </a:lnTo>
                <a:lnTo>
                  <a:pt x="270" y="130"/>
                </a:lnTo>
                <a:lnTo>
                  <a:pt x="275" y="130"/>
                </a:lnTo>
                <a:lnTo>
                  <a:pt x="281" y="124"/>
                </a:lnTo>
                <a:lnTo>
                  <a:pt x="286" y="124"/>
                </a:lnTo>
                <a:lnTo>
                  <a:pt x="291" y="130"/>
                </a:lnTo>
                <a:lnTo>
                  <a:pt x="297" y="130"/>
                </a:lnTo>
                <a:lnTo>
                  <a:pt x="302" y="141"/>
                </a:lnTo>
                <a:lnTo>
                  <a:pt x="308" y="146"/>
                </a:lnTo>
                <a:lnTo>
                  <a:pt x="313" y="151"/>
                </a:lnTo>
                <a:lnTo>
                  <a:pt x="313" y="157"/>
                </a:lnTo>
                <a:lnTo>
                  <a:pt x="318" y="162"/>
                </a:lnTo>
                <a:lnTo>
                  <a:pt x="318" y="168"/>
                </a:lnTo>
                <a:lnTo>
                  <a:pt x="324" y="173"/>
                </a:lnTo>
                <a:lnTo>
                  <a:pt x="324" y="178"/>
                </a:lnTo>
                <a:lnTo>
                  <a:pt x="335" y="189"/>
                </a:lnTo>
                <a:lnTo>
                  <a:pt x="335" y="200"/>
                </a:lnTo>
                <a:lnTo>
                  <a:pt x="340" y="205"/>
                </a:lnTo>
                <a:lnTo>
                  <a:pt x="346" y="211"/>
                </a:lnTo>
                <a:lnTo>
                  <a:pt x="351" y="211"/>
                </a:lnTo>
                <a:lnTo>
                  <a:pt x="356" y="216"/>
                </a:lnTo>
                <a:lnTo>
                  <a:pt x="362" y="222"/>
                </a:lnTo>
                <a:lnTo>
                  <a:pt x="367" y="227"/>
                </a:lnTo>
                <a:lnTo>
                  <a:pt x="373" y="232"/>
                </a:lnTo>
                <a:lnTo>
                  <a:pt x="378" y="238"/>
                </a:lnTo>
                <a:lnTo>
                  <a:pt x="383" y="243"/>
                </a:lnTo>
                <a:lnTo>
                  <a:pt x="389" y="243"/>
                </a:lnTo>
                <a:lnTo>
                  <a:pt x="394" y="243"/>
                </a:lnTo>
                <a:lnTo>
                  <a:pt x="400" y="243"/>
                </a:lnTo>
                <a:lnTo>
                  <a:pt x="405" y="238"/>
                </a:lnTo>
                <a:lnTo>
                  <a:pt x="410" y="227"/>
                </a:lnTo>
                <a:lnTo>
                  <a:pt x="416" y="222"/>
                </a:lnTo>
                <a:lnTo>
                  <a:pt x="416" y="216"/>
                </a:lnTo>
                <a:lnTo>
                  <a:pt x="421" y="211"/>
                </a:lnTo>
                <a:lnTo>
                  <a:pt x="421" y="205"/>
                </a:lnTo>
                <a:lnTo>
                  <a:pt x="427" y="200"/>
                </a:lnTo>
                <a:lnTo>
                  <a:pt x="427" y="189"/>
                </a:lnTo>
                <a:lnTo>
                  <a:pt x="432" y="178"/>
                </a:lnTo>
                <a:lnTo>
                  <a:pt x="432" y="173"/>
                </a:lnTo>
                <a:lnTo>
                  <a:pt x="437" y="168"/>
                </a:lnTo>
                <a:lnTo>
                  <a:pt x="437" y="151"/>
                </a:lnTo>
                <a:lnTo>
                  <a:pt x="443" y="146"/>
                </a:lnTo>
                <a:lnTo>
                  <a:pt x="443" y="135"/>
                </a:lnTo>
                <a:lnTo>
                  <a:pt x="448" y="130"/>
                </a:lnTo>
                <a:lnTo>
                  <a:pt x="448" y="114"/>
                </a:lnTo>
                <a:lnTo>
                  <a:pt x="454" y="108"/>
                </a:lnTo>
                <a:lnTo>
                  <a:pt x="454" y="103"/>
                </a:lnTo>
                <a:lnTo>
                  <a:pt x="459" y="97"/>
                </a:lnTo>
                <a:lnTo>
                  <a:pt x="459" y="87"/>
                </a:lnTo>
                <a:lnTo>
                  <a:pt x="464" y="81"/>
                </a:lnTo>
                <a:lnTo>
                  <a:pt x="464" y="76"/>
                </a:lnTo>
                <a:lnTo>
                  <a:pt x="470" y="71"/>
                </a:lnTo>
                <a:lnTo>
                  <a:pt x="470" y="65"/>
                </a:lnTo>
                <a:lnTo>
                  <a:pt x="475" y="60"/>
                </a:lnTo>
                <a:lnTo>
                  <a:pt x="481" y="54"/>
                </a:lnTo>
                <a:lnTo>
                  <a:pt x="497" y="44"/>
                </a:lnTo>
                <a:lnTo>
                  <a:pt x="491" y="44"/>
                </a:lnTo>
                <a:lnTo>
                  <a:pt x="497" y="44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2" name="Freeform 70"/>
          <p:cNvSpPr>
            <a:spLocks/>
          </p:cNvSpPr>
          <p:nvPr/>
        </p:nvSpPr>
        <p:spPr bwMode="auto">
          <a:xfrm>
            <a:off x="1785938" y="4718050"/>
            <a:ext cx="730250" cy="142875"/>
          </a:xfrm>
          <a:custGeom>
            <a:avLst/>
            <a:gdLst>
              <a:gd name="T0" fmla="*/ 11 w 681"/>
              <a:gd name="T1" fmla="*/ 0 h 134"/>
              <a:gd name="T2" fmla="*/ 27 w 681"/>
              <a:gd name="T3" fmla="*/ 16 h 134"/>
              <a:gd name="T4" fmla="*/ 43 w 681"/>
              <a:gd name="T5" fmla="*/ 27 h 134"/>
              <a:gd name="T6" fmla="*/ 59 w 681"/>
              <a:gd name="T7" fmla="*/ 43 h 134"/>
              <a:gd name="T8" fmla="*/ 75 w 681"/>
              <a:gd name="T9" fmla="*/ 64 h 134"/>
              <a:gd name="T10" fmla="*/ 92 w 681"/>
              <a:gd name="T11" fmla="*/ 75 h 134"/>
              <a:gd name="T12" fmla="*/ 108 w 681"/>
              <a:gd name="T13" fmla="*/ 80 h 134"/>
              <a:gd name="T14" fmla="*/ 124 w 681"/>
              <a:gd name="T15" fmla="*/ 80 h 134"/>
              <a:gd name="T16" fmla="*/ 140 w 681"/>
              <a:gd name="T17" fmla="*/ 75 h 134"/>
              <a:gd name="T18" fmla="*/ 156 w 681"/>
              <a:gd name="T19" fmla="*/ 75 h 134"/>
              <a:gd name="T20" fmla="*/ 173 w 681"/>
              <a:gd name="T21" fmla="*/ 80 h 134"/>
              <a:gd name="T22" fmla="*/ 189 w 681"/>
              <a:gd name="T23" fmla="*/ 86 h 134"/>
              <a:gd name="T24" fmla="*/ 205 w 681"/>
              <a:gd name="T25" fmla="*/ 91 h 134"/>
              <a:gd name="T26" fmla="*/ 221 w 681"/>
              <a:gd name="T27" fmla="*/ 91 h 134"/>
              <a:gd name="T28" fmla="*/ 238 w 681"/>
              <a:gd name="T29" fmla="*/ 86 h 134"/>
              <a:gd name="T30" fmla="*/ 254 w 681"/>
              <a:gd name="T31" fmla="*/ 80 h 134"/>
              <a:gd name="T32" fmla="*/ 270 w 681"/>
              <a:gd name="T33" fmla="*/ 70 h 134"/>
              <a:gd name="T34" fmla="*/ 286 w 681"/>
              <a:gd name="T35" fmla="*/ 59 h 134"/>
              <a:gd name="T36" fmla="*/ 302 w 681"/>
              <a:gd name="T37" fmla="*/ 53 h 134"/>
              <a:gd name="T38" fmla="*/ 319 w 681"/>
              <a:gd name="T39" fmla="*/ 48 h 134"/>
              <a:gd name="T40" fmla="*/ 335 w 681"/>
              <a:gd name="T41" fmla="*/ 48 h 134"/>
              <a:gd name="T42" fmla="*/ 351 w 681"/>
              <a:gd name="T43" fmla="*/ 64 h 134"/>
              <a:gd name="T44" fmla="*/ 367 w 681"/>
              <a:gd name="T45" fmla="*/ 80 h 134"/>
              <a:gd name="T46" fmla="*/ 383 w 681"/>
              <a:gd name="T47" fmla="*/ 102 h 134"/>
              <a:gd name="T48" fmla="*/ 394 w 681"/>
              <a:gd name="T49" fmla="*/ 118 h 134"/>
              <a:gd name="T50" fmla="*/ 410 w 681"/>
              <a:gd name="T51" fmla="*/ 129 h 134"/>
              <a:gd name="T52" fmla="*/ 427 w 681"/>
              <a:gd name="T53" fmla="*/ 134 h 134"/>
              <a:gd name="T54" fmla="*/ 443 w 681"/>
              <a:gd name="T55" fmla="*/ 134 h 134"/>
              <a:gd name="T56" fmla="*/ 459 w 681"/>
              <a:gd name="T57" fmla="*/ 129 h 134"/>
              <a:gd name="T58" fmla="*/ 475 w 681"/>
              <a:gd name="T59" fmla="*/ 118 h 134"/>
              <a:gd name="T60" fmla="*/ 492 w 681"/>
              <a:gd name="T61" fmla="*/ 107 h 134"/>
              <a:gd name="T62" fmla="*/ 508 w 681"/>
              <a:gd name="T63" fmla="*/ 97 h 134"/>
              <a:gd name="T64" fmla="*/ 524 w 681"/>
              <a:gd name="T65" fmla="*/ 86 h 134"/>
              <a:gd name="T66" fmla="*/ 540 w 681"/>
              <a:gd name="T67" fmla="*/ 80 h 134"/>
              <a:gd name="T68" fmla="*/ 556 w 681"/>
              <a:gd name="T69" fmla="*/ 86 h 134"/>
              <a:gd name="T70" fmla="*/ 573 w 681"/>
              <a:gd name="T71" fmla="*/ 91 h 134"/>
              <a:gd name="T72" fmla="*/ 589 w 681"/>
              <a:gd name="T73" fmla="*/ 91 h 134"/>
              <a:gd name="T74" fmla="*/ 605 w 681"/>
              <a:gd name="T75" fmla="*/ 91 h 134"/>
              <a:gd name="T76" fmla="*/ 621 w 681"/>
              <a:gd name="T77" fmla="*/ 91 h 134"/>
              <a:gd name="T78" fmla="*/ 637 w 681"/>
              <a:gd name="T79" fmla="*/ 91 h 134"/>
              <a:gd name="T80" fmla="*/ 654 w 681"/>
              <a:gd name="T81" fmla="*/ 91 h 134"/>
              <a:gd name="T82" fmla="*/ 670 w 681"/>
              <a:gd name="T83" fmla="*/ 91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1" h="134">
                <a:moveTo>
                  <a:pt x="0" y="0"/>
                </a:moveTo>
                <a:lnTo>
                  <a:pt x="5" y="0"/>
                </a:lnTo>
                <a:lnTo>
                  <a:pt x="11" y="0"/>
                </a:lnTo>
                <a:lnTo>
                  <a:pt x="16" y="5"/>
                </a:lnTo>
                <a:lnTo>
                  <a:pt x="21" y="10"/>
                </a:lnTo>
                <a:lnTo>
                  <a:pt x="27" y="16"/>
                </a:lnTo>
                <a:lnTo>
                  <a:pt x="32" y="21"/>
                </a:lnTo>
                <a:lnTo>
                  <a:pt x="38" y="21"/>
                </a:lnTo>
                <a:lnTo>
                  <a:pt x="43" y="27"/>
                </a:lnTo>
                <a:lnTo>
                  <a:pt x="48" y="32"/>
                </a:lnTo>
                <a:lnTo>
                  <a:pt x="54" y="37"/>
                </a:lnTo>
                <a:lnTo>
                  <a:pt x="59" y="43"/>
                </a:lnTo>
                <a:lnTo>
                  <a:pt x="65" y="53"/>
                </a:lnTo>
                <a:lnTo>
                  <a:pt x="70" y="59"/>
                </a:lnTo>
                <a:lnTo>
                  <a:pt x="75" y="64"/>
                </a:lnTo>
                <a:lnTo>
                  <a:pt x="81" y="70"/>
                </a:lnTo>
                <a:lnTo>
                  <a:pt x="86" y="75"/>
                </a:lnTo>
                <a:lnTo>
                  <a:pt x="92" y="75"/>
                </a:lnTo>
                <a:lnTo>
                  <a:pt x="97" y="80"/>
                </a:lnTo>
                <a:lnTo>
                  <a:pt x="102" y="80"/>
                </a:lnTo>
                <a:lnTo>
                  <a:pt x="108" y="80"/>
                </a:lnTo>
                <a:lnTo>
                  <a:pt x="113" y="80"/>
                </a:lnTo>
                <a:lnTo>
                  <a:pt x="119" y="80"/>
                </a:lnTo>
                <a:lnTo>
                  <a:pt x="124" y="80"/>
                </a:lnTo>
                <a:lnTo>
                  <a:pt x="129" y="75"/>
                </a:lnTo>
                <a:lnTo>
                  <a:pt x="135" y="75"/>
                </a:lnTo>
                <a:lnTo>
                  <a:pt x="140" y="75"/>
                </a:lnTo>
                <a:lnTo>
                  <a:pt x="146" y="75"/>
                </a:lnTo>
                <a:lnTo>
                  <a:pt x="151" y="75"/>
                </a:lnTo>
                <a:lnTo>
                  <a:pt x="156" y="75"/>
                </a:lnTo>
                <a:lnTo>
                  <a:pt x="162" y="75"/>
                </a:lnTo>
                <a:lnTo>
                  <a:pt x="167" y="75"/>
                </a:lnTo>
                <a:lnTo>
                  <a:pt x="173" y="80"/>
                </a:lnTo>
                <a:lnTo>
                  <a:pt x="178" y="80"/>
                </a:lnTo>
                <a:lnTo>
                  <a:pt x="184" y="86"/>
                </a:lnTo>
                <a:lnTo>
                  <a:pt x="189" y="86"/>
                </a:lnTo>
                <a:lnTo>
                  <a:pt x="194" y="86"/>
                </a:lnTo>
                <a:lnTo>
                  <a:pt x="200" y="86"/>
                </a:lnTo>
                <a:lnTo>
                  <a:pt x="205" y="91"/>
                </a:lnTo>
                <a:lnTo>
                  <a:pt x="211" y="91"/>
                </a:lnTo>
                <a:lnTo>
                  <a:pt x="216" y="91"/>
                </a:lnTo>
                <a:lnTo>
                  <a:pt x="221" y="91"/>
                </a:lnTo>
                <a:lnTo>
                  <a:pt x="227" y="91"/>
                </a:lnTo>
                <a:lnTo>
                  <a:pt x="232" y="86"/>
                </a:lnTo>
                <a:lnTo>
                  <a:pt x="238" y="86"/>
                </a:lnTo>
                <a:lnTo>
                  <a:pt x="243" y="80"/>
                </a:lnTo>
                <a:lnTo>
                  <a:pt x="248" y="80"/>
                </a:lnTo>
                <a:lnTo>
                  <a:pt x="254" y="80"/>
                </a:lnTo>
                <a:lnTo>
                  <a:pt x="259" y="75"/>
                </a:lnTo>
                <a:lnTo>
                  <a:pt x="265" y="75"/>
                </a:lnTo>
                <a:lnTo>
                  <a:pt x="270" y="70"/>
                </a:lnTo>
                <a:lnTo>
                  <a:pt x="275" y="70"/>
                </a:lnTo>
                <a:lnTo>
                  <a:pt x="281" y="64"/>
                </a:lnTo>
                <a:lnTo>
                  <a:pt x="286" y="59"/>
                </a:lnTo>
                <a:lnTo>
                  <a:pt x="292" y="59"/>
                </a:lnTo>
                <a:lnTo>
                  <a:pt x="297" y="53"/>
                </a:lnTo>
                <a:lnTo>
                  <a:pt x="302" y="53"/>
                </a:lnTo>
                <a:lnTo>
                  <a:pt x="308" y="48"/>
                </a:lnTo>
                <a:lnTo>
                  <a:pt x="313" y="48"/>
                </a:lnTo>
                <a:lnTo>
                  <a:pt x="319" y="48"/>
                </a:lnTo>
                <a:lnTo>
                  <a:pt x="324" y="48"/>
                </a:lnTo>
                <a:lnTo>
                  <a:pt x="329" y="48"/>
                </a:lnTo>
                <a:lnTo>
                  <a:pt x="335" y="48"/>
                </a:lnTo>
                <a:lnTo>
                  <a:pt x="340" y="53"/>
                </a:lnTo>
                <a:lnTo>
                  <a:pt x="346" y="59"/>
                </a:lnTo>
                <a:lnTo>
                  <a:pt x="351" y="64"/>
                </a:lnTo>
                <a:lnTo>
                  <a:pt x="356" y="70"/>
                </a:lnTo>
                <a:lnTo>
                  <a:pt x="362" y="75"/>
                </a:lnTo>
                <a:lnTo>
                  <a:pt x="367" y="80"/>
                </a:lnTo>
                <a:lnTo>
                  <a:pt x="367" y="86"/>
                </a:lnTo>
                <a:lnTo>
                  <a:pt x="373" y="91"/>
                </a:lnTo>
                <a:lnTo>
                  <a:pt x="383" y="102"/>
                </a:lnTo>
                <a:lnTo>
                  <a:pt x="383" y="107"/>
                </a:lnTo>
                <a:lnTo>
                  <a:pt x="389" y="113"/>
                </a:lnTo>
                <a:lnTo>
                  <a:pt x="394" y="118"/>
                </a:lnTo>
                <a:lnTo>
                  <a:pt x="400" y="124"/>
                </a:lnTo>
                <a:lnTo>
                  <a:pt x="405" y="124"/>
                </a:lnTo>
                <a:lnTo>
                  <a:pt x="410" y="129"/>
                </a:lnTo>
                <a:lnTo>
                  <a:pt x="416" y="129"/>
                </a:lnTo>
                <a:lnTo>
                  <a:pt x="421" y="134"/>
                </a:lnTo>
                <a:lnTo>
                  <a:pt x="427" y="134"/>
                </a:lnTo>
                <a:lnTo>
                  <a:pt x="432" y="134"/>
                </a:lnTo>
                <a:lnTo>
                  <a:pt x="437" y="134"/>
                </a:lnTo>
                <a:lnTo>
                  <a:pt x="443" y="134"/>
                </a:lnTo>
                <a:lnTo>
                  <a:pt x="448" y="129"/>
                </a:lnTo>
                <a:lnTo>
                  <a:pt x="454" y="129"/>
                </a:lnTo>
                <a:lnTo>
                  <a:pt x="459" y="129"/>
                </a:lnTo>
                <a:lnTo>
                  <a:pt x="464" y="124"/>
                </a:lnTo>
                <a:lnTo>
                  <a:pt x="470" y="124"/>
                </a:lnTo>
                <a:lnTo>
                  <a:pt x="475" y="118"/>
                </a:lnTo>
                <a:lnTo>
                  <a:pt x="481" y="113"/>
                </a:lnTo>
                <a:lnTo>
                  <a:pt x="486" y="113"/>
                </a:lnTo>
                <a:lnTo>
                  <a:pt x="492" y="107"/>
                </a:lnTo>
                <a:lnTo>
                  <a:pt x="497" y="102"/>
                </a:lnTo>
                <a:lnTo>
                  <a:pt x="502" y="97"/>
                </a:lnTo>
                <a:lnTo>
                  <a:pt x="508" y="97"/>
                </a:lnTo>
                <a:lnTo>
                  <a:pt x="513" y="91"/>
                </a:lnTo>
                <a:lnTo>
                  <a:pt x="519" y="86"/>
                </a:lnTo>
                <a:lnTo>
                  <a:pt x="524" y="86"/>
                </a:lnTo>
                <a:lnTo>
                  <a:pt x="529" y="80"/>
                </a:lnTo>
                <a:lnTo>
                  <a:pt x="535" y="80"/>
                </a:lnTo>
                <a:lnTo>
                  <a:pt x="540" y="80"/>
                </a:lnTo>
                <a:lnTo>
                  <a:pt x="546" y="80"/>
                </a:lnTo>
                <a:lnTo>
                  <a:pt x="551" y="86"/>
                </a:lnTo>
                <a:lnTo>
                  <a:pt x="556" y="86"/>
                </a:lnTo>
                <a:lnTo>
                  <a:pt x="562" y="86"/>
                </a:lnTo>
                <a:lnTo>
                  <a:pt x="567" y="91"/>
                </a:lnTo>
                <a:lnTo>
                  <a:pt x="573" y="91"/>
                </a:lnTo>
                <a:lnTo>
                  <a:pt x="578" y="91"/>
                </a:lnTo>
                <a:lnTo>
                  <a:pt x="583" y="91"/>
                </a:lnTo>
                <a:lnTo>
                  <a:pt x="589" y="91"/>
                </a:lnTo>
                <a:lnTo>
                  <a:pt x="594" y="91"/>
                </a:lnTo>
                <a:lnTo>
                  <a:pt x="600" y="91"/>
                </a:lnTo>
                <a:lnTo>
                  <a:pt x="605" y="91"/>
                </a:lnTo>
                <a:lnTo>
                  <a:pt x="610" y="91"/>
                </a:lnTo>
                <a:lnTo>
                  <a:pt x="616" y="91"/>
                </a:lnTo>
                <a:lnTo>
                  <a:pt x="621" y="91"/>
                </a:lnTo>
                <a:lnTo>
                  <a:pt x="627" y="91"/>
                </a:lnTo>
                <a:lnTo>
                  <a:pt x="632" y="91"/>
                </a:lnTo>
                <a:lnTo>
                  <a:pt x="637" y="91"/>
                </a:lnTo>
                <a:lnTo>
                  <a:pt x="643" y="91"/>
                </a:lnTo>
                <a:lnTo>
                  <a:pt x="648" y="91"/>
                </a:lnTo>
                <a:lnTo>
                  <a:pt x="654" y="91"/>
                </a:lnTo>
                <a:lnTo>
                  <a:pt x="659" y="91"/>
                </a:lnTo>
                <a:lnTo>
                  <a:pt x="664" y="91"/>
                </a:lnTo>
                <a:lnTo>
                  <a:pt x="670" y="91"/>
                </a:lnTo>
                <a:lnTo>
                  <a:pt x="675" y="91"/>
                </a:lnTo>
                <a:lnTo>
                  <a:pt x="681" y="91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3" name="Freeform 71"/>
          <p:cNvSpPr>
            <a:spLocks/>
          </p:cNvSpPr>
          <p:nvPr/>
        </p:nvSpPr>
        <p:spPr bwMode="auto">
          <a:xfrm>
            <a:off x="2516188" y="4781550"/>
            <a:ext cx="735012" cy="39688"/>
          </a:xfrm>
          <a:custGeom>
            <a:avLst/>
            <a:gdLst>
              <a:gd name="T0" fmla="*/ 10 w 686"/>
              <a:gd name="T1" fmla="*/ 38 h 38"/>
              <a:gd name="T2" fmla="*/ 27 w 686"/>
              <a:gd name="T3" fmla="*/ 38 h 38"/>
              <a:gd name="T4" fmla="*/ 43 w 686"/>
              <a:gd name="T5" fmla="*/ 38 h 38"/>
              <a:gd name="T6" fmla="*/ 59 w 686"/>
              <a:gd name="T7" fmla="*/ 38 h 38"/>
              <a:gd name="T8" fmla="*/ 75 w 686"/>
              <a:gd name="T9" fmla="*/ 38 h 38"/>
              <a:gd name="T10" fmla="*/ 91 w 686"/>
              <a:gd name="T11" fmla="*/ 38 h 38"/>
              <a:gd name="T12" fmla="*/ 108 w 686"/>
              <a:gd name="T13" fmla="*/ 27 h 38"/>
              <a:gd name="T14" fmla="*/ 124 w 686"/>
              <a:gd name="T15" fmla="*/ 16 h 38"/>
              <a:gd name="T16" fmla="*/ 140 w 686"/>
              <a:gd name="T17" fmla="*/ 11 h 38"/>
              <a:gd name="T18" fmla="*/ 156 w 686"/>
              <a:gd name="T19" fmla="*/ 5 h 38"/>
              <a:gd name="T20" fmla="*/ 173 w 686"/>
              <a:gd name="T21" fmla="*/ 0 h 38"/>
              <a:gd name="T22" fmla="*/ 189 w 686"/>
              <a:gd name="T23" fmla="*/ 0 h 38"/>
              <a:gd name="T24" fmla="*/ 205 w 686"/>
              <a:gd name="T25" fmla="*/ 5 h 38"/>
              <a:gd name="T26" fmla="*/ 221 w 686"/>
              <a:gd name="T27" fmla="*/ 11 h 38"/>
              <a:gd name="T28" fmla="*/ 237 w 686"/>
              <a:gd name="T29" fmla="*/ 11 h 38"/>
              <a:gd name="T30" fmla="*/ 254 w 686"/>
              <a:gd name="T31" fmla="*/ 16 h 38"/>
              <a:gd name="T32" fmla="*/ 270 w 686"/>
              <a:gd name="T33" fmla="*/ 21 h 38"/>
              <a:gd name="T34" fmla="*/ 286 w 686"/>
              <a:gd name="T35" fmla="*/ 21 h 38"/>
              <a:gd name="T36" fmla="*/ 302 w 686"/>
              <a:gd name="T37" fmla="*/ 21 h 38"/>
              <a:gd name="T38" fmla="*/ 318 w 686"/>
              <a:gd name="T39" fmla="*/ 21 h 38"/>
              <a:gd name="T40" fmla="*/ 335 w 686"/>
              <a:gd name="T41" fmla="*/ 16 h 38"/>
              <a:gd name="T42" fmla="*/ 351 w 686"/>
              <a:gd name="T43" fmla="*/ 16 h 38"/>
              <a:gd name="T44" fmla="*/ 367 w 686"/>
              <a:gd name="T45" fmla="*/ 11 h 38"/>
              <a:gd name="T46" fmla="*/ 383 w 686"/>
              <a:gd name="T47" fmla="*/ 11 h 38"/>
              <a:gd name="T48" fmla="*/ 399 w 686"/>
              <a:gd name="T49" fmla="*/ 11 h 38"/>
              <a:gd name="T50" fmla="*/ 416 w 686"/>
              <a:gd name="T51" fmla="*/ 11 h 38"/>
              <a:gd name="T52" fmla="*/ 432 w 686"/>
              <a:gd name="T53" fmla="*/ 11 h 38"/>
              <a:gd name="T54" fmla="*/ 448 w 686"/>
              <a:gd name="T55" fmla="*/ 11 h 38"/>
              <a:gd name="T56" fmla="*/ 464 w 686"/>
              <a:gd name="T57" fmla="*/ 11 h 38"/>
              <a:gd name="T58" fmla="*/ 481 w 686"/>
              <a:gd name="T59" fmla="*/ 5 h 38"/>
              <a:gd name="T60" fmla="*/ 497 w 686"/>
              <a:gd name="T61" fmla="*/ 5 h 38"/>
              <a:gd name="T62" fmla="*/ 513 w 686"/>
              <a:gd name="T63" fmla="*/ 5 h 38"/>
              <a:gd name="T64" fmla="*/ 529 w 686"/>
              <a:gd name="T65" fmla="*/ 11 h 38"/>
              <a:gd name="T66" fmla="*/ 545 w 686"/>
              <a:gd name="T67" fmla="*/ 11 h 38"/>
              <a:gd name="T68" fmla="*/ 562 w 686"/>
              <a:gd name="T69" fmla="*/ 16 h 38"/>
              <a:gd name="T70" fmla="*/ 578 w 686"/>
              <a:gd name="T71" fmla="*/ 21 h 38"/>
              <a:gd name="T72" fmla="*/ 594 w 686"/>
              <a:gd name="T73" fmla="*/ 21 h 38"/>
              <a:gd name="T74" fmla="*/ 610 w 686"/>
              <a:gd name="T75" fmla="*/ 21 h 38"/>
              <a:gd name="T76" fmla="*/ 626 w 686"/>
              <a:gd name="T77" fmla="*/ 21 h 38"/>
              <a:gd name="T78" fmla="*/ 643 w 686"/>
              <a:gd name="T79" fmla="*/ 16 h 38"/>
              <a:gd name="T80" fmla="*/ 659 w 686"/>
              <a:gd name="T81" fmla="*/ 16 h 38"/>
              <a:gd name="T82" fmla="*/ 675 w 686"/>
              <a:gd name="T83" fmla="*/ 11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38">
                <a:moveTo>
                  <a:pt x="0" y="32"/>
                </a:moveTo>
                <a:lnTo>
                  <a:pt x="5" y="38"/>
                </a:lnTo>
                <a:lnTo>
                  <a:pt x="10" y="38"/>
                </a:lnTo>
                <a:lnTo>
                  <a:pt x="16" y="38"/>
                </a:lnTo>
                <a:lnTo>
                  <a:pt x="21" y="38"/>
                </a:lnTo>
                <a:lnTo>
                  <a:pt x="27" y="38"/>
                </a:lnTo>
                <a:lnTo>
                  <a:pt x="32" y="38"/>
                </a:lnTo>
                <a:lnTo>
                  <a:pt x="37" y="38"/>
                </a:lnTo>
                <a:lnTo>
                  <a:pt x="43" y="38"/>
                </a:lnTo>
                <a:lnTo>
                  <a:pt x="48" y="38"/>
                </a:lnTo>
                <a:lnTo>
                  <a:pt x="54" y="38"/>
                </a:lnTo>
                <a:lnTo>
                  <a:pt x="59" y="38"/>
                </a:lnTo>
                <a:lnTo>
                  <a:pt x="64" y="38"/>
                </a:lnTo>
                <a:lnTo>
                  <a:pt x="70" y="38"/>
                </a:lnTo>
                <a:lnTo>
                  <a:pt x="75" y="38"/>
                </a:lnTo>
                <a:lnTo>
                  <a:pt x="81" y="38"/>
                </a:lnTo>
                <a:lnTo>
                  <a:pt x="86" y="38"/>
                </a:lnTo>
                <a:lnTo>
                  <a:pt x="91" y="38"/>
                </a:lnTo>
                <a:lnTo>
                  <a:pt x="97" y="32"/>
                </a:lnTo>
                <a:lnTo>
                  <a:pt x="102" y="32"/>
                </a:lnTo>
                <a:lnTo>
                  <a:pt x="108" y="27"/>
                </a:lnTo>
                <a:lnTo>
                  <a:pt x="113" y="27"/>
                </a:lnTo>
                <a:lnTo>
                  <a:pt x="119" y="21"/>
                </a:lnTo>
                <a:lnTo>
                  <a:pt x="124" y="16"/>
                </a:lnTo>
                <a:lnTo>
                  <a:pt x="129" y="16"/>
                </a:lnTo>
                <a:lnTo>
                  <a:pt x="135" y="11"/>
                </a:lnTo>
                <a:lnTo>
                  <a:pt x="140" y="11"/>
                </a:lnTo>
                <a:lnTo>
                  <a:pt x="146" y="11"/>
                </a:lnTo>
                <a:lnTo>
                  <a:pt x="151" y="5"/>
                </a:lnTo>
                <a:lnTo>
                  <a:pt x="156" y="5"/>
                </a:lnTo>
                <a:lnTo>
                  <a:pt x="162" y="0"/>
                </a:lnTo>
                <a:lnTo>
                  <a:pt x="167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9" y="0"/>
                </a:lnTo>
                <a:lnTo>
                  <a:pt x="194" y="0"/>
                </a:lnTo>
                <a:lnTo>
                  <a:pt x="200" y="5"/>
                </a:lnTo>
                <a:lnTo>
                  <a:pt x="205" y="5"/>
                </a:lnTo>
                <a:lnTo>
                  <a:pt x="210" y="5"/>
                </a:lnTo>
                <a:lnTo>
                  <a:pt x="216" y="5"/>
                </a:lnTo>
                <a:lnTo>
                  <a:pt x="221" y="11"/>
                </a:lnTo>
                <a:lnTo>
                  <a:pt x="227" y="11"/>
                </a:lnTo>
                <a:lnTo>
                  <a:pt x="232" y="11"/>
                </a:lnTo>
                <a:lnTo>
                  <a:pt x="237" y="11"/>
                </a:lnTo>
                <a:lnTo>
                  <a:pt x="243" y="16"/>
                </a:lnTo>
                <a:lnTo>
                  <a:pt x="248" y="16"/>
                </a:lnTo>
                <a:lnTo>
                  <a:pt x="254" y="16"/>
                </a:lnTo>
                <a:lnTo>
                  <a:pt x="259" y="21"/>
                </a:lnTo>
                <a:lnTo>
                  <a:pt x="264" y="21"/>
                </a:lnTo>
                <a:lnTo>
                  <a:pt x="270" y="21"/>
                </a:lnTo>
                <a:lnTo>
                  <a:pt x="275" y="21"/>
                </a:lnTo>
                <a:lnTo>
                  <a:pt x="281" y="21"/>
                </a:lnTo>
                <a:lnTo>
                  <a:pt x="286" y="21"/>
                </a:lnTo>
                <a:lnTo>
                  <a:pt x="291" y="21"/>
                </a:lnTo>
                <a:lnTo>
                  <a:pt x="297" y="21"/>
                </a:lnTo>
                <a:lnTo>
                  <a:pt x="302" y="21"/>
                </a:lnTo>
                <a:lnTo>
                  <a:pt x="308" y="21"/>
                </a:lnTo>
                <a:lnTo>
                  <a:pt x="313" y="21"/>
                </a:lnTo>
                <a:lnTo>
                  <a:pt x="318" y="21"/>
                </a:lnTo>
                <a:lnTo>
                  <a:pt x="324" y="16"/>
                </a:lnTo>
                <a:lnTo>
                  <a:pt x="329" y="16"/>
                </a:lnTo>
                <a:lnTo>
                  <a:pt x="335" y="16"/>
                </a:lnTo>
                <a:lnTo>
                  <a:pt x="340" y="16"/>
                </a:lnTo>
                <a:lnTo>
                  <a:pt x="345" y="16"/>
                </a:lnTo>
                <a:lnTo>
                  <a:pt x="351" y="16"/>
                </a:lnTo>
                <a:lnTo>
                  <a:pt x="356" y="16"/>
                </a:lnTo>
                <a:lnTo>
                  <a:pt x="362" y="11"/>
                </a:lnTo>
                <a:lnTo>
                  <a:pt x="367" y="11"/>
                </a:lnTo>
                <a:lnTo>
                  <a:pt x="372" y="11"/>
                </a:lnTo>
                <a:lnTo>
                  <a:pt x="378" y="11"/>
                </a:lnTo>
                <a:lnTo>
                  <a:pt x="383" y="11"/>
                </a:lnTo>
                <a:lnTo>
                  <a:pt x="389" y="11"/>
                </a:lnTo>
                <a:lnTo>
                  <a:pt x="394" y="11"/>
                </a:lnTo>
                <a:lnTo>
                  <a:pt x="399" y="11"/>
                </a:lnTo>
                <a:lnTo>
                  <a:pt x="405" y="11"/>
                </a:lnTo>
                <a:lnTo>
                  <a:pt x="410" y="11"/>
                </a:lnTo>
                <a:lnTo>
                  <a:pt x="416" y="11"/>
                </a:lnTo>
                <a:lnTo>
                  <a:pt x="421" y="11"/>
                </a:lnTo>
                <a:lnTo>
                  <a:pt x="427" y="11"/>
                </a:lnTo>
                <a:lnTo>
                  <a:pt x="432" y="11"/>
                </a:lnTo>
                <a:lnTo>
                  <a:pt x="437" y="11"/>
                </a:lnTo>
                <a:lnTo>
                  <a:pt x="443" y="11"/>
                </a:lnTo>
                <a:lnTo>
                  <a:pt x="448" y="11"/>
                </a:lnTo>
                <a:lnTo>
                  <a:pt x="454" y="11"/>
                </a:lnTo>
                <a:lnTo>
                  <a:pt x="459" y="11"/>
                </a:lnTo>
                <a:lnTo>
                  <a:pt x="464" y="11"/>
                </a:lnTo>
                <a:lnTo>
                  <a:pt x="470" y="11"/>
                </a:lnTo>
                <a:lnTo>
                  <a:pt x="475" y="11"/>
                </a:lnTo>
                <a:lnTo>
                  <a:pt x="481" y="5"/>
                </a:lnTo>
                <a:lnTo>
                  <a:pt x="486" y="5"/>
                </a:lnTo>
                <a:lnTo>
                  <a:pt x="491" y="5"/>
                </a:lnTo>
                <a:lnTo>
                  <a:pt x="497" y="5"/>
                </a:lnTo>
                <a:lnTo>
                  <a:pt x="502" y="5"/>
                </a:lnTo>
                <a:lnTo>
                  <a:pt x="508" y="5"/>
                </a:lnTo>
                <a:lnTo>
                  <a:pt x="513" y="5"/>
                </a:lnTo>
                <a:lnTo>
                  <a:pt x="518" y="11"/>
                </a:lnTo>
                <a:lnTo>
                  <a:pt x="524" y="11"/>
                </a:lnTo>
                <a:lnTo>
                  <a:pt x="529" y="11"/>
                </a:lnTo>
                <a:lnTo>
                  <a:pt x="535" y="11"/>
                </a:lnTo>
                <a:lnTo>
                  <a:pt x="540" y="11"/>
                </a:lnTo>
                <a:lnTo>
                  <a:pt x="545" y="11"/>
                </a:lnTo>
                <a:lnTo>
                  <a:pt x="551" y="16"/>
                </a:lnTo>
                <a:lnTo>
                  <a:pt x="556" y="16"/>
                </a:lnTo>
                <a:lnTo>
                  <a:pt x="562" y="16"/>
                </a:lnTo>
                <a:lnTo>
                  <a:pt x="567" y="16"/>
                </a:lnTo>
                <a:lnTo>
                  <a:pt x="572" y="16"/>
                </a:lnTo>
                <a:lnTo>
                  <a:pt x="578" y="21"/>
                </a:lnTo>
                <a:lnTo>
                  <a:pt x="583" y="21"/>
                </a:lnTo>
                <a:lnTo>
                  <a:pt x="589" y="21"/>
                </a:lnTo>
                <a:lnTo>
                  <a:pt x="594" y="21"/>
                </a:lnTo>
                <a:lnTo>
                  <a:pt x="599" y="21"/>
                </a:lnTo>
                <a:lnTo>
                  <a:pt x="605" y="21"/>
                </a:lnTo>
                <a:lnTo>
                  <a:pt x="610" y="21"/>
                </a:lnTo>
                <a:lnTo>
                  <a:pt x="616" y="21"/>
                </a:lnTo>
                <a:lnTo>
                  <a:pt x="621" y="21"/>
                </a:lnTo>
                <a:lnTo>
                  <a:pt x="626" y="21"/>
                </a:lnTo>
                <a:lnTo>
                  <a:pt x="632" y="21"/>
                </a:lnTo>
                <a:lnTo>
                  <a:pt x="637" y="21"/>
                </a:lnTo>
                <a:lnTo>
                  <a:pt x="643" y="16"/>
                </a:lnTo>
                <a:lnTo>
                  <a:pt x="648" y="16"/>
                </a:lnTo>
                <a:lnTo>
                  <a:pt x="653" y="16"/>
                </a:lnTo>
                <a:lnTo>
                  <a:pt x="659" y="16"/>
                </a:lnTo>
                <a:lnTo>
                  <a:pt x="664" y="16"/>
                </a:lnTo>
                <a:lnTo>
                  <a:pt x="670" y="11"/>
                </a:lnTo>
                <a:lnTo>
                  <a:pt x="675" y="11"/>
                </a:lnTo>
                <a:lnTo>
                  <a:pt x="680" y="11"/>
                </a:lnTo>
                <a:lnTo>
                  <a:pt x="686" y="11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4" name="Freeform 72"/>
          <p:cNvSpPr>
            <a:spLocks/>
          </p:cNvSpPr>
          <p:nvPr/>
        </p:nvSpPr>
        <p:spPr bwMode="auto">
          <a:xfrm>
            <a:off x="3251200" y="4786313"/>
            <a:ext cx="735013" cy="6350"/>
          </a:xfrm>
          <a:custGeom>
            <a:avLst/>
            <a:gdLst>
              <a:gd name="T0" fmla="*/ 11 w 686"/>
              <a:gd name="T1" fmla="*/ 0 h 6"/>
              <a:gd name="T2" fmla="*/ 27 w 686"/>
              <a:gd name="T3" fmla="*/ 0 h 6"/>
              <a:gd name="T4" fmla="*/ 43 w 686"/>
              <a:gd name="T5" fmla="*/ 0 h 6"/>
              <a:gd name="T6" fmla="*/ 59 w 686"/>
              <a:gd name="T7" fmla="*/ 6 h 6"/>
              <a:gd name="T8" fmla="*/ 76 w 686"/>
              <a:gd name="T9" fmla="*/ 6 h 6"/>
              <a:gd name="T10" fmla="*/ 92 w 686"/>
              <a:gd name="T11" fmla="*/ 6 h 6"/>
              <a:gd name="T12" fmla="*/ 108 w 686"/>
              <a:gd name="T13" fmla="*/ 6 h 6"/>
              <a:gd name="T14" fmla="*/ 124 w 686"/>
              <a:gd name="T15" fmla="*/ 6 h 6"/>
              <a:gd name="T16" fmla="*/ 140 w 686"/>
              <a:gd name="T17" fmla="*/ 6 h 6"/>
              <a:gd name="T18" fmla="*/ 157 w 686"/>
              <a:gd name="T19" fmla="*/ 6 h 6"/>
              <a:gd name="T20" fmla="*/ 173 w 686"/>
              <a:gd name="T21" fmla="*/ 6 h 6"/>
              <a:gd name="T22" fmla="*/ 189 w 686"/>
              <a:gd name="T23" fmla="*/ 6 h 6"/>
              <a:gd name="T24" fmla="*/ 205 w 686"/>
              <a:gd name="T25" fmla="*/ 6 h 6"/>
              <a:gd name="T26" fmla="*/ 221 w 686"/>
              <a:gd name="T27" fmla="*/ 6 h 6"/>
              <a:gd name="T28" fmla="*/ 238 w 686"/>
              <a:gd name="T29" fmla="*/ 6 h 6"/>
              <a:gd name="T30" fmla="*/ 254 w 686"/>
              <a:gd name="T31" fmla="*/ 6 h 6"/>
              <a:gd name="T32" fmla="*/ 270 w 686"/>
              <a:gd name="T33" fmla="*/ 6 h 6"/>
              <a:gd name="T34" fmla="*/ 286 w 686"/>
              <a:gd name="T35" fmla="*/ 0 h 6"/>
              <a:gd name="T36" fmla="*/ 302 w 686"/>
              <a:gd name="T37" fmla="*/ 0 h 6"/>
              <a:gd name="T38" fmla="*/ 319 w 686"/>
              <a:gd name="T39" fmla="*/ 0 h 6"/>
              <a:gd name="T40" fmla="*/ 335 w 686"/>
              <a:gd name="T41" fmla="*/ 0 h 6"/>
              <a:gd name="T42" fmla="*/ 351 w 686"/>
              <a:gd name="T43" fmla="*/ 0 h 6"/>
              <a:gd name="T44" fmla="*/ 367 w 686"/>
              <a:gd name="T45" fmla="*/ 0 h 6"/>
              <a:gd name="T46" fmla="*/ 384 w 686"/>
              <a:gd name="T47" fmla="*/ 0 h 6"/>
              <a:gd name="T48" fmla="*/ 400 w 686"/>
              <a:gd name="T49" fmla="*/ 0 h 6"/>
              <a:gd name="T50" fmla="*/ 416 w 686"/>
              <a:gd name="T51" fmla="*/ 0 h 6"/>
              <a:gd name="T52" fmla="*/ 432 w 686"/>
              <a:gd name="T53" fmla="*/ 0 h 6"/>
              <a:gd name="T54" fmla="*/ 448 w 686"/>
              <a:gd name="T55" fmla="*/ 0 h 6"/>
              <a:gd name="T56" fmla="*/ 465 w 686"/>
              <a:gd name="T57" fmla="*/ 0 h 6"/>
              <a:gd name="T58" fmla="*/ 481 w 686"/>
              <a:gd name="T59" fmla="*/ 0 h 6"/>
              <a:gd name="T60" fmla="*/ 497 w 686"/>
              <a:gd name="T61" fmla="*/ 0 h 6"/>
              <a:gd name="T62" fmla="*/ 513 w 686"/>
              <a:gd name="T63" fmla="*/ 0 h 6"/>
              <a:gd name="T64" fmla="*/ 529 w 686"/>
              <a:gd name="T65" fmla="*/ 0 h 6"/>
              <a:gd name="T66" fmla="*/ 546 w 686"/>
              <a:gd name="T67" fmla="*/ 0 h 6"/>
              <a:gd name="T68" fmla="*/ 562 w 686"/>
              <a:gd name="T69" fmla="*/ 0 h 6"/>
              <a:gd name="T70" fmla="*/ 578 w 686"/>
              <a:gd name="T71" fmla="*/ 0 h 6"/>
              <a:gd name="T72" fmla="*/ 594 w 686"/>
              <a:gd name="T73" fmla="*/ 0 h 6"/>
              <a:gd name="T74" fmla="*/ 610 w 686"/>
              <a:gd name="T75" fmla="*/ 0 h 6"/>
              <a:gd name="T76" fmla="*/ 627 w 686"/>
              <a:gd name="T77" fmla="*/ 0 h 6"/>
              <a:gd name="T78" fmla="*/ 643 w 686"/>
              <a:gd name="T79" fmla="*/ 0 h 6"/>
              <a:gd name="T80" fmla="*/ 659 w 686"/>
              <a:gd name="T81" fmla="*/ 0 h 6"/>
              <a:gd name="T82" fmla="*/ 675 w 686"/>
              <a:gd name="T83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6">
                <a:moveTo>
                  <a:pt x="0" y="6"/>
                </a:moveTo>
                <a:lnTo>
                  <a:pt x="5" y="6"/>
                </a:lnTo>
                <a:lnTo>
                  <a:pt x="11" y="0"/>
                </a:lnTo>
                <a:lnTo>
                  <a:pt x="16" y="0"/>
                </a:lnTo>
                <a:lnTo>
                  <a:pt x="21" y="0"/>
                </a:lnTo>
                <a:lnTo>
                  <a:pt x="27" y="0"/>
                </a:lnTo>
                <a:lnTo>
                  <a:pt x="32" y="0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4" y="0"/>
                </a:lnTo>
                <a:lnTo>
                  <a:pt x="59" y="6"/>
                </a:lnTo>
                <a:lnTo>
                  <a:pt x="65" y="6"/>
                </a:lnTo>
                <a:lnTo>
                  <a:pt x="70" y="6"/>
                </a:lnTo>
                <a:lnTo>
                  <a:pt x="76" y="6"/>
                </a:lnTo>
                <a:lnTo>
                  <a:pt x="81" y="6"/>
                </a:lnTo>
                <a:lnTo>
                  <a:pt x="86" y="6"/>
                </a:lnTo>
                <a:lnTo>
                  <a:pt x="92" y="6"/>
                </a:lnTo>
                <a:lnTo>
                  <a:pt x="97" y="6"/>
                </a:lnTo>
                <a:lnTo>
                  <a:pt x="103" y="6"/>
                </a:lnTo>
                <a:lnTo>
                  <a:pt x="108" y="6"/>
                </a:lnTo>
                <a:lnTo>
                  <a:pt x="113" y="6"/>
                </a:lnTo>
                <a:lnTo>
                  <a:pt x="119" y="6"/>
                </a:lnTo>
                <a:lnTo>
                  <a:pt x="124" y="6"/>
                </a:lnTo>
                <a:lnTo>
                  <a:pt x="130" y="6"/>
                </a:lnTo>
                <a:lnTo>
                  <a:pt x="135" y="6"/>
                </a:lnTo>
                <a:lnTo>
                  <a:pt x="140" y="6"/>
                </a:lnTo>
                <a:lnTo>
                  <a:pt x="146" y="6"/>
                </a:lnTo>
                <a:lnTo>
                  <a:pt x="151" y="6"/>
                </a:lnTo>
                <a:lnTo>
                  <a:pt x="157" y="6"/>
                </a:lnTo>
                <a:lnTo>
                  <a:pt x="162" y="6"/>
                </a:lnTo>
                <a:lnTo>
                  <a:pt x="167" y="6"/>
                </a:lnTo>
                <a:lnTo>
                  <a:pt x="173" y="6"/>
                </a:lnTo>
                <a:lnTo>
                  <a:pt x="178" y="6"/>
                </a:lnTo>
                <a:lnTo>
                  <a:pt x="184" y="6"/>
                </a:lnTo>
                <a:lnTo>
                  <a:pt x="189" y="6"/>
                </a:lnTo>
                <a:lnTo>
                  <a:pt x="194" y="6"/>
                </a:lnTo>
                <a:lnTo>
                  <a:pt x="200" y="6"/>
                </a:lnTo>
                <a:lnTo>
                  <a:pt x="205" y="6"/>
                </a:lnTo>
                <a:lnTo>
                  <a:pt x="211" y="6"/>
                </a:lnTo>
                <a:lnTo>
                  <a:pt x="216" y="6"/>
                </a:lnTo>
                <a:lnTo>
                  <a:pt x="221" y="6"/>
                </a:lnTo>
                <a:lnTo>
                  <a:pt x="227" y="6"/>
                </a:lnTo>
                <a:lnTo>
                  <a:pt x="232" y="6"/>
                </a:lnTo>
                <a:lnTo>
                  <a:pt x="238" y="6"/>
                </a:lnTo>
                <a:lnTo>
                  <a:pt x="243" y="6"/>
                </a:lnTo>
                <a:lnTo>
                  <a:pt x="248" y="6"/>
                </a:lnTo>
                <a:lnTo>
                  <a:pt x="254" y="6"/>
                </a:lnTo>
                <a:lnTo>
                  <a:pt x="259" y="6"/>
                </a:lnTo>
                <a:lnTo>
                  <a:pt x="265" y="6"/>
                </a:lnTo>
                <a:lnTo>
                  <a:pt x="270" y="6"/>
                </a:lnTo>
                <a:lnTo>
                  <a:pt x="275" y="6"/>
                </a:lnTo>
                <a:lnTo>
                  <a:pt x="281" y="0"/>
                </a:lnTo>
                <a:lnTo>
                  <a:pt x="286" y="0"/>
                </a:lnTo>
                <a:lnTo>
                  <a:pt x="292" y="0"/>
                </a:lnTo>
                <a:lnTo>
                  <a:pt x="297" y="0"/>
                </a:lnTo>
                <a:lnTo>
                  <a:pt x="302" y="0"/>
                </a:lnTo>
                <a:lnTo>
                  <a:pt x="308" y="0"/>
                </a:lnTo>
                <a:lnTo>
                  <a:pt x="313" y="0"/>
                </a:lnTo>
                <a:lnTo>
                  <a:pt x="319" y="0"/>
                </a:lnTo>
                <a:lnTo>
                  <a:pt x="324" y="0"/>
                </a:lnTo>
                <a:lnTo>
                  <a:pt x="329" y="0"/>
                </a:lnTo>
                <a:lnTo>
                  <a:pt x="335" y="0"/>
                </a:lnTo>
                <a:lnTo>
                  <a:pt x="340" y="0"/>
                </a:lnTo>
                <a:lnTo>
                  <a:pt x="346" y="0"/>
                </a:lnTo>
                <a:lnTo>
                  <a:pt x="351" y="0"/>
                </a:lnTo>
                <a:lnTo>
                  <a:pt x="357" y="0"/>
                </a:lnTo>
                <a:lnTo>
                  <a:pt x="362" y="0"/>
                </a:lnTo>
                <a:lnTo>
                  <a:pt x="367" y="0"/>
                </a:lnTo>
                <a:lnTo>
                  <a:pt x="373" y="0"/>
                </a:lnTo>
                <a:lnTo>
                  <a:pt x="378" y="0"/>
                </a:lnTo>
                <a:lnTo>
                  <a:pt x="384" y="0"/>
                </a:lnTo>
                <a:lnTo>
                  <a:pt x="389" y="0"/>
                </a:lnTo>
                <a:lnTo>
                  <a:pt x="394" y="0"/>
                </a:lnTo>
                <a:lnTo>
                  <a:pt x="400" y="0"/>
                </a:lnTo>
                <a:lnTo>
                  <a:pt x="405" y="0"/>
                </a:lnTo>
                <a:lnTo>
                  <a:pt x="411" y="0"/>
                </a:lnTo>
                <a:lnTo>
                  <a:pt x="416" y="0"/>
                </a:lnTo>
                <a:lnTo>
                  <a:pt x="421" y="0"/>
                </a:lnTo>
                <a:lnTo>
                  <a:pt x="427" y="0"/>
                </a:lnTo>
                <a:lnTo>
                  <a:pt x="432" y="0"/>
                </a:lnTo>
                <a:lnTo>
                  <a:pt x="438" y="0"/>
                </a:lnTo>
                <a:lnTo>
                  <a:pt x="443" y="0"/>
                </a:lnTo>
                <a:lnTo>
                  <a:pt x="448" y="0"/>
                </a:lnTo>
                <a:lnTo>
                  <a:pt x="454" y="0"/>
                </a:lnTo>
                <a:lnTo>
                  <a:pt x="459" y="0"/>
                </a:lnTo>
                <a:lnTo>
                  <a:pt x="465" y="0"/>
                </a:lnTo>
                <a:lnTo>
                  <a:pt x="470" y="0"/>
                </a:lnTo>
                <a:lnTo>
                  <a:pt x="475" y="0"/>
                </a:lnTo>
                <a:lnTo>
                  <a:pt x="481" y="0"/>
                </a:lnTo>
                <a:lnTo>
                  <a:pt x="486" y="0"/>
                </a:lnTo>
                <a:lnTo>
                  <a:pt x="492" y="0"/>
                </a:lnTo>
                <a:lnTo>
                  <a:pt x="497" y="0"/>
                </a:lnTo>
                <a:lnTo>
                  <a:pt x="502" y="0"/>
                </a:lnTo>
                <a:lnTo>
                  <a:pt x="508" y="0"/>
                </a:lnTo>
                <a:lnTo>
                  <a:pt x="513" y="0"/>
                </a:lnTo>
                <a:lnTo>
                  <a:pt x="519" y="0"/>
                </a:lnTo>
                <a:lnTo>
                  <a:pt x="524" y="0"/>
                </a:lnTo>
                <a:lnTo>
                  <a:pt x="529" y="0"/>
                </a:lnTo>
                <a:lnTo>
                  <a:pt x="535" y="0"/>
                </a:lnTo>
                <a:lnTo>
                  <a:pt x="540" y="0"/>
                </a:lnTo>
                <a:lnTo>
                  <a:pt x="546" y="0"/>
                </a:lnTo>
                <a:lnTo>
                  <a:pt x="551" y="0"/>
                </a:lnTo>
                <a:lnTo>
                  <a:pt x="556" y="0"/>
                </a:lnTo>
                <a:lnTo>
                  <a:pt x="562" y="0"/>
                </a:lnTo>
                <a:lnTo>
                  <a:pt x="567" y="0"/>
                </a:lnTo>
                <a:lnTo>
                  <a:pt x="573" y="0"/>
                </a:lnTo>
                <a:lnTo>
                  <a:pt x="578" y="0"/>
                </a:lnTo>
                <a:lnTo>
                  <a:pt x="583" y="0"/>
                </a:lnTo>
                <a:lnTo>
                  <a:pt x="589" y="0"/>
                </a:lnTo>
                <a:lnTo>
                  <a:pt x="594" y="0"/>
                </a:lnTo>
                <a:lnTo>
                  <a:pt x="600" y="0"/>
                </a:lnTo>
                <a:lnTo>
                  <a:pt x="605" y="0"/>
                </a:lnTo>
                <a:lnTo>
                  <a:pt x="610" y="0"/>
                </a:lnTo>
                <a:lnTo>
                  <a:pt x="616" y="0"/>
                </a:lnTo>
                <a:lnTo>
                  <a:pt x="621" y="0"/>
                </a:lnTo>
                <a:lnTo>
                  <a:pt x="627" y="0"/>
                </a:lnTo>
                <a:lnTo>
                  <a:pt x="632" y="0"/>
                </a:lnTo>
                <a:lnTo>
                  <a:pt x="637" y="0"/>
                </a:lnTo>
                <a:lnTo>
                  <a:pt x="643" y="0"/>
                </a:lnTo>
                <a:lnTo>
                  <a:pt x="648" y="0"/>
                </a:lnTo>
                <a:lnTo>
                  <a:pt x="654" y="0"/>
                </a:lnTo>
                <a:lnTo>
                  <a:pt x="659" y="0"/>
                </a:lnTo>
                <a:lnTo>
                  <a:pt x="665" y="0"/>
                </a:lnTo>
                <a:lnTo>
                  <a:pt x="670" y="0"/>
                </a:lnTo>
                <a:lnTo>
                  <a:pt x="675" y="0"/>
                </a:lnTo>
                <a:lnTo>
                  <a:pt x="681" y="0"/>
                </a:lnTo>
                <a:lnTo>
                  <a:pt x="686" y="0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5" name="Freeform 73"/>
          <p:cNvSpPr>
            <a:spLocks/>
          </p:cNvSpPr>
          <p:nvPr/>
        </p:nvSpPr>
        <p:spPr bwMode="auto">
          <a:xfrm>
            <a:off x="3986213" y="4786313"/>
            <a:ext cx="161925" cy="1587"/>
          </a:xfrm>
          <a:custGeom>
            <a:avLst/>
            <a:gdLst>
              <a:gd name="T0" fmla="*/ 0 w 151"/>
              <a:gd name="T1" fmla="*/ 6 w 151"/>
              <a:gd name="T2" fmla="*/ 11 w 151"/>
              <a:gd name="T3" fmla="*/ 16 w 151"/>
              <a:gd name="T4" fmla="*/ 22 w 151"/>
              <a:gd name="T5" fmla="*/ 27 w 151"/>
              <a:gd name="T6" fmla="*/ 33 w 151"/>
              <a:gd name="T7" fmla="*/ 38 w 151"/>
              <a:gd name="T8" fmla="*/ 43 w 151"/>
              <a:gd name="T9" fmla="*/ 49 w 151"/>
              <a:gd name="T10" fmla="*/ 54 w 151"/>
              <a:gd name="T11" fmla="*/ 60 w 151"/>
              <a:gd name="T12" fmla="*/ 65 w 151"/>
              <a:gd name="T13" fmla="*/ 70 w 151"/>
              <a:gd name="T14" fmla="*/ 76 w 151"/>
              <a:gd name="T15" fmla="*/ 81 w 151"/>
              <a:gd name="T16" fmla="*/ 87 w 151"/>
              <a:gd name="T17" fmla="*/ 92 w 151"/>
              <a:gd name="T18" fmla="*/ 97 w 151"/>
              <a:gd name="T19" fmla="*/ 103 w 151"/>
              <a:gd name="T20" fmla="*/ 108 w 151"/>
              <a:gd name="T21" fmla="*/ 114 w 151"/>
              <a:gd name="T22" fmla="*/ 119 w 151"/>
              <a:gd name="T23" fmla="*/ 124 w 151"/>
              <a:gd name="T24" fmla="*/ 130 w 151"/>
              <a:gd name="T25" fmla="*/ 135 w 151"/>
              <a:gd name="T26" fmla="*/ 141 w 151"/>
              <a:gd name="T27" fmla="*/ 146 w 151"/>
              <a:gd name="T28" fmla="*/ 151 w 15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</a:cxnLst>
            <a:rect l="0" t="0" r="r" b="b"/>
            <a:pathLst>
              <a:path w="151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  <a:lnTo>
                  <a:pt x="22" y="0"/>
                </a:lnTo>
                <a:lnTo>
                  <a:pt x="27" y="0"/>
                </a:lnTo>
                <a:lnTo>
                  <a:pt x="33" y="0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0"/>
                </a:lnTo>
                <a:lnTo>
                  <a:pt x="70" y="0"/>
                </a:lnTo>
                <a:lnTo>
                  <a:pt x="76" y="0"/>
                </a:lnTo>
                <a:lnTo>
                  <a:pt x="81" y="0"/>
                </a:lnTo>
                <a:lnTo>
                  <a:pt x="87" y="0"/>
                </a:lnTo>
                <a:lnTo>
                  <a:pt x="92" y="0"/>
                </a:lnTo>
                <a:lnTo>
                  <a:pt x="97" y="0"/>
                </a:lnTo>
                <a:lnTo>
                  <a:pt x="103" y="0"/>
                </a:lnTo>
                <a:lnTo>
                  <a:pt x="108" y="0"/>
                </a:lnTo>
                <a:lnTo>
                  <a:pt x="114" y="0"/>
                </a:lnTo>
                <a:lnTo>
                  <a:pt x="119" y="0"/>
                </a:lnTo>
                <a:lnTo>
                  <a:pt x="124" y="0"/>
                </a:lnTo>
                <a:lnTo>
                  <a:pt x="130" y="0"/>
                </a:lnTo>
                <a:lnTo>
                  <a:pt x="135" y="0"/>
                </a:lnTo>
                <a:lnTo>
                  <a:pt x="141" y="0"/>
                </a:lnTo>
                <a:lnTo>
                  <a:pt x="146" y="0"/>
                </a:lnTo>
                <a:lnTo>
                  <a:pt x="151" y="0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6" name="Freeform 74"/>
          <p:cNvSpPr>
            <a:spLocks/>
          </p:cNvSpPr>
          <p:nvPr/>
        </p:nvSpPr>
        <p:spPr bwMode="auto">
          <a:xfrm>
            <a:off x="701675" y="4017963"/>
            <a:ext cx="531813" cy="334962"/>
          </a:xfrm>
          <a:custGeom>
            <a:avLst/>
            <a:gdLst>
              <a:gd name="T0" fmla="*/ 11 w 497"/>
              <a:gd name="T1" fmla="*/ 291 h 313"/>
              <a:gd name="T2" fmla="*/ 27 w 497"/>
              <a:gd name="T3" fmla="*/ 291 h 313"/>
              <a:gd name="T4" fmla="*/ 44 w 497"/>
              <a:gd name="T5" fmla="*/ 291 h 313"/>
              <a:gd name="T6" fmla="*/ 60 w 497"/>
              <a:gd name="T7" fmla="*/ 291 h 313"/>
              <a:gd name="T8" fmla="*/ 76 w 497"/>
              <a:gd name="T9" fmla="*/ 291 h 313"/>
              <a:gd name="T10" fmla="*/ 92 w 497"/>
              <a:gd name="T11" fmla="*/ 291 h 313"/>
              <a:gd name="T12" fmla="*/ 108 w 497"/>
              <a:gd name="T13" fmla="*/ 291 h 313"/>
              <a:gd name="T14" fmla="*/ 125 w 497"/>
              <a:gd name="T15" fmla="*/ 291 h 313"/>
              <a:gd name="T16" fmla="*/ 141 w 497"/>
              <a:gd name="T17" fmla="*/ 291 h 313"/>
              <a:gd name="T18" fmla="*/ 157 w 497"/>
              <a:gd name="T19" fmla="*/ 291 h 313"/>
              <a:gd name="T20" fmla="*/ 173 w 497"/>
              <a:gd name="T21" fmla="*/ 291 h 313"/>
              <a:gd name="T22" fmla="*/ 189 w 497"/>
              <a:gd name="T23" fmla="*/ 291 h 313"/>
              <a:gd name="T24" fmla="*/ 206 w 497"/>
              <a:gd name="T25" fmla="*/ 291 h 313"/>
              <a:gd name="T26" fmla="*/ 222 w 497"/>
              <a:gd name="T27" fmla="*/ 297 h 313"/>
              <a:gd name="T28" fmla="*/ 244 w 497"/>
              <a:gd name="T29" fmla="*/ 313 h 313"/>
              <a:gd name="T30" fmla="*/ 249 w 497"/>
              <a:gd name="T31" fmla="*/ 286 h 313"/>
              <a:gd name="T32" fmla="*/ 260 w 497"/>
              <a:gd name="T33" fmla="*/ 243 h 313"/>
              <a:gd name="T34" fmla="*/ 265 w 497"/>
              <a:gd name="T35" fmla="*/ 205 h 313"/>
              <a:gd name="T36" fmla="*/ 281 w 497"/>
              <a:gd name="T37" fmla="*/ 183 h 313"/>
              <a:gd name="T38" fmla="*/ 287 w 497"/>
              <a:gd name="T39" fmla="*/ 189 h 313"/>
              <a:gd name="T40" fmla="*/ 303 w 497"/>
              <a:gd name="T41" fmla="*/ 178 h 313"/>
              <a:gd name="T42" fmla="*/ 308 w 497"/>
              <a:gd name="T43" fmla="*/ 151 h 313"/>
              <a:gd name="T44" fmla="*/ 319 w 497"/>
              <a:gd name="T45" fmla="*/ 119 h 313"/>
              <a:gd name="T46" fmla="*/ 325 w 497"/>
              <a:gd name="T47" fmla="*/ 65 h 313"/>
              <a:gd name="T48" fmla="*/ 335 w 497"/>
              <a:gd name="T49" fmla="*/ 21 h 313"/>
              <a:gd name="T50" fmla="*/ 341 w 497"/>
              <a:gd name="T51" fmla="*/ 0 h 313"/>
              <a:gd name="T52" fmla="*/ 352 w 497"/>
              <a:gd name="T53" fmla="*/ 11 h 313"/>
              <a:gd name="T54" fmla="*/ 362 w 497"/>
              <a:gd name="T55" fmla="*/ 32 h 313"/>
              <a:gd name="T56" fmla="*/ 368 w 497"/>
              <a:gd name="T57" fmla="*/ 75 h 313"/>
              <a:gd name="T58" fmla="*/ 379 w 497"/>
              <a:gd name="T59" fmla="*/ 124 h 313"/>
              <a:gd name="T60" fmla="*/ 384 w 497"/>
              <a:gd name="T61" fmla="*/ 167 h 313"/>
              <a:gd name="T62" fmla="*/ 395 w 497"/>
              <a:gd name="T63" fmla="*/ 189 h 313"/>
              <a:gd name="T64" fmla="*/ 406 w 497"/>
              <a:gd name="T65" fmla="*/ 183 h 313"/>
              <a:gd name="T66" fmla="*/ 411 w 497"/>
              <a:gd name="T67" fmla="*/ 162 h 313"/>
              <a:gd name="T68" fmla="*/ 422 w 497"/>
              <a:gd name="T69" fmla="*/ 140 h 313"/>
              <a:gd name="T70" fmla="*/ 427 w 497"/>
              <a:gd name="T71" fmla="*/ 113 h 313"/>
              <a:gd name="T72" fmla="*/ 449 w 497"/>
              <a:gd name="T73" fmla="*/ 92 h 313"/>
              <a:gd name="T74" fmla="*/ 460 w 497"/>
              <a:gd name="T75" fmla="*/ 92 h 313"/>
              <a:gd name="T76" fmla="*/ 465 w 497"/>
              <a:gd name="T77" fmla="*/ 119 h 313"/>
              <a:gd name="T78" fmla="*/ 476 w 497"/>
              <a:gd name="T79" fmla="*/ 151 h 313"/>
              <a:gd name="T80" fmla="*/ 481 w 497"/>
              <a:gd name="T81" fmla="*/ 216 h 313"/>
              <a:gd name="T82" fmla="*/ 492 w 497"/>
              <a:gd name="T83" fmla="*/ 28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97" h="313">
                <a:moveTo>
                  <a:pt x="0" y="291"/>
                </a:moveTo>
                <a:lnTo>
                  <a:pt x="6" y="291"/>
                </a:lnTo>
                <a:lnTo>
                  <a:pt x="11" y="291"/>
                </a:lnTo>
                <a:lnTo>
                  <a:pt x="17" y="291"/>
                </a:lnTo>
                <a:lnTo>
                  <a:pt x="22" y="291"/>
                </a:lnTo>
                <a:lnTo>
                  <a:pt x="27" y="291"/>
                </a:lnTo>
                <a:lnTo>
                  <a:pt x="33" y="291"/>
                </a:lnTo>
                <a:lnTo>
                  <a:pt x="38" y="291"/>
                </a:lnTo>
                <a:lnTo>
                  <a:pt x="44" y="291"/>
                </a:lnTo>
                <a:lnTo>
                  <a:pt x="49" y="291"/>
                </a:lnTo>
                <a:lnTo>
                  <a:pt x="54" y="291"/>
                </a:lnTo>
                <a:lnTo>
                  <a:pt x="60" y="291"/>
                </a:lnTo>
                <a:lnTo>
                  <a:pt x="65" y="291"/>
                </a:lnTo>
                <a:lnTo>
                  <a:pt x="71" y="291"/>
                </a:lnTo>
                <a:lnTo>
                  <a:pt x="76" y="291"/>
                </a:lnTo>
                <a:lnTo>
                  <a:pt x="81" y="291"/>
                </a:lnTo>
                <a:lnTo>
                  <a:pt x="87" y="291"/>
                </a:lnTo>
                <a:lnTo>
                  <a:pt x="92" y="291"/>
                </a:lnTo>
                <a:lnTo>
                  <a:pt x="98" y="291"/>
                </a:lnTo>
                <a:lnTo>
                  <a:pt x="103" y="291"/>
                </a:lnTo>
                <a:lnTo>
                  <a:pt x="108" y="291"/>
                </a:lnTo>
                <a:lnTo>
                  <a:pt x="114" y="291"/>
                </a:lnTo>
                <a:lnTo>
                  <a:pt x="119" y="291"/>
                </a:lnTo>
                <a:lnTo>
                  <a:pt x="125" y="291"/>
                </a:lnTo>
                <a:lnTo>
                  <a:pt x="130" y="291"/>
                </a:lnTo>
                <a:lnTo>
                  <a:pt x="135" y="291"/>
                </a:lnTo>
                <a:lnTo>
                  <a:pt x="141" y="291"/>
                </a:lnTo>
                <a:lnTo>
                  <a:pt x="146" y="291"/>
                </a:lnTo>
                <a:lnTo>
                  <a:pt x="152" y="291"/>
                </a:lnTo>
                <a:lnTo>
                  <a:pt x="157" y="291"/>
                </a:lnTo>
                <a:lnTo>
                  <a:pt x="162" y="291"/>
                </a:lnTo>
                <a:lnTo>
                  <a:pt x="168" y="291"/>
                </a:lnTo>
                <a:lnTo>
                  <a:pt x="173" y="291"/>
                </a:lnTo>
                <a:lnTo>
                  <a:pt x="179" y="291"/>
                </a:lnTo>
                <a:lnTo>
                  <a:pt x="184" y="291"/>
                </a:lnTo>
                <a:lnTo>
                  <a:pt x="189" y="291"/>
                </a:lnTo>
                <a:lnTo>
                  <a:pt x="195" y="291"/>
                </a:lnTo>
                <a:lnTo>
                  <a:pt x="200" y="291"/>
                </a:lnTo>
                <a:lnTo>
                  <a:pt x="206" y="291"/>
                </a:lnTo>
                <a:lnTo>
                  <a:pt x="211" y="291"/>
                </a:lnTo>
                <a:lnTo>
                  <a:pt x="216" y="291"/>
                </a:lnTo>
                <a:lnTo>
                  <a:pt x="222" y="297"/>
                </a:lnTo>
                <a:lnTo>
                  <a:pt x="227" y="307"/>
                </a:lnTo>
                <a:lnTo>
                  <a:pt x="233" y="313"/>
                </a:lnTo>
                <a:lnTo>
                  <a:pt x="244" y="313"/>
                </a:lnTo>
                <a:lnTo>
                  <a:pt x="244" y="307"/>
                </a:lnTo>
                <a:lnTo>
                  <a:pt x="249" y="302"/>
                </a:lnTo>
                <a:lnTo>
                  <a:pt x="249" y="286"/>
                </a:lnTo>
                <a:lnTo>
                  <a:pt x="254" y="275"/>
                </a:lnTo>
                <a:lnTo>
                  <a:pt x="254" y="253"/>
                </a:lnTo>
                <a:lnTo>
                  <a:pt x="260" y="243"/>
                </a:lnTo>
                <a:lnTo>
                  <a:pt x="260" y="232"/>
                </a:lnTo>
                <a:lnTo>
                  <a:pt x="265" y="221"/>
                </a:lnTo>
                <a:lnTo>
                  <a:pt x="265" y="205"/>
                </a:lnTo>
                <a:lnTo>
                  <a:pt x="271" y="199"/>
                </a:lnTo>
                <a:lnTo>
                  <a:pt x="271" y="194"/>
                </a:lnTo>
                <a:lnTo>
                  <a:pt x="281" y="183"/>
                </a:lnTo>
                <a:lnTo>
                  <a:pt x="276" y="183"/>
                </a:lnTo>
                <a:lnTo>
                  <a:pt x="281" y="183"/>
                </a:lnTo>
                <a:lnTo>
                  <a:pt x="287" y="189"/>
                </a:lnTo>
                <a:lnTo>
                  <a:pt x="292" y="189"/>
                </a:lnTo>
                <a:lnTo>
                  <a:pt x="298" y="183"/>
                </a:lnTo>
                <a:lnTo>
                  <a:pt x="303" y="178"/>
                </a:lnTo>
                <a:lnTo>
                  <a:pt x="303" y="173"/>
                </a:lnTo>
                <a:lnTo>
                  <a:pt x="308" y="167"/>
                </a:lnTo>
                <a:lnTo>
                  <a:pt x="308" y="151"/>
                </a:lnTo>
                <a:lnTo>
                  <a:pt x="314" y="140"/>
                </a:lnTo>
                <a:lnTo>
                  <a:pt x="314" y="129"/>
                </a:lnTo>
                <a:lnTo>
                  <a:pt x="319" y="119"/>
                </a:lnTo>
                <a:lnTo>
                  <a:pt x="319" y="92"/>
                </a:lnTo>
                <a:lnTo>
                  <a:pt x="325" y="81"/>
                </a:lnTo>
                <a:lnTo>
                  <a:pt x="325" y="65"/>
                </a:lnTo>
                <a:lnTo>
                  <a:pt x="330" y="54"/>
                </a:lnTo>
                <a:lnTo>
                  <a:pt x="330" y="32"/>
                </a:lnTo>
                <a:lnTo>
                  <a:pt x="335" y="21"/>
                </a:lnTo>
                <a:lnTo>
                  <a:pt x="335" y="11"/>
                </a:lnTo>
                <a:lnTo>
                  <a:pt x="346" y="0"/>
                </a:lnTo>
                <a:lnTo>
                  <a:pt x="341" y="0"/>
                </a:lnTo>
                <a:lnTo>
                  <a:pt x="346" y="0"/>
                </a:lnTo>
                <a:lnTo>
                  <a:pt x="352" y="5"/>
                </a:lnTo>
                <a:lnTo>
                  <a:pt x="352" y="11"/>
                </a:lnTo>
                <a:lnTo>
                  <a:pt x="357" y="16"/>
                </a:lnTo>
                <a:lnTo>
                  <a:pt x="357" y="27"/>
                </a:lnTo>
                <a:lnTo>
                  <a:pt x="362" y="32"/>
                </a:lnTo>
                <a:lnTo>
                  <a:pt x="362" y="54"/>
                </a:lnTo>
                <a:lnTo>
                  <a:pt x="368" y="65"/>
                </a:lnTo>
                <a:lnTo>
                  <a:pt x="368" y="75"/>
                </a:lnTo>
                <a:lnTo>
                  <a:pt x="373" y="92"/>
                </a:lnTo>
                <a:lnTo>
                  <a:pt x="373" y="113"/>
                </a:lnTo>
                <a:lnTo>
                  <a:pt x="379" y="124"/>
                </a:lnTo>
                <a:lnTo>
                  <a:pt x="379" y="135"/>
                </a:lnTo>
                <a:lnTo>
                  <a:pt x="384" y="146"/>
                </a:lnTo>
                <a:lnTo>
                  <a:pt x="384" y="167"/>
                </a:lnTo>
                <a:lnTo>
                  <a:pt x="389" y="173"/>
                </a:lnTo>
                <a:lnTo>
                  <a:pt x="389" y="183"/>
                </a:lnTo>
                <a:lnTo>
                  <a:pt x="395" y="189"/>
                </a:lnTo>
                <a:lnTo>
                  <a:pt x="400" y="194"/>
                </a:lnTo>
                <a:lnTo>
                  <a:pt x="400" y="189"/>
                </a:lnTo>
                <a:lnTo>
                  <a:pt x="406" y="183"/>
                </a:lnTo>
                <a:lnTo>
                  <a:pt x="406" y="178"/>
                </a:lnTo>
                <a:lnTo>
                  <a:pt x="411" y="173"/>
                </a:lnTo>
                <a:lnTo>
                  <a:pt x="411" y="162"/>
                </a:lnTo>
                <a:lnTo>
                  <a:pt x="416" y="151"/>
                </a:lnTo>
                <a:lnTo>
                  <a:pt x="416" y="146"/>
                </a:lnTo>
                <a:lnTo>
                  <a:pt x="422" y="140"/>
                </a:lnTo>
                <a:lnTo>
                  <a:pt x="422" y="124"/>
                </a:lnTo>
                <a:lnTo>
                  <a:pt x="427" y="119"/>
                </a:lnTo>
                <a:lnTo>
                  <a:pt x="427" y="113"/>
                </a:lnTo>
                <a:lnTo>
                  <a:pt x="433" y="108"/>
                </a:lnTo>
                <a:lnTo>
                  <a:pt x="433" y="102"/>
                </a:lnTo>
                <a:lnTo>
                  <a:pt x="449" y="92"/>
                </a:lnTo>
                <a:lnTo>
                  <a:pt x="443" y="92"/>
                </a:lnTo>
                <a:lnTo>
                  <a:pt x="449" y="92"/>
                </a:lnTo>
                <a:lnTo>
                  <a:pt x="460" y="92"/>
                </a:lnTo>
                <a:lnTo>
                  <a:pt x="460" y="97"/>
                </a:lnTo>
                <a:lnTo>
                  <a:pt x="465" y="102"/>
                </a:lnTo>
                <a:lnTo>
                  <a:pt x="465" y="119"/>
                </a:lnTo>
                <a:lnTo>
                  <a:pt x="470" y="129"/>
                </a:lnTo>
                <a:lnTo>
                  <a:pt x="470" y="140"/>
                </a:lnTo>
                <a:lnTo>
                  <a:pt x="476" y="151"/>
                </a:lnTo>
                <a:lnTo>
                  <a:pt x="476" y="183"/>
                </a:lnTo>
                <a:lnTo>
                  <a:pt x="481" y="199"/>
                </a:lnTo>
                <a:lnTo>
                  <a:pt x="481" y="216"/>
                </a:lnTo>
                <a:lnTo>
                  <a:pt x="487" y="232"/>
                </a:lnTo>
                <a:lnTo>
                  <a:pt x="487" y="264"/>
                </a:lnTo>
                <a:lnTo>
                  <a:pt x="492" y="280"/>
                </a:lnTo>
                <a:lnTo>
                  <a:pt x="492" y="291"/>
                </a:lnTo>
                <a:lnTo>
                  <a:pt x="497" y="307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7" name="Freeform 75"/>
          <p:cNvSpPr>
            <a:spLocks/>
          </p:cNvSpPr>
          <p:nvPr/>
        </p:nvSpPr>
        <p:spPr bwMode="auto">
          <a:xfrm>
            <a:off x="1233488" y="4121150"/>
            <a:ext cx="528637" cy="260350"/>
          </a:xfrm>
          <a:custGeom>
            <a:avLst/>
            <a:gdLst>
              <a:gd name="T0" fmla="*/ 11 w 492"/>
              <a:gd name="T1" fmla="*/ 237 h 243"/>
              <a:gd name="T2" fmla="*/ 17 w 492"/>
              <a:gd name="T3" fmla="*/ 227 h 243"/>
              <a:gd name="T4" fmla="*/ 22 w 492"/>
              <a:gd name="T5" fmla="*/ 183 h 243"/>
              <a:gd name="T6" fmla="*/ 33 w 492"/>
              <a:gd name="T7" fmla="*/ 119 h 243"/>
              <a:gd name="T8" fmla="*/ 38 w 492"/>
              <a:gd name="T9" fmla="*/ 59 h 243"/>
              <a:gd name="T10" fmla="*/ 49 w 492"/>
              <a:gd name="T11" fmla="*/ 27 h 243"/>
              <a:gd name="T12" fmla="*/ 60 w 492"/>
              <a:gd name="T13" fmla="*/ 0 h 243"/>
              <a:gd name="T14" fmla="*/ 76 w 492"/>
              <a:gd name="T15" fmla="*/ 16 h 243"/>
              <a:gd name="T16" fmla="*/ 82 w 492"/>
              <a:gd name="T17" fmla="*/ 38 h 243"/>
              <a:gd name="T18" fmla="*/ 92 w 492"/>
              <a:gd name="T19" fmla="*/ 59 h 243"/>
              <a:gd name="T20" fmla="*/ 98 w 492"/>
              <a:gd name="T21" fmla="*/ 81 h 243"/>
              <a:gd name="T22" fmla="*/ 119 w 492"/>
              <a:gd name="T23" fmla="*/ 102 h 243"/>
              <a:gd name="T24" fmla="*/ 125 w 492"/>
              <a:gd name="T25" fmla="*/ 97 h 243"/>
              <a:gd name="T26" fmla="*/ 141 w 492"/>
              <a:gd name="T27" fmla="*/ 92 h 243"/>
              <a:gd name="T28" fmla="*/ 157 w 492"/>
              <a:gd name="T29" fmla="*/ 76 h 243"/>
              <a:gd name="T30" fmla="*/ 173 w 492"/>
              <a:gd name="T31" fmla="*/ 70 h 243"/>
              <a:gd name="T32" fmla="*/ 184 w 492"/>
              <a:gd name="T33" fmla="*/ 92 h 243"/>
              <a:gd name="T34" fmla="*/ 195 w 492"/>
              <a:gd name="T35" fmla="*/ 113 h 243"/>
              <a:gd name="T36" fmla="*/ 200 w 492"/>
              <a:gd name="T37" fmla="*/ 140 h 243"/>
              <a:gd name="T38" fmla="*/ 211 w 492"/>
              <a:gd name="T39" fmla="*/ 167 h 243"/>
              <a:gd name="T40" fmla="*/ 222 w 492"/>
              <a:gd name="T41" fmla="*/ 178 h 243"/>
              <a:gd name="T42" fmla="*/ 238 w 492"/>
              <a:gd name="T43" fmla="*/ 178 h 243"/>
              <a:gd name="T44" fmla="*/ 249 w 492"/>
              <a:gd name="T45" fmla="*/ 194 h 243"/>
              <a:gd name="T46" fmla="*/ 260 w 492"/>
              <a:gd name="T47" fmla="*/ 210 h 243"/>
              <a:gd name="T48" fmla="*/ 276 w 492"/>
              <a:gd name="T49" fmla="*/ 237 h 243"/>
              <a:gd name="T50" fmla="*/ 281 w 492"/>
              <a:gd name="T51" fmla="*/ 232 h 243"/>
              <a:gd name="T52" fmla="*/ 298 w 492"/>
              <a:gd name="T53" fmla="*/ 216 h 243"/>
              <a:gd name="T54" fmla="*/ 303 w 492"/>
              <a:gd name="T55" fmla="*/ 200 h 243"/>
              <a:gd name="T56" fmla="*/ 319 w 492"/>
              <a:gd name="T57" fmla="*/ 178 h 243"/>
              <a:gd name="T58" fmla="*/ 330 w 492"/>
              <a:gd name="T59" fmla="*/ 162 h 243"/>
              <a:gd name="T60" fmla="*/ 352 w 492"/>
              <a:gd name="T61" fmla="*/ 183 h 243"/>
              <a:gd name="T62" fmla="*/ 363 w 492"/>
              <a:gd name="T63" fmla="*/ 200 h 243"/>
              <a:gd name="T64" fmla="*/ 379 w 492"/>
              <a:gd name="T65" fmla="*/ 210 h 243"/>
              <a:gd name="T66" fmla="*/ 395 w 492"/>
              <a:gd name="T67" fmla="*/ 205 h 243"/>
              <a:gd name="T68" fmla="*/ 406 w 492"/>
              <a:gd name="T69" fmla="*/ 189 h 243"/>
              <a:gd name="T70" fmla="*/ 422 w 492"/>
              <a:gd name="T71" fmla="*/ 162 h 243"/>
              <a:gd name="T72" fmla="*/ 438 w 492"/>
              <a:gd name="T73" fmla="*/ 135 h 243"/>
              <a:gd name="T74" fmla="*/ 449 w 492"/>
              <a:gd name="T75" fmla="*/ 146 h 243"/>
              <a:gd name="T76" fmla="*/ 454 w 492"/>
              <a:gd name="T77" fmla="*/ 173 h 243"/>
              <a:gd name="T78" fmla="*/ 465 w 492"/>
              <a:gd name="T79" fmla="*/ 194 h 243"/>
              <a:gd name="T80" fmla="*/ 471 w 492"/>
              <a:gd name="T81" fmla="*/ 216 h 243"/>
              <a:gd name="T82" fmla="*/ 481 w 492"/>
              <a:gd name="T83" fmla="*/ 237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92" h="243">
                <a:moveTo>
                  <a:pt x="0" y="210"/>
                </a:moveTo>
                <a:lnTo>
                  <a:pt x="0" y="227"/>
                </a:lnTo>
                <a:lnTo>
                  <a:pt x="11" y="237"/>
                </a:lnTo>
                <a:lnTo>
                  <a:pt x="6" y="237"/>
                </a:lnTo>
                <a:lnTo>
                  <a:pt x="11" y="232"/>
                </a:lnTo>
                <a:lnTo>
                  <a:pt x="17" y="227"/>
                </a:lnTo>
                <a:lnTo>
                  <a:pt x="17" y="210"/>
                </a:lnTo>
                <a:lnTo>
                  <a:pt x="22" y="194"/>
                </a:lnTo>
                <a:lnTo>
                  <a:pt x="22" y="183"/>
                </a:lnTo>
                <a:lnTo>
                  <a:pt x="27" y="167"/>
                </a:lnTo>
                <a:lnTo>
                  <a:pt x="27" y="135"/>
                </a:lnTo>
                <a:lnTo>
                  <a:pt x="33" y="119"/>
                </a:lnTo>
                <a:lnTo>
                  <a:pt x="33" y="102"/>
                </a:lnTo>
                <a:lnTo>
                  <a:pt x="38" y="86"/>
                </a:lnTo>
                <a:lnTo>
                  <a:pt x="38" y="59"/>
                </a:lnTo>
                <a:lnTo>
                  <a:pt x="44" y="49"/>
                </a:lnTo>
                <a:lnTo>
                  <a:pt x="44" y="38"/>
                </a:lnTo>
                <a:lnTo>
                  <a:pt x="49" y="27"/>
                </a:lnTo>
                <a:lnTo>
                  <a:pt x="49" y="16"/>
                </a:lnTo>
                <a:lnTo>
                  <a:pt x="60" y="5"/>
                </a:lnTo>
                <a:lnTo>
                  <a:pt x="60" y="0"/>
                </a:lnTo>
                <a:lnTo>
                  <a:pt x="65" y="5"/>
                </a:lnTo>
                <a:lnTo>
                  <a:pt x="71" y="11"/>
                </a:lnTo>
                <a:lnTo>
                  <a:pt x="76" y="16"/>
                </a:lnTo>
                <a:lnTo>
                  <a:pt x="76" y="22"/>
                </a:lnTo>
                <a:lnTo>
                  <a:pt x="82" y="27"/>
                </a:lnTo>
                <a:lnTo>
                  <a:pt x="82" y="38"/>
                </a:lnTo>
                <a:lnTo>
                  <a:pt x="87" y="43"/>
                </a:lnTo>
                <a:lnTo>
                  <a:pt x="87" y="49"/>
                </a:lnTo>
                <a:lnTo>
                  <a:pt x="92" y="59"/>
                </a:lnTo>
                <a:lnTo>
                  <a:pt x="92" y="70"/>
                </a:lnTo>
                <a:lnTo>
                  <a:pt x="98" y="76"/>
                </a:lnTo>
                <a:lnTo>
                  <a:pt x="98" y="81"/>
                </a:lnTo>
                <a:lnTo>
                  <a:pt x="103" y="86"/>
                </a:lnTo>
                <a:lnTo>
                  <a:pt x="103" y="92"/>
                </a:lnTo>
                <a:lnTo>
                  <a:pt x="119" y="102"/>
                </a:lnTo>
                <a:lnTo>
                  <a:pt x="114" y="102"/>
                </a:lnTo>
                <a:lnTo>
                  <a:pt x="119" y="102"/>
                </a:lnTo>
                <a:lnTo>
                  <a:pt x="125" y="97"/>
                </a:lnTo>
                <a:lnTo>
                  <a:pt x="130" y="97"/>
                </a:lnTo>
                <a:lnTo>
                  <a:pt x="136" y="97"/>
                </a:lnTo>
                <a:lnTo>
                  <a:pt x="141" y="92"/>
                </a:lnTo>
                <a:lnTo>
                  <a:pt x="146" y="92"/>
                </a:lnTo>
                <a:lnTo>
                  <a:pt x="152" y="81"/>
                </a:lnTo>
                <a:lnTo>
                  <a:pt x="157" y="76"/>
                </a:lnTo>
                <a:lnTo>
                  <a:pt x="163" y="70"/>
                </a:lnTo>
                <a:lnTo>
                  <a:pt x="168" y="65"/>
                </a:lnTo>
                <a:lnTo>
                  <a:pt x="173" y="70"/>
                </a:lnTo>
                <a:lnTo>
                  <a:pt x="179" y="76"/>
                </a:lnTo>
                <a:lnTo>
                  <a:pt x="184" y="81"/>
                </a:lnTo>
                <a:lnTo>
                  <a:pt x="184" y="92"/>
                </a:lnTo>
                <a:lnTo>
                  <a:pt x="190" y="102"/>
                </a:lnTo>
                <a:lnTo>
                  <a:pt x="190" y="108"/>
                </a:lnTo>
                <a:lnTo>
                  <a:pt x="195" y="113"/>
                </a:lnTo>
                <a:lnTo>
                  <a:pt x="195" y="129"/>
                </a:lnTo>
                <a:lnTo>
                  <a:pt x="200" y="135"/>
                </a:lnTo>
                <a:lnTo>
                  <a:pt x="200" y="140"/>
                </a:lnTo>
                <a:lnTo>
                  <a:pt x="206" y="151"/>
                </a:lnTo>
                <a:lnTo>
                  <a:pt x="206" y="162"/>
                </a:lnTo>
                <a:lnTo>
                  <a:pt x="211" y="167"/>
                </a:lnTo>
                <a:lnTo>
                  <a:pt x="222" y="178"/>
                </a:lnTo>
                <a:lnTo>
                  <a:pt x="217" y="178"/>
                </a:lnTo>
                <a:lnTo>
                  <a:pt x="222" y="178"/>
                </a:lnTo>
                <a:lnTo>
                  <a:pt x="227" y="173"/>
                </a:lnTo>
                <a:lnTo>
                  <a:pt x="233" y="173"/>
                </a:lnTo>
                <a:lnTo>
                  <a:pt x="238" y="178"/>
                </a:lnTo>
                <a:lnTo>
                  <a:pt x="244" y="183"/>
                </a:lnTo>
                <a:lnTo>
                  <a:pt x="249" y="189"/>
                </a:lnTo>
                <a:lnTo>
                  <a:pt x="249" y="194"/>
                </a:lnTo>
                <a:lnTo>
                  <a:pt x="254" y="200"/>
                </a:lnTo>
                <a:lnTo>
                  <a:pt x="254" y="205"/>
                </a:lnTo>
                <a:lnTo>
                  <a:pt x="260" y="210"/>
                </a:lnTo>
                <a:lnTo>
                  <a:pt x="260" y="221"/>
                </a:lnTo>
                <a:lnTo>
                  <a:pt x="265" y="227"/>
                </a:lnTo>
                <a:lnTo>
                  <a:pt x="276" y="237"/>
                </a:lnTo>
                <a:lnTo>
                  <a:pt x="271" y="237"/>
                </a:lnTo>
                <a:lnTo>
                  <a:pt x="276" y="237"/>
                </a:lnTo>
                <a:lnTo>
                  <a:pt x="281" y="232"/>
                </a:lnTo>
                <a:lnTo>
                  <a:pt x="287" y="227"/>
                </a:lnTo>
                <a:lnTo>
                  <a:pt x="292" y="221"/>
                </a:lnTo>
                <a:lnTo>
                  <a:pt x="298" y="216"/>
                </a:lnTo>
                <a:lnTo>
                  <a:pt x="298" y="210"/>
                </a:lnTo>
                <a:lnTo>
                  <a:pt x="303" y="205"/>
                </a:lnTo>
                <a:lnTo>
                  <a:pt x="303" y="200"/>
                </a:lnTo>
                <a:lnTo>
                  <a:pt x="308" y="194"/>
                </a:lnTo>
                <a:lnTo>
                  <a:pt x="308" y="189"/>
                </a:lnTo>
                <a:lnTo>
                  <a:pt x="319" y="178"/>
                </a:lnTo>
                <a:lnTo>
                  <a:pt x="319" y="167"/>
                </a:lnTo>
                <a:lnTo>
                  <a:pt x="325" y="167"/>
                </a:lnTo>
                <a:lnTo>
                  <a:pt x="330" y="162"/>
                </a:lnTo>
                <a:lnTo>
                  <a:pt x="335" y="167"/>
                </a:lnTo>
                <a:lnTo>
                  <a:pt x="341" y="173"/>
                </a:lnTo>
                <a:lnTo>
                  <a:pt x="352" y="183"/>
                </a:lnTo>
                <a:lnTo>
                  <a:pt x="352" y="189"/>
                </a:lnTo>
                <a:lnTo>
                  <a:pt x="357" y="194"/>
                </a:lnTo>
                <a:lnTo>
                  <a:pt x="363" y="200"/>
                </a:lnTo>
                <a:lnTo>
                  <a:pt x="368" y="205"/>
                </a:lnTo>
                <a:lnTo>
                  <a:pt x="373" y="210"/>
                </a:lnTo>
                <a:lnTo>
                  <a:pt x="379" y="210"/>
                </a:lnTo>
                <a:lnTo>
                  <a:pt x="384" y="210"/>
                </a:lnTo>
                <a:lnTo>
                  <a:pt x="390" y="210"/>
                </a:lnTo>
                <a:lnTo>
                  <a:pt x="395" y="205"/>
                </a:lnTo>
                <a:lnTo>
                  <a:pt x="400" y="200"/>
                </a:lnTo>
                <a:lnTo>
                  <a:pt x="400" y="194"/>
                </a:lnTo>
                <a:lnTo>
                  <a:pt x="406" y="189"/>
                </a:lnTo>
                <a:lnTo>
                  <a:pt x="411" y="183"/>
                </a:lnTo>
                <a:lnTo>
                  <a:pt x="411" y="173"/>
                </a:lnTo>
                <a:lnTo>
                  <a:pt x="422" y="162"/>
                </a:lnTo>
                <a:lnTo>
                  <a:pt x="422" y="151"/>
                </a:lnTo>
                <a:lnTo>
                  <a:pt x="427" y="146"/>
                </a:lnTo>
                <a:lnTo>
                  <a:pt x="438" y="135"/>
                </a:lnTo>
                <a:lnTo>
                  <a:pt x="433" y="135"/>
                </a:lnTo>
                <a:lnTo>
                  <a:pt x="438" y="135"/>
                </a:lnTo>
                <a:lnTo>
                  <a:pt x="449" y="146"/>
                </a:lnTo>
                <a:lnTo>
                  <a:pt x="449" y="151"/>
                </a:lnTo>
                <a:lnTo>
                  <a:pt x="454" y="156"/>
                </a:lnTo>
                <a:lnTo>
                  <a:pt x="454" y="173"/>
                </a:lnTo>
                <a:lnTo>
                  <a:pt x="460" y="178"/>
                </a:lnTo>
                <a:lnTo>
                  <a:pt x="460" y="183"/>
                </a:lnTo>
                <a:lnTo>
                  <a:pt x="465" y="194"/>
                </a:lnTo>
                <a:lnTo>
                  <a:pt x="465" y="205"/>
                </a:lnTo>
                <a:lnTo>
                  <a:pt x="471" y="210"/>
                </a:lnTo>
                <a:lnTo>
                  <a:pt x="471" y="216"/>
                </a:lnTo>
                <a:lnTo>
                  <a:pt x="476" y="221"/>
                </a:lnTo>
                <a:lnTo>
                  <a:pt x="476" y="232"/>
                </a:lnTo>
                <a:lnTo>
                  <a:pt x="481" y="237"/>
                </a:lnTo>
                <a:lnTo>
                  <a:pt x="487" y="243"/>
                </a:lnTo>
                <a:lnTo>
                  <a:pt x="492" y="243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8" name="Freeform 76"/>
          <p:cNvSpPr>
            <a:spLocks/>
          </p:cNvSpPr>
          <p:nvPr/>
        </p:nvSpPr>
        <p:spPr bwMode="auto">
          <a:xfrm>
            <a:off x="1762125" y="4300538"/>
            <a:ext cx="717550" cy="80962"/>
          </a:xfrm>
          <a:custGeom>
            <a:avLst/>
            <a:gdLst>
              <a:gd name="T0" fmla="*/ 11 w 670"/>
              <a:gd name="T1" fmla="*/ 65 h 76"/>
              <a:gd name="T2" fmla="*/ 22 w 670"/>
              <a:gd name="T3" fmla="*/ 49 h 76"/>
              <a:gd name="T4" fmla="*/ 33 w 670"/>
              <a:gd name="T5" fmla="*/ 33 h 76"/>
              <a:gd name="T6" fmla="*/ 43 w 670"/>
              <a:gd name="T7" fmla="*/ 11 h 76"/>
              <a:gd name="T8" fmla="*/ 60 w 670"/>
              <a:gd name="T9" fmla="*/ 11 h 76"/>
              <a:gd name="T10" fmla="*/ 76 w 670"/>
              <a:gd name="T11" fmla="*/ 27 h 76"/>
              <a:gd name="T12" fmla="*/ 92 w 670"/>
              <a:gd name="T13" fmla="*/ 43 h 76"/>
              <a:gd name="T14" fmla="*/ 108 w 670"/>
              <a:gd name="T15" fmla="*/ 49 h 76"/>
              <a:gd name="T16" fmla="*/ 124 w 670"/>
              <a:gd name="T17" fmla="*/ 38 h 76"/>
              <a:gd name="T18" fmla="*/ 141 w 670"/>
              <a:gd name="T19" fmla="*/ 16 h 76"/>
              <a:gd name="T20" fmla="*/ 157 w 670"/>
              <a:gd name="T21" fmla="*/ 6 h 76"/>
              <a:gd name="T22" fmla="*/ 173 w 670"/>
              <a:gd name="T23" fmla="*/ 11 h 76"/>
              <a:gd name="T24" fmla="*/ 189 w 670"/>
              <a:gd name="T25" fmla="*/ 6 h 76"/>
              <a:gd name="T26" fmla="*/ 206 w 670"/>
              <a:gd name="T27" fmla="*/ 0 h 76"/>
              <a:gd name="T28" fmla="*/ 222 w 670"/>
              <a:gd name="T29" fmla="*/ 0 h 76"/>
              <a:gd name="T30" fmla="*/ 238 w 670"/>
              <a:gd name="T31" fmla="*/ 6 h 76"/>
              <a:gd name="T32" fmla="*/ 254 w 670"/>
              <a:gd name="T33" fmla="*/ 16 h 76"/>
              <a:gd name="T34" fmla="*/ 270 w 670"/>
              <a:gd name="T35" fmla="*/ 16 h 76"/>
              <a:gd name="T36" fmla="*/ 287 w 670"/>
              <a:gd name="T37" fmla="*/ 11 h 76"/>
              <a:gd name="T38" fmla="*/ 303 w 670"/>
              <a:gd name="T39" fmla="*/ 6 h 76"/>
              <a:gd name="T40" fmla="*/ 319 w 670"/>
              <a:gd name="T41" fmla="*/ 0 h 76"/>
              <a:gd name="T42" fmla="*/ 335 w 670"/>
              <a:gd name="T43" fmla="*/ 6 h 76"/>
              <a:gd name="T44" fmla="*/ 357 w 670"/>
              <a:gd name="T45" fmla="*/ 27 h 76"/>
              <a:gd name="T46" fmla="*/ 368 w 670"/>
              <a:gd name="T47" fmla="*/ 43 h 76"/>
              <a:gd name="T48" fmla="*/ 384 w 670"/>
              <a:gd name="T49" fmla="*/ 38 h 76"/>
              <a:gd name="T50" fmla="*/ 400 w 670"/>
              <a:gd name="T51" fmla="*/ 22 h 76"/>
              <a:gd name="T52" fmla="*/ 416 w 670"/>
              <a:gd name="T53" fmla="*/ 6 h 76"/>
              <a:gd name="T54" fmla="*/ 432 w 670"/>
              <a:gd name="T55" fmla="*/ 6 h 76"/>
              <a:gd name="T56" fmla="*/ 449 w 670"/>
              <a:gd name="T57" fmla="*/ 16 h 76"/>
              <a:gd name="T58" fmla="*/ 465 w 670"/>
              <a:gd name="T59" fmla="*/ 27 h 76"/>
              <a:gd name="T60" fmla="*/ 481 w 670"/>
              <a:gd name="T61" fmla="*/ 33 h 76"/>
              <a:gd name="T62" fmla="*/ 497 w 670"/>
              <a:gd name="T63" fmla="*/ 27 h 76"/>
              <a:gd name="T64" fmla="*/ 514 w 670"/>
              <a:gd name="T65" fmla="*/ 11 h 76"/>
              <a:gd name="T66" fmla="*/ 530 w 670"/>
              <a:gd name="T67" fmla="*/ 6 h 76"/>
              <a:gd name="T68" fmla="*/ 546 w 670"/>
              <a:gd name="T69" fmla="*/ 11 h 76"/>
              <a:gd name="T70" fmla="*/ 562 w 670"/>
              <a:gd name="T71" fmla="*/ 27 h 76"/>
              <a:gd name="T72" fmla="*/ 578 w 670"/>
              <a:gd name="T73" fmla="*/ 38 h 76"/>
              <a:gd name="T74" fmla="*/ 595 w 670"/>
              <a:gd name="T75" fmla="*/ 38 h 76"/>
              <a:gd name="T76" fmla="*/ 611 w 670"/>
              <a:gd name="T77" fmla="*/ 38 h 76"/>
              <a:gd name="T78" fmla="*/ 627 w 670"/>
              <a:gd name="T79" fmla="*/ 38 h 76"/>
              <a:gd name="T80" fmla="*/ 643 w 670"/>
              <a:gd name="T81" fmla="*/ 38 h 76"/>
              <a:gd name="T82" fmla="*/ 659 w 670"/>
              <a:gd name="T83" fmla="*/ 38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70" h="76">
                <a:moveTo>
                  <a:pt x="0" y="76"/>
                </a:moveTo>
                <a:lnTo>
                  <a:pt x="6" y="70"/>
                </a:lnTo>
                <a:lnTo>
                  <a:pt x="11" y="65"/>
                </a:lnTo>
                <a:lnTo>
                  <a:pt x="16" y="60"/>
                </a:lnTo>
                <a:lnTo>
                  <a:pt x="22" y="54"/>
                </a:lnTo>
                <a:lnTo>
                  <a:pt x="22" y="49"/>
                </a:lnTo>
                <a:lnTo>
                  <a:pt x="27" y="43"/>
                </a:lnTo>
                <a:lnTo>
                  <a:pt x="27" y="38"/>
                </a:lnTo>
                <a:lnTo>
                  <a:pt x="33" y="33"/>
                </a:lnTo>
                <a:lnTo>
                  <a:pt x="33" y="27"/>
                </a:lnTo>
                <a:lnTo>
                  <a:pt x="43" y="16"/>
                </a:lnTo>
                <a:lnTo>
                  <a:pt x="43" y="11"/>
                </a:lnTo>
                <a:lnTo>
                  <a:pt x="49" y="11"/>
                </a:lnTo>
                <a:lnTo>
                  <a:pt x="54" y="11"/>
                </a:lnTo>
                <a:lnTo>
                  <a:pt x="60" y="11"/>
                </a:lnTo>
                <a:lnTo>
                  <a:pt x="65" y="16"/>
                </a:lnTo>
                <a:lnTo>
                  <a:pt x="70" y="22"/>
                </a:lnTo>
                <a:lnTo>
                  <a:pt x="76" y="27"/>
                </a:lnTo>
                <a:lnTo>
                  <a:pt x="81" y="33"/>
                </a:lnTo>
                <a:lnTo>
                  <a:pt x="87" y="38"/>
                </a:lnTo>
                <a:lnTo>
                  <a:pt x="92" y="43"/>
                </a:lnTo>
                <a:lnTo>
                  <a:pt x="97" y="49"/>
                </a:lnTo>
                <a:lnTo>
                  <a:pt x="103" y="49"/>
                </a:lnTo>
                <a:lnTo>
                  <a:pt x="108" y="49"/>
                </a:lnTo>
                <a:lnTo>
                  <a:pt x="114" y="43"/>
                </a:lnTo>
                <a:lnTo>
                  <a:pt x="119" y="43"/>
                </a:lnTo>
                <a:lnTo>
                  <a:pt x="124" y="38"/>
                </a:lnTo>
                <a:lnTo>
                  <a:pt x="130" y="27"/>
                </a:lnTo>
                <a:lnTo>
                  <a:pt x="135" y="22"/>
                </a:lnTo>
                <a:lnTo>
                  <a:pt x="141" y="16"/>
                </a:lnTo>
                <a:lnTo>
                  <a:pt x="146" y="11"/>
                </a:lnTo>
                <a:lnTo>
                  <a:pt x="151" y="11"/>
                </a:lnTo>
                <a:lnTo>
                  <a:pt x="157" y="6"/>
                </a:lnTo>
                <a:lnTo>
                  <a:pt x="162" y="11"/>
                </a:lnTo>
                <a:lnTo>
                  <a:pt x="168" y="11"/>
                </a:lnTo>
                <a:lnTo>
                  <a:pt x="173" y="11"/>
                </a:lnTo>
                <a:lnTo>
                  <a:pt x="178" y="6"/>
                </a:lnTo>
                <a:lnTo>
                  <a:pt x="184" y="6"/>
                </a:lnTo>
                <a:lnTo>
                  <a:pt x="189" y="6"/>
                </a:lnTo>
                <a:lnTo>
                  <a:pt x="195" y="6"/>
                </a:lnTo>
                <a:lnTo>
                  <a:pt x="200" y="0"/>
                </a:lnTo>
                <a:lnTo>
                  <a:pt x="206" y="0"/>
                </a:lnTo>
                <a:lnTo>
                  <a:pt x="211" y="0"/>
                </a:lnTo>
                <a:lnTo>
                  <a:pt x="216" y="0"/>
                </a:lnTo>
                <a:lnTo>
                  <a:pt x="222" y="0"/>
                </a:lnTo>
                <a:lnTo>
                  <a:pt x="227" y="0"/>
                </a:lnTo>
                <a:lnTo>
                  <a:pt x="233" y="6"/>
                </a:lnTo>
                <a:lnTo>
                  <a:pt x="238" y="6"/>
                </a:lnTo>
                <a:lnTo>
                  <a:pt x="243" y="11"/>
                </a:lnTo>
                <a:lnTo>
                  <a:pt x="249" y="11"/>
                </a:lnTo>
                <a:lnTo>
                  <a:pt x="254" y="16"/>
                </a:lnTo>
                <a:lnTo>
                  <a:pt x="260" y="16"/>
                </a:lnTo>
                <a:lnTo>
                  <a:pt x="265" y="16"/>
                </a:lnTo>
                <a:lnTo>
                  <a:pt x="270" y="16"/>
                </a:lnTo>
                <a:lnTo>
                  <a:pt x="276" y="16"/>
                </a:lnTo>
                <a:lnTo>
                  <a:pt x="281" y="16"/>
                </a:lnTo>
                <a:lnTo>
                  <a:pt x="287" y="11"/>
                </a:lnTo>
                <a:lnTo>
                  <a:pt x="292" y="11"/>
                </a:lnTo>
                <a:lnTo>
                  <a:pt x="297" y="6"/>
                </a:lnTo>
                <a:lnTo>
                  <a:pt x="303" y="6"/>
                </a:lnTo>
                <a:lnTo>
                  <a:pt x="308" y="0"/>
                </a:lnTo>
                <a:lnTo>
                  <a:pt x="314" y="0"/>
                </a:lnTo>
                <a:lnTo>
                  <a:pt x="319" y="0"/>
                </a:lnTo>
                <a:lnTo>
                  <a:pt x="324" y="0"/>
                </a:lnTo>
                <a:lnTo>
                  <a:pt x="330" y="0"/>
                </a:lnTo>
                <a:lnTo>
                  <a:pt x="335" y="6"/>
                </a:lnTo>
                <a:lnTo>
                  <a:pt x="341" y="11"/>
                </a:lnTo>
                <a:lnTo>
                  <a:pt x="346" y="16"/>
                </a:lnTo>
                <a:lnTo>
                  <a:pt x="357" y="27"/>
                </a:lnTo>
                <a:lnTo>
                  <a:pt x="357" y="33"/>
                </a:lnTo>
                <a:lnTo>
                  <a:pt x="362" y="38"/>
                </a:lnTo>
                <a:lnTo>
                  <a:pt x="368" y="43"/>
                </a:lnTo>
                <a:lnTo>
                  <a:pt x="373" y="43"/>
                </a:lnTo>
                <a:lnTo>
                  <a:pt x="378" y="43"/>
                </a:lnTo>
                <a:lnTo>
                  <a:pt x="384" y="38"/>
                </a:lnTo>
                <a:lnTo>
                  <a:pt x="389" y="33"/>
                </a:lnTo>
                <a:lnTo>
                  <a:pt x="395" y="27"/>
                </a:lnTo>
                <a:lnTo>
                  <a:pt x="400" y="22"/>
                </a:lnTo>
                <a:lnTo>
                  <a:pt x="405" y="16"/>
                </a:lnTo>
                <a:lnTo>
                  <a:pt x="411" y="11"/>
                </a:lnTo>
                <a:lnTo>
                  <a:pt x="416" y="6"/>
                </a:lnTo>
                <a:lnTo>
                  <a:pt x="422" y="6"/>
                </a:lnTo>
                <a:lnTo>
                  <a:pt x="427" y="0"/>
                </a:lnTo>
                <a:lnTo>
                  <a:pt x="432" y="6"/>
                </a:lnTo>
                <a:lnTo>
                  <a:pt x="438" y="6"/>
                </a:lnTo>
                <a:lnTo>
                  <a:pt x="443" y="11"/>
                </a:lnTo>
                <a:lnTo>
                  <a:pt x="449" y="16"/>
                </a:lnTo>
                <a:lnTo>
                  <a:pt x="454" y="22"/>
                </a:lnTo>
                <a:lnTo>
                  <a:pt x="459" y="27"/>
                </a:lnTo>
                <a:lnTo>
                  <a:pt x="465" y="27"/>
                </a:lnTo>
                <a:lnTo>
                  <a:pt x="470" y="33"/>
                </a:lnTo>
                <a:lnTo>
                  <a:pt x="476" y="33"/>
                </a:lnTo>
                <a:lnTo>
                  <a:pt x="481" y="33"/>
                </a:lnTo>
                <a:lnTo>
                  <a:pt x="486" y="33"/>
                </a:lnTo>
                <a:lnTo>
                  <a:pt x="492" y="27"/>
                </a:lnTo>
                <a:lnTo>
                  <a:pt x="497" y="27"/>
                </a:lnTo>
                <a:lnTo>
                  <a:pt x="503" y="22"/>
                </a:lnTo>
                <a:lnTo>
                  <a:pt x="508" y="16"/>
                </a:lnTo>
                <a:lnTo>
                  <a:pt x="514" y="11"/>
                </a:lnTo>
                <a:lnTo>
                  <a:pt x="519" y="11"/>
                </a:lnTo>
                <a:lnTo>
                  <a:pt x="524" y="6"/>
                </a:lnTo>
                <a:lnTo>
                  <a:pt x="530" y="6"/>
                </a:lnTo>
                <a:lnTo>
                  <a:pt x="535" y="6"/>
                </a:lnTo>
                <a:lnTo>
                  <a:pt x="541" y="6"/>
                </a:lnTo>
                <a:lnTo>
                  <a:pt x="546" y="11"/>
                </a:lnTo>
                <a:lnTo>
                  <a:pt x="551" y="16"/>
                </a:lnTo>
                <a:lnTo>
                  <a:pt x="557" y="22"/>
                </a:lnTo>
                <a:lnTo>
                  <a:pt x="562" y="27"/>
                </a:lnTo>
                <a:lnTo>
                  <a:pt x="568" y="33"/>
                </a:lnTo>
                <a:lnTo>
                  <a:pt x="573" y="38"/>
                </a:lnTo>
                <a:lnTo>
                  <a:pt x="578" y="38"/>
                </a:lnTo>
                <a:lnTo>
                  <a:pt x="584" y="38"/>
                </a:lnTo>
                <a:lnTo>
                  <a:pt x="589" y="38"/>
                </a:lnTo>
                <a:lnTo>
                  <a:pt x="595" y="38"/>
                </a:lnTo>
                <a:lnTo>
                  <a:pt x="600" y="38"/>
                </a:lnTo>
                <a:lnTo>
                  <a:pt x="605" y="38"/>
                </a:lnTo>
                <a:lnTo>
                  <a:pt x="611" y="38"/>
                </a:lnTo>
                <a:lnTo>
                  <a:pt x="616" y="38"/>
                </a:lnTo>
                <a:lnTo>
                  <a:pt x="622" y="38"/>
                </a:lnTo>
                <a:lnTo>
                  <a:pt x="627" y="38"/>
                </a:lnTo>
                <a:lnTo>
                  <a:pt x="632" y="38"/>
                </a:lnTo>
                <a:lnTo>
                  <a:pt x="638" y="38"/>
                </a:lnTo>
                <a:lnTo>
                  <a:pt x="643" y="38"/>
                </a:lnTo>
                <a:lnTo>
                  <a:pt x="649" y="38"/>
                </a:lnTo>
                <a:lnTo>
                  <a:pt x="654" y="38"/>
                </a:lnTo>
                <a:lnTo>
                  <a:pt x="659" y="38"/>
                </a:lnTo>
                <a:lnTo>
                  <a:pt x="665" y="38"/>
                </a:lnTo>
                <a:lnTo>
                  <a:pt x="670" y="33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89" name="Freeform 77"/>
          <p:cNvSpPr>
            <a:spLocks/>
          </p:cNvSpPr>
          <p:nvPr/>
        </p:nvSpPr>
        <p:spPr bwMode="auto">
          <a:xfrm>
            <a:off x="2479675" y="4324350"/>
            <a:ext cx="736600" cy="22225"/>
          </a:xfrm>
          <a:custGeom>
            <a:avLst/>
            <a:gdLst>
              <a:gd name="T0" fmla="*/ 11 w 686"/>
              <a:gd name="T1" fmla="*/ 11 h 21"/>
              <a:gd name="T2" fmla="*/ 27 w 686"/>
              <a:gd name="T3" fmla="*/ 11 h 21"/>
              <a:gd name="T4" fmla="*/ 43 w 686"/>
              <a:gd name="T5" fmla="*/ 11 h 21"/>
              <a:gd name="T6" fmla="*/ 60 w 686"/>
              <a:gd name="T7" fmla="*/ 11 h 21"/>
              <a:gd name="T8" fmla="*/ 76 w 686"/>
              <a:gd name="T9" fmla="*/ 11 h 21"/>
              <a:gd name="T10" fmla="*/ 92 w 686"/>
              <a:gd name="T11" fmla="*/ 11 h 21"/>
              <a:gd name="T12" fmla="*/ 108 w 686"/>
              <a:gd name="T13" fmla="*/ 5 h 21"/>
              <a:gd name="T14" fmla="*/ 124 w 686"/>
              <a:gd name="T15" fmla="*/ 0 h 21"/>
              <a:gd name="T16" fmla="*/ 141 w 686"/>
              <a:gd name="T17" fmla="*/ 0 h 21"/>
              <a:gd name="T18" fmla="*/ 157 w 686"/>
              <a:gd name="T19" fmla="*/ 11 h 21"/>
              <a:gd name="T20" fmla="*/ 173 w 686"/>
              <a:gd name="T21" fmla="*/ 16 h 21"/>
              <a:gd name="T22" fmla="*/ 189 w 686"/>
              <a:gd name="T23" fmla="*/ 21 h 21"/>
              <a:gd name="T24" fmla="*/ 206 w 686"/>
              <a:gd name="T25" fmla="*/ 11 h 21"/>
              <a:gd name="T26" fmla="*/ 222 w 686"/>
              <a:gd name="T27" fmla="*/ 5 h 21"/>
              <a:gd name="T28" fmla="*/ 238 w 686"/>
              <a:gd name="T29" fmla="*/ 0 h 21"/>
              <a:gd name="T30" fmla="*/ 254 w 686"/>
              <a:gd name="T31" fmla="*/ 5 h 21"/>
              <a:gd name="T32" fmla="*/ 270 w 686"/>
              <a:gd name="T33" fmla="*/ 11 h 21"/>
              <a:gd name="T34" fmla="*/ 287 w 686"/>
              <a:gd name="T35" fmla="*/ 11 h 21"/>
              <a:gd name="T36" fmla="*/ 303 w 686"/>
              <a:gd name="T37" fmla="*/ 11 h 21"/>
              <a:gd name="T38" fmla="*/ 319 w 686"/>
              <a:gd name="T39" fmla="*/ 5 h 21"/>
              <a:gd name="T40" fmla="*/ 335 w 686"/>
              <a:gd name="T41" fmla="*/ 0 h 21"/>
              <a:gd name="T42" fmla="*/ 351 w 686"/>
              <a:gd name="T43" fmla="*/ 0 h 21"/>
              <a:gd name="T44" fmla="*/ 368 w 686"/>
              <a:gd name="T45" fmla="*/ 0 h 21"/>
              <a:gd name="T46" fmla="*/ 384 w 686"/>
              <a:gd name="T47" fmla="*/ 5 h 21"/>
              <a:gd name="T48" fmla="*/ 400 w 686"/>
              <a:gd name="T49" fmla="*/ 5 h 21"/>
              <a:gd name="T50" fmla="*/ 416 w 686"/>
              <a:gd name="T51" fmla="*/ 5 h 21"/>
              <a:gd name="T52" fmla="*/ 432 w 686"/>
              <a:gd name="T53" fmla="*/ 5 h 21"/>
              <a:gd name="T54" fmla="*/ 449 w 686"/>
              <a:gd name="T55" fmla="*/ 5 h 21"/>
              <a:gd name="T56" fmla="*/ 465 w 686"/>
              <a:gd name="T57" fmla="*/ 5 h 21"/>
              <a:gd name="T58" fmla="*/ 481 w 686"/>
              <a:gd name="T59" fmla="*/ 0 h 21"/>
              <a:gd name="T60" fmla="*/ 497 w 686"/>
              <a:gd name="T61" fmla="*/ 0 h 21"/>
              <a:gd name="T62" fmla="*/ 514 w 686"/>
              <a:gd name="T63" fmla="*/ 0 h 21"/>
              <a:gd name="T64" fmla="*/ 530 w 686"/>
              <a:gd name="T65" fmla="*/ 5 h 21"/>
              <a:gd name="T66" fmla="*/ 546 w 686"/>
              <a:gd name="T67" fmla="*/ 5 h 21"/>
              <a:gd name="T68" fmla="*/ 562 w 686"/>
              <a:gd name="T69" fmla="*/ 11 h 21"/>
              <a:gd name="T70" fmla="*/ 578 w 686"/>
              <a:gd name="T71" fmla="*/ 5 h 21"/>
              <a:gd name="T72" fmla="*/ 595 w 686"/>
              <a:gd name="T73" fmla="*/ 5 h 21"/>
              <a:gd name="T74" fmla="*/ 611 w 686"/>
              <a:gd name="T75" fmla="*/ 0 h 21"/>
              <a:gd name="T76" fmla="*/ 627 w 686"/>
              <a:gd name="T77" fmla="*/ 0 h 21"/>
              <a:gd name="T78" fmla="*/ 643 w 686"/>
              <a:gd name="T79" fmla="*/ 5 h 21"/>
              <a:gd name="T80" fmla="*/ 659 w 686"/>
              <a:gd name="T81" fmla="*/ 5 h 21"/>
              <a:gd name="T82" fmla="*/ 676 w 686"/>
              <a:gd name="T83" fmla="*/ 5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21">
                <a:moveTo>
                  <a:pt x="0" y="11"/>
                </a:moveTo>
                <a:lnTo>
                  <a:pt x="6" y="11"/>
                </a:lnTo>
                <a:lnTo>
                  <a:pt x="11" y="11"/>
                </a:lnTo>
                <a:lnTo>
                  <a:pt x="16" y="11"/>
                </a:lnTo>
                <a:lnTo>
                  <a:pt x="22" y="11"/>
                </a:lnTo>
                <a:lnTo>
                  <a:pt x="27" y="11"/>
                </a:lnTo>
                <a:lnTo>
                  <a:pt x="33" y="11"/>
                </a:lnTo>
                <a:lnTo>
                  <a:pt x="38" y="11"/>
                </a:lnTo>
                <a:lnTo>
                  <a:pt x="43" y="11"/>
                </a:lnTo>
                <a:lnTo>
                  <a:pt x="49" y="11"/>
                </a:lnTo>
                <a:lnTo>
                  <a:pt x="54" y="11"/>
                </a:lnTo>
                <a:lnTo>
                  <a:pt x="60" y="11"/>
                </a:lnTo>
                <a:lnTo>
                  <a:pt x="65" y="11"/>
                </a:lnTo>
                <a:lnTo>
                  <a:pt x="70" y="11"/>
                </a:lnTo>
                <a:lnTo>
                  <a:pt x="76" y="11"/>
                </a:lnTo>
                <a:lnTo>
                  <a:pt x="81" y="11"/>
                </a:lnTo>
                <a:lnTo>
                  <a:pt x="87" y="11"/>
                </a:lnTo>
                <a:lnTo>
                  <a:pt x="92" y="11"/>
                </a:lnTo>
                <a:lnTo>
                  <a:pt x="97" y="11"/>
                </a:lnTo>
                <a:lnTo>
                  <a:pt x="103" y="5"/>
                </a:lnTo>
                <a:lnTo>
                  <a:pt x="108" y="5"/>
                </a:lnTo>
                <a:lnTo>
                  <a:pt x="114" y="5"/>
                </a:lnTo>
                <a:lnTo>
                  <a:pt x="119" y="0"/>
                </a:lnTo>
                <a:lnTo>
                  <a:pt x="124" y="0"/>
                </a:lnTo>
                <a:lnTo>
                  <a:pt x="130" y="0"/>
                </a:lnTo>
                <a:lnTo>
                  <a:pt x="135" y="0"/>
                </a:lnTo>
                <a:lnTo>
                  <a:pt x="141" y="0"/>
                </a:lnTo>
                <a:lnTo>
                  <a:pt x="146" y="5"/>
                </a:lnTo>
                <a:lnTo>
                  <a:pt x="152" y="5"/>
                </a:lnTo>
                <a:lnTo>
                  <a:pt x="157" y="11"/>
                </a:lnTo>
                <a:lnTo>
                  <a:pt x="162" y="11"/>
                </a:lnTo>
                <a:lnTo>
                  <a:pt x="168" y="16"/>
                </a:lnTo>
                <a:lnTo>
                  <a:pt x="173" y="16"/>
                </a:lnTo>
                <a:lnTo>
                  <a:pt x="179" y="16"/>
                </a:lnTo>
                <a:lnTo>
                  <a:pt x="184" y="21"/>
                </a:lnTo>
                <a:lnTo>
                  <a:pt x="189" y="21"/>
                </a:lnTo>
                <a:lnTo>
                  <a:pt x="195" y="16"/>
                </a:lnTo>
                <a:lnTo>
                  <a:pt x="200" y="16"/>
                </a:lnTo>
                <a:lnTo>
                  <a:pt x="206" y="11"/>
                </a:lnTo>
                <a:lnTo>
                  <a:pt x="211" y="11"/>
                </a:lnTo>
                <a:lnTo>
                  <a:pt x="216" y="5"/>
                </a:lnTo>
                <a:lnTo>
                  <a:pt x="222" y="5"/>
                </a:lnTo>
                <a:lnTo>
                  <a:pt x="227" y="5"/>
                </a:lnTo>
                <a:lnTo>
                  <a:pt x="233" y="5"/>
                </a:lnTo>
                <a:lnTo>
                  <a:pt x="238" y="0"/>
                </a:lnTo>
                <a:lnTo>
                  <a:pt x="243" y="5"/>
                </a:lnTo>
                <a:lnTo>
                  <a:pt x="249" y="5"/>
                </a:lnTo>
                <a:lnTo>
                  <a:pt x="254" y="5"/>
                </a:lnTo>
                <a:lnTo>
                  <a:pt x="260" y="5"/>
                </a:lnTo>
                <a:lnTo>
                  <a:pt x="265" y="5"/>
                </a:lnTo>
                <a:lnTo>
                  <a:pt x="270" y="11"/>
                </a:lnTo>
                <a:lnTo>
                  <a:pt x="276" y="11"/>
                </a:lnTo>
                <a:lnTo>
                  <a:pt x="281" y="11"/>
                </a:lnTo>
                <a:lnTo>
                  <a:pt x="287" y="11"/>
                </a:lnTo>
                <a:lnTo>
                  <a:pt x="292" y="11"/>
                </a:lnTo>
                <a:lnTo>
                  <a:pt x="297" y="11"/>
                </a:lnTo>
                <a:lnTo>
                  <a:pt x="303" y="11"/>
                </a:lnTo>
                <a:lnTo>
                  <a:pt x="308" y="11"/>
                </a:lnTo>
                <a:lnTo>
                  <a:pt x="314" y="5"/>
                </a:lnTo>
                <a:lnTo>
                  <a:pt x="319" y="5"/>
                </a:lnTo>
                <a:lnTo>
                  <a:pt x="324" y="5"/>
                </a:lnTo>
                <a:lnTo>
                  <a:pt x="330" y="0"/>
                </a:lnTo>
                <a:lnTo>
                  <a:pt x="335" y="0"/>
                </a:lnTo>
                <a:lnTo>
                  <a:pt x="341" y="0"/>
                </a:lnTo>
                <a:lnTo>
                  <a:pt x="346" y="0"/>
                </a:lnTo>
                <a:lnTo>
                  <a:pt x="351" y="0"/>
                </a:lnTo>
                <a:lnTo>
                  <a:pt x="357" y="0"/>
                </a:lnTo>
                <a:lnTo>
                  <a:pt x="362" y="0"/>
                </a:lnTo>
                <a:lnTo>
                  <a:pt x="368" y="0"/>
                </a:lnTo>
                <a:lnTo>
                  <a:pt x="373" y="5"/>
                </a:lnTo>
                <a:lnTo>
                  <a:pt x="378" y="5"/>
                </a:lnTo>
                <a:lnTo>
                  <a:pt x="384" y="5"/>
                </a:lnTo>
                <a:lnTo>
                  <a:pt x="389" y="5"/>
                </a:lnTo>
                <a:lnTo>
                  <a:pt x="395" y="5"/>
                </a:lnTo>
                <a:lnTo>
                  <a:pt x="400" y="5"/>
                </a:lnTo>
                <a:lnTo>
                  <a:pt x="405" y="5"/>
                </a:lnTo>
                <a:lnTo>
                  <a:pt x="411" y="5"/>
                </a:lnTo>
                <a:lnTo>
                  <a:pt x="416" y="5"/>
                </a:lnTo>
                <a:lnTo>
                  <a:pt x="422" y="5"/>
                </a:lnTo>
                <a:lnTo>
                  <a:pt x="427" y="5"/>
                </a:lnTo>
                <a:lnTo>
                  <a:pt x="432" y="5"/>
                </a:lnTo>
                <a:lnTo>
                  <a:pt x="438" y="5"/>
                </a:lnTo>
                <a:lnTo>
                  <a:pt x="443" y="5"/>
                </a:lnTo>
                <a:lnTo>
                  <a:pt x="449" y="5"/>
                </a:lnTo>
                <a:lnTo>
                  <a:pt x="454" y="5"/>
                </a:lnTo>
                <a:lnTo>
                  <a:pt x="460" y="5"/>
                </a:lnTo>
                <a:lnTo>
                  <a:pt x="465" y="5"/>
                </a:lnTo>
                <a:lnTo>
                  <a:pt x="470" y="5"/>
                </a:lnTo>
                <a:lnTo>
                  <a:pt x="476" y="0"/>
                </a:lnTo>
                <a:lnTo>
                  <a:pt x="481" y="0"/>
                </a:lnTo>
                <a:lnTo>
                  <a:pt x="487" y="0"/>
                </a:lnTo>
                <a:lnTo>
                  <a:pt x="492" y="0"/>
                </a:lnTo>
                <a:lnTo>
                  <a:pt x="497" y="0"/>
                </a:lnTo>
                <a:lnTo>
                  <a:pt x="503" y="0"/>
                </a:lnTo>
                <a:lnTo>
                  <a:pt x="508" y="0"/>
                </a:lnTo>
                <a:lnTo>
                  <a:pt x="514" y="0"/>
                </a:lnTo>
                <a:lnTo>
                  <a:pt x="519" y="0"/>
                </a:lnTo>
                <a:lnTo>
                  <a:pt x="524" y="0"/>
                </a:lnTo>
                <a:lnTo>
                  <a:pt x="530" y="5"/>
                </a:lnTo>
                <a:lnTo>
                  <a:pt x="535" y="5"/>
                </a:lnTo>
                <a:lnTo>
                  <a:pt x="541" y="5"/>
                </a:lnTo>
                <a:lnTo>
                  <a:pt x="546" y="5"/>
                </a:lnTo>
                <a:lnTo>
                  <a:pt x="551" y="5"/>
                </a:lnTo>
                <a:lnTo>
                  <a:pt x="557" y="11"/>
                </a:lnTo>
                <a:lnTo>
                  <a:pt x="562" y="11"/>
                </a:lnTo>
                <a:lnTo>
                  <a:pt x="568" y="5"/>
                </a:lnTo>
                <a:lnTo>
                  <a:pt x="573" y="5"/>
                </a:lnTo>
                <a:lnTo>
                  <a:pt x="578" y="5"/>
                </a:lnTo>
                <a:lnTo>
                  <a:pt x="584" y="5"/>
                </a:lnTo>
                <a:lnTo>
                  <a:pt x="589" y="5"/>
                </a:lnTo>
                <a:lnTo>
                  <a:pt x="595" y="5"/>
                </a:lnTo>
                <a:lnTo>
                  <a:pt x="600" y="0"/>
                </a:lnTo>
                <a:lnTo>
                  <a:pt x="605" y="0"/>
                </a:lnTo>
                <a:lnTo>
                  <a:pt x="611" y="0"/>
                </a:lnTo>
                <a:lnTo>
                  <a:pt x="616" y="0"/>
                </a:lnTo>
                <a:lnTo>
                  <a:pt x="622" y="0"/>
                </a:lnTo>
                <a:lnTo>
                  <a:pt x="627" y="0"/>
                </a:lnTo>
                <a:lnTo>
                  <a:pt x="632" y="5"/>
                </a:lnTo>
                <a:lnTo>
                  <a:pt x="638" y="5"/>
                </a:lnTo>
                <a:lnTo>
                  <a:pt x="643" y="5"/>
                </a:lnTo>
                <a:lnTo>
                  <a:pt x="649" y="5"/>
                </a:lnTo>
                <a:lnTo>
                  <a:pt x="654" y="5"/>
                </a:lnTo>
                <a:lnTo>
                  <a:pt x="659" y="5"/>
                </a:lnTo>
                <a:lnTo>
                  <a:pt x="665" y="5"/>
                </a:lnTo>
                <a:lnTo>
                  <a:pt x="670" y="5"/>
                </a:lnTo>
                <a:lnTo>
                  <a:pt x="676" y="5"/>
                </a:lnTo>
                <a:lnTo>
                  <a:pt x="681" y="5"/>
                </a:lnTo>
                <a:lnTo>
                  <a:pt x="686" y="5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0" name="Freeform 78"/>
          <p:cNvSpPr>
            <a:spLocks/>
          </p:cNvSpPr>
          <p:nvPr/>
        </p:nvSpPr>
        <p:spPr bwMode="auto">
          <a:xfrm>
            <a:off x="3216275" y="4324350"/>
            <a:ext cx="736600" cy="11113"/>
          </a:xfrm>
          <a:custGeom>
            <a:avLst/>
            <a:gdLst>
              <a:gd name="T0" fmla="*/ 11 w 687"/>
              <a:gd name="T1" fmla="*/ 5 h 11"/>
              <a:gd name="T2" fmla="*/ 27 w 687"/>
              <a:gd name="T3" fmla="*/ 0 h 11"/>
              <a:gd name="T4" fmla="*/ 44 w 687"/>
              <a:gd name="T5" fmla="*/ 0 h 11"/>
              <a:gd name="T6" fmla="*/ 60 w 687"/>
              <a:gd name="T7" fmla="*/ 5 h 11"/>
              <a:gd name="T8" fmla="*/ 76 w 687"/>
              <a:gd name="T9" fmla="*/ 5 h 11"/>
              <a:gd name="T10" fmla="*/ 92 w 687"/>
              <a:gd name="T11" fmla="*/ 11 h 11"/>
              <a:gd name="T12" fmla="*/ 109 w 687"/>
              <a:gd name="T13" fmla="*/ 5 h 11"/>
              <a:gd name="T14" fmla="*/ 125 w 687"/>
              <a:gd name="T15" fmla="*/ 5 h 11"/>
              <a:gd name="T16" fmla="*/ 141 w 687"/>
              <a:gd name="T17" fmla="*/ 5 h 11"/>
              <a:gd name="T18" fmla="*/ 157 w 687"/>
              <a:gd name="T19" fmla="*/ 5 h 11"/>
              <a:gd name="T20" fmla="*/ 173 w 687"/>
              <a:gd name="T21" fmla="*/ 5 h 11"/>
              <a:gd name="T22" fmla="*/ 190 w 687"/>
              <a:gd name="T23" fmla="*/ 5 h 11"/>
              <a:gd name="T24" fmla="*/ 206 w 687"/>
              <a:gd name="T25" fmla="*/ 5 h 11"/>
              <a:gd name="T26" fmla="*/ 222 w 687"/>
              <a:gd name="T27" fmla="*/ 5 h 11"/>
              <a:gd name="T28" fmla="*/ 238 w 687"/>
              <a:gd name="T29" fmla="*/ 5 h 11"/>
              <a:gd name="T30" fmla="*/ 254 w 687"/>
              <a:gd name="T31" fmla="*/ 5 h 11"/>
              <a:gd name="T32" fmla="*/ 271 w 687"/>
              <a:gd name="T33" fmla="*/ 5 h 11"/>
              <a:gd name="T34" fmla="*/ 287 w 687"/>
              <a:gd name="T35" fmla="*/ 5 h 11"/>
              <a:gd name="T36" fmla="*/ 303 w 687"/>
              <a:gd name="T37" fmla="*/ 5 h 11"/>
              <a:gd name="T38" fmla="*/ 319 w 687"/>
              <a:gd name="T39" fmla="*/ 5 h 11"/>
              <a:gd name="T40" fmla="*/ 335 w 687"/>
              <a:gd name="T41" fmla="*/ 5 h 11"/>
              <a:gd name="T42" fmla="*/ 352 w 687"/>
              <a:gd name="T43" fmla="*/ 5 h 11"/>
              <a:gd name="T44" fmla="*/ 368 w 687"/>
              <a:gd name="T45" fmla="*/ 5 h 11"/>
              <a:gd name="T46" fmla="*/ 384 w 687"/>
              <a:gd name="T47" fmla="*/ 5 h 11"/>
              <a:gd name="T48" fmla="*/ 400 w 687"/>
              <a:gd name="T49" fmla="*/ 5 h 11"/>
              <a:gd name="T50" fmla="*/ 417 w 687"/>
              <a:gd name="T51" fmla="*/ 5 h 11"/>
              <a:gd name="T52" fmla="*/ 433 w 687"/>
              <a:gd name="T53" fmla="*/ 5 h 11"/>
              <a:gd name="T54" fmla="*/ 449 w 687"/>
              <a:gd name="T55" fmla="*/ 5 h 11"/>
              <a:gd name="T56" fmla="*/ 465 w 687"/>
              <a:gd name="T57" fmla="*/ 5 h 11"/>
              <a:gd name="T58" fmla="*/ 481 w 687"/>
              <a:gd name="T59" fmla="*/ 5 h 11"/>
              <a:gd name="T60" fmla="*/ 498 w 687"/>
              <a:gd name="T61" fmla="*/ 5 h 11"/>
              <a:gd name="T62" fmla="*/ 514 w 687"/>
              <a:gd name="T63" fmla="*/ 5 h 11"/>
              <a:gd name="T64" fmla="*/ 530 w 687"/>
              <a:gd name="T65" fmla="*/ 5 h 11"/>
              <a:gd name="T66" fmla="*/ 546 w 687"/>
              <a:gd name="T67" fmla="*/ 5 h 11"/>
              <a:gd name="T68" fmla="*/ 562 w 687"/>
              <a:gd name="T69" fmla="*/ 5 h 11"/>
              <a:gd name="T70" fmla="*/ 579 w 687"/>
              <a:gd name="T71" fmla="*/ 5 h 11"/>
              <a:gd name="T72" fmla="*/ 595 w 687"/>
              <a:gd name="T73" fmla="*/ 5 h 11"/>
              <a:gd name="T74" fmla="*/ 611 w 687"/>
              <a:gd name="T75" fmla="*/ 5 h 11"/>
              <a:gd name="T76" fmla="*/ 627 w 687"/>
              <a:gd name="T77" fmla="*/ 5 h 11"/>
              <a:gd name="T78" fmla="*/ 643 w 687"/>
              <a:gd name="T79" fmla="*/ 5 h 11"/>
              <a:gd name="T80" fmla="*/ 660 w 687"/>
              <a:gd name="T81" fmla="*/ 5 h 11"/>
              <a:gd name="T82" fmla="*/ 676 w 687"/>
              <a:gd name="T83" fmla="*/ 5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7" h="11">
                <a:moveTo>
                  <a:pt x="0" y="5"/>
                </a:moveTo>
                <a:lnTo>
                  <a:pt x="6" y="5"/>
                </a:lnTo>
                <a:lnTo>
                  <a:pt x="11" y="5"/>
                </a:lnTo>
                <a:lnTo>
                  <a:pt x="17" y="0"/>
                </a:lnTo>
                <a:lnTo>
                  <a:pt x="22" y="0"/>
                </a:lnTo>
                <a:lnTo>
                  <a:pt x="27" y="0"/>
                </a:lnTo>
                <a:lnTo>
                  <a:pt x="33" y="0"/>
                </a:lnTo>
                <a:lnTo>
                  <a:pt x="38" y="0"/>
                </a:lnTo>
                <a:lnTo>
                  <a:pt x="44" y="0"/>
                </a:lnTo>
                <a:lnTo>
                  <a:pt x="49" y="0"/>
                </a:lnTo>
                <a:lnTo>
                  <a:pt x="54" y="5"/>
                </a:lnTo>
                <a:lnTo>
                  <a:pt x="60" y="5"/>
                </a:lnTo>
                <a:lnTo>
                  <a:pt x="65" y="5"/>
                </a:lnTo>
                <a:lnTo>
                  <a:pt x="71" y="5"/>
                </a:lnTo>
                <a:lnTo>
                  <a:pt x="76" y="5"/>
                </a:lnTo>
                <a:lnTo>
                  <a:pt x="82" y="11"/>
                </a:lnTo>
                <a:lnTo>
                  <a:pt x="87" y="11"/>
                </a:lnTo>
                <a:lnTo>
                  <a:pt x="92" y="11"/>
                </a:lnTo>
                <a:lnTo>
                  <a:pt x="98" y="11"/>
                </a:lnTo>
                <a:lnTo>
                  <a:pt x="103" y="5"/>
                </a:lnTo>
                <a:lnTo>
                  <a:pt x="109" y="5"/>
                </a:lnTo>
                <a:lnTo>
                  <a:pt x="114" y="5"/>
                </a:lnTo>
                <a:lnTo>
                  <a:pt x="119" y="5"/>
                </a:lnTo>
                <a:lnTo>
                  <a:pt x="125" y="5"/>
                </a:lnTo>
                <a:lnTo>
                  <a:pt x="130" y="5"/>
                </a:lnTo>
                <a:lnTo>
                  <a:pt x="136" y="5"/>
                </a:lnTo>
                <a:lnTo>
                  <a:pt x="141" y="5"/>
                </a:lnTo>
                <a:lnTo>
                  <a:pt x="146" y="5"/>
                </a:lnTo>
                <a:lnTo>
                  <a:pt x="152" y="5"/>
                </a:lnTo>
                <a:lnTo>
                  <a:pt x="157" y="5"/>
                </a:lnTo>
                <a:lnTo>
                  <a:pt x="163" y="5"/>
                </a:lnTo>
                <a:lnTo>
                  <a:pt x="168" y="5"/>
                </a:lnTo>
                <a:lnTo>
                  <a:pt x="173" y="5"/>
                </a:lnTo>
                <a:lnTo>
                  <a:pt x="179" y="5"/>
                </a:lnTo>
                <a:lnTo>
                  <a:pt x="184" y="5"/>
                </a:lnTo>
                <a:lnTo>
                  <a:pt x="190" y="5"/>
                </a:lnTo>
                <a:lnTo>
                  <a:pt x="195" y="5"/>
                </a:lnTo>
                <a:lnTo>
                  <a:pt x="200" y="5"/>
                </a:lnTo>
                <a:lnTo>
                  <a:pt x="206" y="5"/>
                </a:lnTo>
                <a:lnTo>
                  <a:pt x="211" y="5"/>
                </a:lnTo>
                <a:lnTo>
                  <a:pt x="217" y="5"/>
                </a:lnTo>
                <a:lnTo>
                  <a:pt x="222" y="5"/>
                </a:lnTo>
                <a:lnTo>
                  <a:pt x="227" y="5"/>
                </a:lnTo>
                <a:lnTo>
                  <a:pt x="233" y="5"/>
                </a:lnTo>
                <a:lnTo>
                  <a:pt x="238" y="5"/>
                </a:lnTo>
                <a:lnTo>
                  <a:pt x="244" y="5"/>
                </a:lnTo>
                <a:lnTo>
                  <a:pt x="249" y="5"/>
                </a:lnTo>
                <a:lnTo>
                  <a:pt x="254" y="5"/>
                </a:lnTo>
                <a:lnTo>
                  <a:pt x="260" y="5"/>
                </a:lnTo>
                <a:lnTo>
                  <a:pt x="265" y="5"/>
                </a:lnTo>
                <a:lnTo>
                  <a:pt x="271" y="5"/>
                </a:lnTo>
                <a:lnTo>
                  <a:pt x="276" y="5"/>
                </a:lnTo>
                <a:lnTo>
                  <a:pt x="281" y="5"/>
                </a:lnTo>
                <a:lnTo>
                  <a:pt x="287" y="5"/>
                </a:lnTo>
                <a:lnTo>
                  <a:pt x="292" y="5"/>
                </a:lnTo>
                <a:lnTo>
                  <a:pt x="298" y="5"/>
                </a:lnTo>
                <a:lnTo>
                  <a:pt x="303" y="5"/>
                </a:lnTo>
                <a:lnTo>
                  <a:pt x="308" y="5"/>
                </a:lnTo>
                <a:lnTo>
                  <a:pt x="314" y="5"/>
                </a:lnTo>
                <a:lnTo>
                  <a:pt x="319" y="5"/>
                </a:lnTo>
                <a:lnTo>
                  <a:pt x="325" y="5"/>
                </a:lnTo>
                <a:lnTo>
                  <a:pt x="330" y="5"/>
                </a:lnTo>
                <a:lnTo>
                  <a:pt x="335" y="5"/>
                </a:lnTo>
                <a:lnTo>
                  <a:pt x="341" y="5"/>
                </a:lnTo>
                <a:lnTo>
                  <a:pt x="346" y="5"/>
                </a:lnTo>
                <a:lnTo>
                  <a:pt x="352" y="5"/>
                </a:lnTo>
                <a:lnTo>
                  <a:pt x="357" y="5"/>
                </a:lnTo>
                <a:lnTo>
                  <a:pt x="362" y="5"/>
                </a:lnTo>
                <a:lnTo>
                  <a:pt x="368" y="5"/>
                </a:lnTo>
                <a:lnTo>
                  <a:pt x="373" y="5"/>
                </a:lnTo>
                <a:lnTo>
                  <a:pt x="379" y="5"/>
                </a:lnTo>
                <a:lnTo>
                  <a:pt x="384" y="5"/>
                </a:lnTo>
                <a:lnTo>
                  <a:pt x="390" y="5"/>
                </a:lnTo>
                <a:lnTo>
                  <a:pt x="395" y="5"/>
                </a:lnTo>
                <a:lnTo>
                  <a:pt x="400" y="5"/>
                </a:lnTo>
                <a:lnTo>
                  <a:pt x="406" y="5"/>
                </a:lnTo>
                <a:lnTo>
                  <a:pt x="411" y="5"/>
                </a:lnTo>
                <a:lnTo>
                  <a:pt x="417" y="5"/>
                </a:lnTo>
                <a:lnTo>
                  <a:pt x="422" y="5"/>
                </a:lnTo>
                <a:lnTo>
                  <a:pt x="427" y="5"/>
                </a:lnTo>
                <a:lnTo>
                  <a:pt x="433" y="5"/>
                </a:lnTo>
                <a:lnTo>
                  <a:pt x="438" y="5"/>
                </a:lnTo>
                <a:lnTo>
                  <a:pt x="444" y="5"/>
                </a:lnTo>
                <a:lnTo>
                  <a:pt x="449" y="5"/>
                </a:lnTo>
                <a:lnTo>
                  <a:pt x="454" y="5"/>
                </a:lnTo>
                <a:lnTo>
                  <a:pt x="460" y="5"/>
                </a:lnTo>
                <a:lnTo>
                  <a:pt x="465" y="5"/>
                </a:lnTo>
                <a:lnTo>
                  <a:pt x="471" y="5"/>
                </a:lnTo>
                <a:lnTo>
                  <a:pt x="476" y="5"/>
                </a:lnTo>
                <a:lnTo>
                  <a:pt x="481" y="5"/>
                </a:lnTo>
                <a:lnTo>
                  <a:pt x="487" y="5"/>
                </a:lnTo>
                <a:lnTo>
                  <a:pt x="492" y="5"/>
                </a:lnTo>
                <a:lnTo>
                  <a:pt x="498" y="5"/>
                </a:lnTo>
                <a:lnTo>
                  <a:pt x="503" y="5"/>
                </a:lnTo>
                <a:lnTo>
                  <a:pt x="508" y="5"/>
                </a:lnTo>
                <a:lnTo>
                  <a:pt x="514" y="5"/>
                </a:lnTo>
                <a:lnTo>
                  <a:pt x="519" y="5"/>
                </a:lnTo>
                <a:lnTo>
                  <a:pt x="525" y="5"/>
                </a:lnTo>
                <a:lnTo>
                  <a:pt x="530" y="5"/>
                </a:lnTo>
                <a:lnTo>
                  <a:pt x="535" y="5"/>
                </a:lnTo>
                <a:lnTo>
                  <a:pt x="541" y="5"/>
                </a:lnTo>
                <a:lnTo>
                  <a:pt x="546" y="5"/>
                </a:lnTo>
                <a:lnTo>
                  <a:pt x="552" y="5"/>
                </a:lnTo>
                <a:lnTo>
                  <a:pt x="557" y="5"/>
                </a:lnTo>
                <a:lnTo>
                  <a:pt x="562" y="5"/>
                </a:lnTo>
                <a:lnTo>
                  <a:pt x="568" y="5"/>
                </a:lnTo>
                <a:lnTo>
                  <a:pt x="573" y="5"/>
                </a:lnTo>
                <a:lnTo>
                  <a:pt x="579" y="5"/>
                </a:lnTo>
                <a:lnTo>
                  <a:pt x="584" y="5"/>
                </a:lnTo>
                <a:lnTo>
                  <a:pt x="589" y="5"/>
                </a:lnTo>
                <a:lnTo>
                  <a:pt x="595" y="5"/>
                </a:lnTo>
                <a:lnTo>
                  <a:pt x="600" y="5"/>
                </a:lnTo>
                <a:lnTo>
                  <a:pt x="606" y="5"/>
                </a:lnTo>
                <a:lnTo>
                  <a:pt x="611" y="5"/>
                </a:lnTo>
                <a:lnTo>
                  <a:pt x="616" y="5"/>
                </a:lnTo>
                <a:lnTo>
                  <a:pt x="622" y="5"/>
                </a:lnTo>
                <a:lnTo>
                  <a:pt x="627" y="5"/>
                </a:lnTo>
                <a:lnTo>
                  <a:pt x="633" y="5"/>
                </a:lnTo>
                <a:lnTo>
                  <a:pt x="638" y="5"/>
                </a:lnTo>
                <a:lnTo>
                  <a:pt x="643" y="5"/>
                </a:lnTo>
                <a:lnTo>
                  <a:pt x="649" y="5"/>
                </a:lnTo>
                <a:lnTo>
                  <a:pt x="654" y="5"/>
                </a:lnTo>
                <a:lnTo>
                  <a:pt x="660" y="5"/>
                </a:lnTo>
                <a:lnTo>
                  <a:pt x="665" y="5"/>
                </a:lnTo>
                <a:lnTo>
                  <a:pt x="670" y="5"/>
                </a:lnTo>
                <a:lnTo>
                  <a:pt x="676" y="5"/>
                </a:lnTo>
                <a:lnTo>
                  <a:pt x="681" y="5"/>
                </a:lnTo>
                <a:lnTo>
                  <a:pt x="687" y="5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1" name="Freeform 79"/>
          <p:cNvSpPr>
            <a:spLocks/>
          </p:cNvSpPr>
          <p:nvPr/>
        </p:nvSpPr>
        <p:spPr bwMode="auto">
          <a:xfrm>
            <a:off x="3952875" y="4329113"/>
            <a:ext cx="195263" cy="1587"/>
          </a:xfrm>
          <a:custGeom>
            <a:avLst/>
            <a:gdLst>
              <a:gd name="T0" fmla="*/ 0 w 183"/>
              <a:gd name="T1" fmla="*/ 5 w 183"/>
              <a:gd name="T2" fmla="*/ 11 w 183"/>
              <a:gd name="T3" fmla="*/ 16 w 183"/>
              <a:gd name="T4" fmla="*/ 21 w 183"/>
              <a:gd name="T5" fmla="*/ 27 w 183"/>
              <a:gd name="T6" fmla="*/ 32 w 183"/>
              <a:gd name="T7" fmla="*/ 38 w 183"/>
              <a:gd name="T8" fmla="*/ 43 w 183"/>
              <a:gd name="T9" fmla="*/ 48 w 183"/>
              <a:gd name="T10" fmla="*/ 54 w 183"/>
              <a:gd name="T11" fmla="*/ 59 w 183"/>
              <a:gd name="T12" fmla="*/ 65 w 183"/>
              <a:gd name="T13" fmla="*/ 70 w 183"/>
              <a:gd name="T14" fmla="*/ 75 w 183"/>
              <a:gd name="T15" fmla="*/ 81 w 183"/>
              <a:gd name="T16" fmla="*/ 86 w 183"/>
              <a:gd name="T17" fmla="*/ 92 w 183"/>
              <a:gd name="T18" fmla="*/ 97 w 183"/>
              <a:gd name="T19" fmla="*/ 102 w 183"/>
              <a:gd name="T20" fmla="*/ 108 w 183"/>
              <a:gd name="T21" fmla="*/ 113 w 183"/>
              <a:gd name="T22" fmla="*/ 119 w 183"/>
              <a:gd name="T23" fmla="*/ 124 w 183"/>
              <a:gd name="T24" fmla="*/ 129 w 183"/>
              <a:gd name="T25" fmla="*/ 135 w 183"/>
              <a:gd name="T26" fmla="*/ 140 w 183"/>
              <a:gd name="T27" fmla="*/ 146 w 183"/>
              <a:gd name="T28" fmla="*/ 151 w 183"/>
              <a:gd name="T29" fmla="*/ 156 w 183"/>
              <a:gd name="T30" fmla="*/ 162 w 183"/>
              <a:gd name="T31" fmla="*/ 167 w 183"/>
              <a:gd name="T32" fmla="*/ 173 w 183"/>
              <a:gd name="T33" fmla="*/ 178 w 183"/>
              <a:gd name="T34" fmla="*/ 183 w 183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</a:cxnLst>
            <a:rect l="0" t="0" r="r" b="b"/>
            <a:pathLst>
              <a:path w="183">
                <a:moveTo>
                  <a:pt x="0" y="0"/>
                </a:moveTo>
                <a:lnTo>
                  <a:pt x="5" y="0"/>
                </a:lnTo>
                <a:lnTo>
                  <a:pt x="11" y="0"/>
                </a:lnTo>
                <a:lnTo>
                  <a:pt x="16" y="0"/>
                </a:lnTo>
                <a:lnTo>
                  <a:pt x="21" y="0"/>
                </a:lnTo>
                <a:lnTo>
                  <a:pt x="27" y="0"/>
                </a:lnTo>
                <a:lnTo>
                  <a:pt x="32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4" y="0"/>
                </a:lnTo>
                <a:lnTo>
                  <a:pt x="59" y="0"/>
                </a:lnTo>
                <a:lnTo>
                  <a:pt x="65" y="0"/>
                </a:lnTo>
                <a:lnTo>
                  <a:pt x="70" y="0"/>
                </a:lnTo>
                <a:lnTo>
                  <a:pt x="75" y="0"/>
                </a:lnTo>
                <a:lnTo>
                  <a:pt x="81" y="0"/>
                </a:lnTo>
                <a:lnTo>
                  <a:pt x="86" y="0"/>
                </a:lnTo>
                <a:lnTo>
                  <a:pt x="92" y="0"/>
                </a:lnTo>
                <a:lnTo>
                  <a:pt x="97" y="0"/>
                </a:lnTo>
                <a:lnTo>
                  <a:pt x="102" y="0"/>
                </a:lnTo>
                <a:lnTo>
                  <a:pt x="108" y="0"/>
                </a:lnTo>
                <a:lnTo>
                  <a:pt x="113" y="0"/>
                </a:lnTo>
                <a:lnTo>
                  <a:pt x="119" y="0"/>
                </a:lnTo>
                <a:lnTo>
                  <a:pt x="124" y="0"/>
                </a:lnTo>
                <a:lnTo>
                  <a:pt x="129" y="0"/>
                </a:lnTo>
                <a:lnTo>
                  <a:pt x="135" y="0"/>
                </a:lnTo>
                <a:lnTo>
                  <a:pt x="140" y="0"/>
                </a:lnTo>
                <a:lnTo>
                  <a:pt x="146" y="0"/>
                </a:lnTo>
                <a:lnTo>
                  <a:pt x="151" y="0"/>
                </a:lnTo>
                <a:lnTo>
                  <a:pt x="156" y="0"/>
                </a:lnTo>
                <a:lnTo>
                  <a:pt x="162" y="0"/>
                </a:lnTo>
                <a:lnTo>
                  <a:pt x="167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2" name="Freeform 80"/>
          <p:cNvSpPr>
            <a:spLocks/>
          </p:cNvSpPr>
          <p:nvPr/>
        </p:nvSpPr>
        <p:spPr bwMode="auto">
          <a:xfrm>
            <a:off x="701675" y="4184650"/>
            <a:ext cx="531813" cy="173038"/>
          </a:xfrm>
          <a:custGeom>
            <a:avLst/>
            <a:gdLst>
              <a:gd name="T0" fmla="*/ 11 w 497"/>
              <a:gd name="T1" fmla="*/ 135 h 162"/>
              <a:gd name="T2" fmla="*/ 27 w 497"/>
              <a:gd name="T3" fmla="*/ 135 h 162"/>
              <a:gd name="T4" fmla="*/ 44 w 497"/>
              <a:gd name="T5" fmla="*/ 135 h 162"/>
              <a:gd name="T6" fmla="*/ 60 w 497"/>
              <a:gd name="T7" fmla="*/ 135 h 162"/>
              <a:gd name="T8" fmla="*/ 76 w 497"/>
              <a:gd name="T9" fmla="*/ 135 h 162"/>
              <a:gd name="T10" fmla="*/ 92 w 497"/>
              <a:gd name="T11" fmla="*/ 135 h 162"/>
              <a:gd name="T12" fmla="*/ 108 w 497"/>
              <a:gd name="T13" fmla="*/ 135 h 162"/>
              <a:gd name="T14" fmla="*/ 125 w 497"/>
              <a:gd name="T15" fmla="*/ 135 h 162"/>
              <a:gd name="T16" fmla="*/ 141 w 497"/>
              <a:gd name="T17" fmla="*/ 135 h 162"/>
              <a:gd name="T18" fmla="*/ 157 w 497"/>
              <a:gd name="T19" fmla="*/ 135 h 162"/>
              <a:gd name="T20" fmla="*/ 173 w 497"/>
              <a:gd name="T21" fmla="*/ 135 h 162"/>
              <a:gd name="T22" fmla="*/ 189 w 497"/>
              <a:gd name="T23" fmla="*/ 135 h 162"/>
              <a:gd name="T24" fmla="*/ 206 w 497"/>
              <a:gd name="T25" fmla="*/ 135 h 162"/>
              <a:gd name="T26" fmla="*/ 222 w 497"/>
              <a:gd name="T27" fmla="*/ 141 h 162"/>
              <a:gd name="T28" fmla="*/ 238 w 497"/>
              <a:gd name="T29" fmla="*/ 135 h 162"/>
              <a:gd name="T30" fmla="*/ 244 w 497"/>
              <a:gd name="T31" fmla="*/ 97 h 162"/>
              <a:gd name="T32" fmla="*/ 254 w 497"/>
              <a:gd name="T33" fmla="*/ 43 h 162"/>
              <a:gd name="T34" fmla="*/ 260 w 497"/>
              <a:gd name="T35" fmla="*/ 11 h 162"/>
              <a:gd name="T36" fmla="*/ 281 w 497"/>
              <a:gd name="T37" fmla="*/ 27 h 162"/>
              <a:gd name="T38" fmla="*/ 292 w 497"/>
              <a:gd name="T39" fmla="*/ 17 h 162"/>
              <a:gd name="T40" fmla="*/ 303 w 497"/>
              <a:gd name="T41" fmla="*/ 11 h 162"/>
              <a:gd name="T42" fmla="*/ 314 w 497"/>
              <a:gd name="T43" fmla="*/ 33 h 162"/>
              <a:gd name="T44" fmla="*/ 319 w 497"/>
              <a:gd name="T45" fmla="*/ 81 h 162"/>
              <a:gd name="T46" fmla="*/ 330 w 497"/>
              <a:gd name="T47" fmla="*/ 119 h 162"/>
              <a:gd name="T48" fmla="*/ 341 w 497"/>
              <a:gd name="T49" fmla="*/ 130 h 162"/>
              <a:gd name="T50" fmla="*/ 346 w 497"/>
              <a:gd name="T51" fmla="*/ 103 h 162"/>
              <a:gd name="T52" fmla="*/ 357 w 497"/>
              <a:gd name="T53" fmla="*/ 54 h 162"/>
              <a:gd name="T54" fmla="*/ 362 w 497"/>
              <a:gd name="T55" fmla="*/ 11 h 162"/>
              <a:gd name="T56" fmla="*/ 373 w 497"/>
              <a:gd name="T57" fmla="*/ 0 h 162"/>
              <a:gd name="T58" fmla="*/ 384 w 497"/>
              <a:gd name="T59" fmla="*/ 22 h 162"/>
              <a:gd name="T60" fmla="*/ 389 w 497"/>
              <a:gd name="T61" fmla="*/ 76 h 162"/>
              <a:gd name="T62" fmla="*/ 400 w 497"/>
              <a:gd name="T63" fmla="*/ 108 h 162"/>
              <a:gd name="T64" fmla="*/ 411 w 497"/>
              <a:gd name="T65" fmla="*/ 124 h 162"/>
              <a:gd name="T66" fmla="*/ 416 w 497"/>
              <a:gd name="T67" fmla="*/ 108 h 162"/>
              <a:gd name="T68" fmla="*/ 427 w 497"/>
              <a:gd name="T69" fmla="*/ 81 h 162"/>
              <a:gd name="T70" fmla="*/ 433 w 497"/>
              <a:gd name="T71" fmla="*/ 65 h 162"/>
              <a:gd name="T72" fmla="*/ 443 w 497"/>
              <a:gd name="T73" fmla="*/ 65 h 162"/>
              <a:gd name="T74" fmla="*/ 454 w 497"/>
              <a:gd name="T75" fmla="*/ 81 h 162"/>
              <a:gd name="T76" fmla="*/ 465 w 497"/>
              <a:gd name="T77" fmla="*/ 108 h 162"/>
              <a:gd name="T78" fmla="*/ 470 w 497"/>
              <a:gd name="T79" fmla="*/ 146 h 162"/>
              <a:gd name="T80" fmla="*/ 481 w 497"/>
              <a:gd name="T81" fmla="*/ 162 h 162"/>
              <a:gd name="T82" fmla="*/ 492 w 497"/>
              <a:gd name="T83" fmla="*/ 119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97" h="162">
                <a:moveTo>
                  <a:pt x="0" y="135"/>
                </a:moveTo>
                <a:lnTo>
                  <a:pt x="6" y="135"/>
                </a:lnTo>
                <a:lnTo>
                  <a:pt x="11" y="135"/>
                </a:lnTo>
                <a:lnTo>
                  <a:pt x="17" y="135"/>
                </a:lnTo>
                <a:lnTo>
                  <a:pt x="22" y="135"/>
                </a:lnTo>
                <a:lnTo>
                  <a:pt x="27" y="135"/>
                </a:lnTo>
                <a:lnTo>
                  <a:pt x="33" y="135"/>
                </a:lnTo>
                <a:lnTo>
                  <a:pt x="38" y="135"/>
                </a:lnTo>
                <a:lnTo>
                  <a:pt x="44" y="135"/>
                </a:lnTo>
                <a:lnTo>
                  <a:pt x="49" y="135"/>
                </a:lnTo>
                <a:lnTo>
                  <a:pt x="54" y="135"/>
                </a:lnTo>
                <a:lnTo>
                  <a:pt x="60" y="135"/>
                </a:lnTo>
                <a:lnTo>
                  <a:pt x="65" y="135"/>
                </a:lnTo>
                <a:lnTo>
                  <a:pt x="71" y="135"/>
                </a:lnTo>
                <a:lnTo>
                  <a:pt x="76" y="135"/>
                </a:lnTo>
                <a:lnTo>
                  <a:pt x="81" y="135"/>
                </a:lnTo>
                <a:lnTo>
                  <a:pt x="87" y="135"/>
                </a:lnTo>
                <a:lnTo>
                  <a:pt x="92" y="135"/>
                </a:lnTo>
                <a:lnTo>
                  <a:pt x="98" y="135"/>
                </a:lnTo>
                <a:lnTo>
                  <a:pt x="103" y="135"/>
                </a:lnTo>
                <a:lnTo>
                  <a:pt x="108" y="135"/>
                </a:lnTo>
                <a:lnTo>
                  <a:pt x="114" y="135"/>
                </a:lnTo>
                <a:lnTo>
                  <a:pt x="119" y="135"/>
                </a:lnTo>
                <a:lnTo>
                  <a:pt x="125" y="135"/>
                </a:lnTo>
                <a:lnTo>
                  <a:pt x="130" y="135"/>
                </a:lnTo>
                <a:lnTo>
                  <a:pt x="135" y="135"/>
                </a:lnTo>
                <a:lnTo>
                  <a:pt x="141" y="135"/>
                </a:lnTo>
                <a:lnTo>
                  <a:pt x="146" y="135"/>
                </a:lnTo>
                <a:lnTo>
                  <a:pt x="152" y="135"/>
                </a:lnTo>
                <a:lnTo>
                  <a:pt x="157" y="135"/>
                </a:lnTo>
                <a:lnTo>
                  <a:pt x="162" y="135"/>
                </a:lnTo>
                <a:lnTo>
                  <a:pt x="168" y="135"/>
                </a:lnTo>
                <a:lnTo>
                  <a:pt x="173" y="135"/>
                </a:lnTo>
                <a:lnTo>
                  <a:pt x="179" y="135"/>
                </a:lnTo>
                <a:lnTo>
                  <a:pt x="184" y="135"/>
                </a:lnTo>
                <a:lnTo>
                  <a:pt x="189" y="135"/>
                </a:lnTo>
                <a:lnTo>
                  <a:pt x="195" y="135"/>
                </a:lnTo>
                <a:lnTo>
                  <a:pt x="200" y="135"/>
                </a:lnTo>
                <a:lnTo>
                  <a:pt x="206" y="135"/>
                </a:lnTo>
                <a:lnTo>
                  <a:pt x="211" y="135"/>
                </a:lnTo>
                <a:lnTo>
                  <a:pt x="216" y="135"/>
                </a:lnTo>
                <a:lnTo>
                  <a:pt x="222" y="141"/>
                </a:lnTo>
                <a:lnTo>
                  <a:pt x="227" y="146"/>
                </a:lnTo>
                <a:lnTo>
                  <a:pt x="233" y="141"/>
                </a:lnTo>
                <a:lnTo>
                  <a:pt x="238" y="135"/>
                </a:lnTo>
                <a:lnTo>
                  <a:pt x="238" y="119"/>
                </a:lnTo>
                <a:lnTo>
                  <a:pt x="244" y="108"/>
                </a:lnTo>
                <a:lnTo>
                  <a:pt x="244" y="97"/>
                </a:lnTo>
                <a:lnTo>
                  <a:pt x="249" y="87"/>
                </a:lnTo>
                <a:lnTo>
                  <a:pt x="249" y="54"/>
                </a:lnTo>
                <a:lnTo>
                  <a:pt x="254" y="43"/>
                </a:lnTo>
                <a:lnTo>
                  <a:pt x="254" y="22"/>
                </a:lnTo>
                <a:lnTo>
                  <a:pt x="265" y="11"/>
                </a:lnTo>
                <a:lnTo>
                  <a:pt x="260" y="11"/>
                </a:lnTo>
                <a:lnTo>
                  <a:pt x="265" y="11"/>
                </a:lnTo>
                <a:lnTo>
                  <a:pt x="271" y="17"/>
                </a:lnTo>
                <a:lnTo>
                  <a:pt x="281" y="27"/>
                </a:lnTo>
                <a:lnTo>
                  <a:pt x="276" y="27"/>
                </a:lnTo>
                <a:lnTo>
                  <a:pt x="281" y="27"/>
                </a:lnTo>
                <a:lnTo>
                  <a:pt x="292" y="17"/>
                </a:lnTo>
                <a:lnTo>
                  <a:pt x="292" y="11"/>
                </a:lnTo>
                <a:lnTo>
                  <a:pt x="298" y="6"/>
                </a:lnTo>
                <a:lnTo>
                  <a:pt x="303" y="11"/>
                </a:lnTo>
                <a:lnTo>
                  <a:pt x="308" y="17"/>
                </a:lnTo>
                <a:lnTo>
                  <a:pt x="308" y="27"/>
                </a:lnTo>
                <a:lnTo>
                  <a:pt x="314" y="33"/>
                </a:lnTo>
                <a:lnTo>
                  <a:pt x="314" y="43"/>
                </a:lnTo>
                <a:lnTo>
                  <a:pt x="319" y="54"/>
                </a:lnTo>
                <a:lnTo>
                  <a:pt x="319" y="81"/>
                </a:lnTo>
                <a:lnTo>
                  <a:pt x="325" y="97"/>
                </a:lnTo>
                <a:lnTo>
                  <a:pt x="325" y="108"/>
                </a:lnTo>
                <a:lnTo>
                  <a:pt x="330" y="119"/>
                </a:lnTo>
                <a:lnTo>
                  <a:pt x="330" y="135"/>
                </a:lnTo>
                <a:lnTo>
                  <a:pt x="335" y="135"/>
                </a:lnTo>
                <a:lnTo>
                  <a:pt x="341" y="130"/>
                </a:lnTo>
                <a:lnTo>
                  <a:pt x="341" y="124"/>
                </a:lnTo>
                <a:lnTo>
                  <a:pt x="346" y="114"/>
                </a:lnTo>
                <a:lnTo>
                  <a:pt x="346" y="103"/>
                </a:lnTo>
                <a:lnTo>
                  <a:pt x="352" y="92"/>
                </a:lnTo>
                <a:lnTo>
                  <a:pt x="352" y="65"/>
                </a:lnTo>
                <a:lnTo>
                  <a:pt x="357" y="54"/>
                </a:lnTo>
                <a:lnTo>
                  <a:pt x="357" y="38"/>
                </a:lnTo>
                <a:lnTo>
                  <a:pt x="362" y="27"/>
                </a:lnTo>
                <a:lnTo>
                  <a:pt x="362" y="11"/>
                </a:lnTo>
                <a:lnTo>
                  <a:pt x="373" y="0"/>
                </a:lnTo>
                <a:lnTo>
                  <a:pt x="368" y="0"/>
                </a:lnTo>
                <a:lnTo>
                  <a:pt x="373" y="0"/>
                </a:lnTo>
                <a:lnTo>
                  <a:pt x="379" y="6"/>
                </a:lnTo>
                <a:lnTo>
                  <a:pt x="379" y="11"/>
                </a:lnTo>
                <a:lnTo>
                  <a:pt x="384" y="22"/>
                </a:lnTo>
                <a:lnTo>
                  <a:pt x="384" y="43"/>
                </a:lnTo>
                <a:lnTo>
                  <a:pt x="389" y="54"/>
                </a:lnTo>
                <a:lnTo>
                  <a:pt x="389" y="76"/>
                </a:lnTo>
                <a:lnTo>
                  <a:pt x="395" y="87"/>
                </a:lnTo>
                <a:lnTo>
                  <a:pt x="395" y="97"/>
                </a:lnTo>
                <a:lnTo>
                  <a:pt x="400" y="108"/>
                </a:lnTo>
                <a:lnTo>
                  <a:pt x="400" y="124"/>
                </a:lnTo>
                <a:lnTo>
                  <a:pt x="406" y="130"/>
                </a:lnTo>
                <a:lnTo>
                  <a:pt x="411" y="124"/>
                </a:lnTo>
                <a:lnTo>
                  <a:pt x="411" y="119"/>
                </a:lnTo>
                <a:lnTo>
                  <a:pt x="416" y="114"/>
                </a:lnTo>
                <a:lnTo>
                  <a:pt x="416" y="108"/>
                </a:lnTo>
                <a:lnTo>
                  <a:pt x="422" y="103"/>
                </a:lnTo>
                <a:lnTo>
                  <a:pt x="422" y="87"/>
                </a:lnTo>
                <a:lnTo>
                  <a:pt x="427" y="81"/>
                </a:lnTo>
                <a:lnTo>
                  <a:pt x="427" y="76"/>
                </a:lnTo>
                <a:lnTo>
                  <a:pt x="438" y="65"/>
                </a:lnTo>
                <a:lnTo>
                  <a:pt x="433" y="65"/>
                </a:lnTo>
                <a:lnTo>
                  <a:pt x="438" y="65"/>
                </a:lnTo>
                <a:lnTo>
                  <a:pt x="449" y="65"/>
                </a:lnTo>
                <a:lnTo>
                  <a:pt x="443" y="65"/>
                </a:lnTo>
                <a:lnTo>
                  <a:pt x="449" y="65"/>
                </a:lnTo>
                <a:lnTo>
                  <a:pt x="454" y="70"/>
                </a:lnTo>
                <a:lnTo>
                  <a:pt x="454" y="81"/>
                </a:lnTo>
                <a:lnTo>
                  <a:pt x="460" y="87"/>
                </a:lnTo>
                <a:lnTo>
                  <a:pt x="460" y="97"/>
                </a:lnTo>
                <a:lnTo>
                  <a:pt x="465" y="108"/>
                </a:lnTo>
                <a:lnTo>
                  <a:pt x="465" y="130"/>
                </a:lnTo>
                <a:lnTo>
                  <a:pt x="470" y="141"/>
                </a:lnTo>
                <a:lnTo>
                  <a:pt x="470" y="146"/>
                </a:lnTo>
                <a:lnTo>
                  <a:pt x="481" y="162"/>
                </a:lnTo>
                <a:lnTo>
                  <a:pt x="476" y="162"/>
                </a:lnTo>
                <a:lnTo>
                  <a:pt x="481" y="162"/>
                </a:lnTo>
                <a:lnTo>
                  <a:pt x="487" y="157"/>
                </a:lnTo>
                <a:lnTo>
                  <a:pt x="487" y="135"/>
                </a:lnTo>
                <a:lnTo>
                  <a:pt x="492" y="119"/>
                </a:lnTo>
                <a:lnTo>
                  <a:pt x="492" y="103"/>
                </a:lnTo>
                <a:lnTo>
                  <a:pt x="497" y="81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3" name="Freeform 81"/>
          <p:cNvSpPr>
            <a:spLocks/>
          </p:cNvSpPr>
          <p:nvPr/>
        </p:nvSpPr>
        <p:spPr bwMode="auto">
          <a:xfrm>
            <a:off x="1233488" y="4144963"/>
            <a:ext cx="515937" cy="207962"/>
          </a:xfrm>
          <a:custGeom>
            <a:avLst/>
            <a:gdLst>
              <a:gd name="T0" fmla="*/ 6 w 481"/>
              <a:gd name="T1" fmla="*/ 64 h 194"/>
              <a:gd name="T2" fmla="*/ 11 w 481"/>
              <a:gd name="T3" fmla="*/ 5 h 194"/>
              <a:gd name="T4" fmla="*/ 22 w 481"/>
              <a:gd name="T5" fmla="*/ 10 h 194"/>
              <a:gd name="T6" fmla="*/ 33 w 481"/>
              <a:gd name="T7" fmla="*/ 64 h 194"/>
              <a:gd name="T8" fmla="*/ 38 w 481"/>
              <a:gd name="T9" fmla="*/ 124 h 194"/>
              <a:gd name="T10" fmla="*/ 55 w 481"/>
              <a:gd name="T11" fmla="*/ 156 h 194"/>
              <a:gd name="T12" fmla="*/ 60 w 481"/>
              <a:gd name="T13" fmla="*/ 151 h 194"/>
              <a:gd name="T14" fmla="*/ 65 w 481"/>
              <a:gd name="T15" fmla="*/ 134 h 194"/>
              <a:gd name="T16" fmla="*/ 76 w 481"/>
              <a:gd name="T17" fmla="*/ 107 h 194"/>
              <a:gd name="T18" fmla="*/ 82 w 481"/>
              <a:gd name="T19" fmla="*/ 86 h 194"/>
              <a:gd name="T20" fmla="*/ 98 w 481"/>
              <a:gd name="T21" fmla="*/ 97 h 194"/>
              <a:gd name="T22" fmla="*/ 109 w 481"/>
              <a:gd name="T23" fmla="*/ 113 h 194"/>
              <a:gd name="T24" fmla="*/ 114 w 481"/>
              <a:gd name="T25" fmla="*/ 129 h 194"/>
              <a:gd name="T26" fmla="*/ 136 w 481"/>
              <a:gd name="T27" fmla="*/ 134 h 194"/>
              <a:gd name="T28" fmla="*/ 152 w 481"/>
              <a:gd name="T29" fmla="*/ 118 h 194"/>
              <a:gd name="T30" fmla="*/ 168 w 481"/>
              <a:gd name="T31" fmla="*/ 129 h 194"/>
              <a:gd name="T32" fmla="*/ 179 w 481"/>
              <a:gd name="T33" fmla="*/ 156 h 194"/>
              <a:gd name="T34" fmla="*/ 184 w 481"/>
              <a:gd name="T35" fmla="*/ 183 h 194"/>
              <a:gd name="T36" fmla="*/ 195 w 481"/>
              <a:gd name="T37" fmla="*/ 194 h 194"/>
              <a:gd name="T38" fmla="*/ 206 w 481"/>
              <a:gd name="T39" fmla="*/ 178 h 194"/>
              <a:gd name="T40" fmla="*/ 217 w 481"/>
              <a:gd name="T41" fmla="*/ 161 h 194"/>
              <a:gd name="T42" fmla="*/ 227 w 481"/>
              <a:gd name="T43" fmla="*/ 140 h 194"/>
              <a:gd name="T44" fmla="*/ 244 w 481"/>
              <a:gd name="T45" fmla="*/ 134 h 194"/>
              <a:gd name="T46" fmla="*/ 254 w 481"/>
              <a:gd name="T47" fmla="*/ 113 h 194"/>
              <a:gd name="T48" fmla="*/ 271 w 481"/>
              <a:gd name="T49" fmla="*/ 97 h 194"/>
              <a:gd name="T50" fmla="*/ 281 w 481"/>
              <a:gd name="T51" fmla="*/ 113 h 194"/>
              <a:gd name="T52" fmla="*/ 292 w 481"/>
              <a:gd name="T53" fmla="*/ 134 h 194"/>
              <a:gd name="T54" fmla="*/ 308 w 481"/>
              <a:gd name="T55" fmla="*/ 140 h 194"/>
              <a:gd name="T56" fmla="*/ 319 w 481"/>
              <a:gd name="T57" fmla="*/ 124 h 194"/>
              <a:gd name="T58" fmla="*/ 325 w 481"/>
              <a:gd name="T59" fmla="*/ 102 h 194"/>
              <a:gd name="T60" fmla="*/ 341 w 481"/>
              <a:gd name="T61" fmla="*/ 86 h 194"/>
              <a:gd name="T62" fmla="*/ 357 w 481"/>
              <a:gd name="T63" fmla="*/ 102 h 194"/>
              <a:gd name="T64" fmla="*/ 373 w 481"/>
              <a:gd name="T65" fmla="*/ 113 h 194"/>
              <a:gd name="T66" fmla="*/ 390 w 481"/>
              <a:gd name="T67" fmla="*/ 102 h 194"/>
              <a:gd name="T68" fmla="*/ 406 w 481"/>
              <a:gd name="T69" fmla="*/ 80 h 194"/>
              <a:gd name="T70" fmla="*/ 417 w 481"/>
              <a:gd name="T71" fmla="*/ 80 h 194"/>
              <a:gd name="T72" fmla="*/ 422 w 481"/>
              <a:gd name="T73" fmla="*/ 86 h 194"/>
              <a:gd name="T74" fmla="*/ 427 w 481"/>
              <a:gd name="T75" fmla="*/ 107 h 194"/>
              <a:gd name="T76" fmla="*/ 438 w 481"/>
              <a:gd name="T77" fmla="*/ 134 h 194"/>
              <a:gd name="T78" fmla="*/ 454 w 481"/>
              <a:gd name="T79" fmla="*/ 140 h 194"/>
              <a:gd name="T80" fmla="*/ 460 w 481"/>
              <a:gd name="T81" fmla="*/ 118 h 194"/>
              <a:gd name="T82" fmla="*/ 471 w 481"/>
              <a:gd name="T83" fmla="*/ 91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81" h="194">
                <a:moveTo>
                  <a:pt x="0" y="118"/>
                </a:moveTo>
                <a:lnTo>
                  <a:pt x="0" y="80"/>
                </a:lnTo>
                <a:lnTo>
                  <a:pt x="6" y="64"/>
                </a:lnTo>
                <a:lnTo>
                  <a:pt x="6" y="43"/>
                </a:lnTo>
                <a:lnTo>
                  <a:pt x="11" y="27"/>
                </a:lnTo>
                <a:lnTo>
                  <a:pt x="11" y="5"/>
                </a:lnTo>
                <a:lnTo>
                  <a:pt x="17" y="0"/>
                </a:lnTo>
                <a:lnTo>
                  <a:pt x="22" y="5"/>
                </a:lnTo>
                <a:lnTo>
                  <a:pt x="22" y="10"/>
                </a:lnTo>
                <a:lnTo>
                  <a:pt x="27" y="21"/>
                </a:lnTo>
                <a:lnTo>
                  <a:pt x="27" y="54"/>
                </a:lnTo>
                <a:lnTo>
                  <a:pt x="33" y="64"/>
                </a:lnTo>
                <a:lnTo>
                  <a:pt x="33" y="80"/>
                </a:lnTo>
                <a:lnTo>
                  <a:pt x="38" y="97"/>
                </a:lnTo>
                <a:lnTo>
                  <a:pt x="38" y="124"/>
                </a:lnTo>
                <a:lnTo>
                  <a:pt x="44" y="134"/>
                </a:lnTo>
                <a:lnTo>
                  <a:pt x="44" y="145"/>
                </a:lnTo>
                <a:lnTo>
                  <a:pt x="55" y="156"/>
                </a:lnTo>
                <a:lnTo>
                  <a:pt x="49" y="156"/>
                </a:lnTo>
                <a:lnTo>
                  <a:pt x="55" y="156"/>
                </a:lnTo>
                <a:lnTo>
                  <a:pt x="60" y="151"/>
                </a:lnTo>
                <a:lnTo>
                  <a:pt x="60" y="145"/>
                </a:lnTo>
                <a:lnTo>
                  <a:pt x="65" y="140"/>
                </a:lnTo>
                <a:lnTo>
                  <a:pt x="65" y="134"/>
                </a:lnTo>
                <a:lnTo>
                  <a:pt x="71" y="129"/>
                </a:lnTo>
                <a:lnTo>
                  <a:pt x="71" y="113"/>
                </a:lnTo>
                <a:lnTo>
                  <a:pt x="76" y="107"/>
                </a:lnTo>
                <a:lnTo>
                  <a:pt x="76" y="102"/>
                </a:lnTo>
                <a:lnTo>
                  <a:pt x="82" y="97"/>
                </a:lnTo>
                <a:lnTo>
                  <a:pt x="82" y="86"/>
                </a:lnTo>
                <a:lnTo>
                  <a:pt x="87" y="86"/>
                </a:lnTo>
                <a:lnTo>
                  <a:pt x="92" y="86"/>
                </a:lnTo>
                <a:lnTo>
                  <a:pt x="98" y="97"/>
                </a:lnTo>
                <a:lnTo>
                  <a:pt x="103" y="102"/>
                </a:lnTo>
                <a:lnTo>
                  <a:pt x="103" y="107"/>
                </a:lnTo>
                <a:lnTo>
                  <a:pt x="109" y="113"/>
                </a:lnTo>
                <a:lnTo>
                  <a:pt x="109" y="118"/>
                </a:lnTo>
                <a:lnTo>
                  <a:pt x="114" y="124"/>
                </a:lnTo>
                <a:lnTo>
                  <a:pt x="114" y="129"/>
                </a:lnTo>
                <a:lnTo>
                  <a:pt x="125" y="134"/>
                </a:lnTo>
                <a:lnTo>
                  <a:pt x="130" y="134"/>
                </a:lnTo>
                <a:lnTo>
                  <a:pt x="136" y="134"/>
                </a:lnTo>
                <a:lnTo>
                  <a:pt x="141" y="129"/>
                </a:lnTo>
                <a:lnTo>
                  <a:pt x="146" y="129"/>
                </a:lnTo>
                <a:lnTo>
                  <a:pt x="152" y="118"/>
                </a:lnTo>
                <a:lnTo>
                  <a:pt x="157" y="118"/>
                </a:lnTo>
                <a:lnTo>
                  <a:pt x="163" y="118"/>
                </a:lnTo>
                <a:lnTo>
                  <a:pt x="168" y="129"/>
                </a:lnTo>
                <a:lnTo>
                  <a:pt x="173" y="134"/>
                </a:lnTo>
                <a:lnTo>
                  <a:pt x="173" y="145"/>
                </a:lnTo>
                <a:lnTo>
                  <a:pt x="179" y="156"/>
                </a:lnTo>
                <a:lnTo>
                  <a:pt x="179" y="161"/>
                </a:lnTo>
                <a:lnTo>
                  <a:pt x="184" y="172"/>
                </a:lnTo>
                <a:lnTo>
                  <a:pt x="184" y="183"/>
                </a:lnTo>
                <a:lnTo>
                  <a:pt x="195" y="194"/>
                </a:lnTo>
                <a:lnTo>
                  <a:pt x="190" y="194"/>
                </a:lnTo>
                <a:lnTo>
                  <a:pt x="195" y="194"/>
                </a:lnTo>
                <a:lnTo>
                  <a:pt x="200" y="194"/>
                </a:lnTo>
                <a:lnTo>
                  <a:pt x="206" y="183"/>
                </a:lnTo>
                <a:lnTo>
                  <a:pt x="206" y="178"/>
                </a:lnTo>
                <a:lnTo>
                  <a:pt x="211" y="172"/>
                </a:lnTo>
                <a:lnTo>
                  <a:pt x="211" y="167"/>
                </a:lnTo>
                <a:lnTo>
                  <a:pt x="217" y="161"/>
                </a:lnTo>
                <a:lnTo>
                  <a:pt x="217" y="151"/>
                </a:lnTo>
                <a:lnTo>
                  <a:pt x="222" y="145"/>
                </a:lnTo>
                <a:lnTo>
                  <a:pt x="227" y="140"/>
                </a:lnTo>
                <a:lnTo>
                  <a:pt x="233" y="140"/>
                </a:lnTo>
                <a:lnTo>
                  <a:pt x="238" y="140"/>
                </a:lnTo>
                <a:lnTo>
                  <a:pt x="244" y="134"/>
                </a:lnTo>
                <a:lnTo>
                  <a:pt x="249" y="124"/>
                </a:lnTo>
                <a:lnTo>
                  <a:pt x="254" y="118"/>
                </a:lnTo>
                <a:lnTo>
                  <a:pt x="254" y="113"/>
                </a:lnTo>
                <a:lnTo>
                  <a:pt x="260" y="107"/>
                </a:lnTo>
                <a:lnTo>
                  <a:pt x="260" y="102"/>
                </a:lnTo>
                <a:lnTo>
                  <a:pt x="271" y="97"/>
                </a:lnTo>
                <a:lnTo>
                  <a:pt x="276" y="102"/>
                </a:lnTo>
                <a:lnTo>
                  <a:pt x="276" y="107"/>
                </a:lnTo>
                <a:lnTo>
                  <a:pt x="281" y="113"/>
                </a:lnTo>
                <a:lnTo>
                  <a:pt x="287" y="118"/>
                </a:lnTo>
                <a:lnTo>
                  <a:pt x="287" y="129"/>
                </a:lnTo>
                <a:lnTo>
                  <a:pt x="292" y="134"/>
                </a:lnTo>
                <a:lnTo>
                  <a:pt x="298" y="140"/>
                </a:lnTo>
                <a:lnTo>
                  <a:pt x="303" y="145"/>
                </a:lnTo>
                <a:lnTo>
                  <a:pt x="308" y="140"/>
                </a:lnTo>
                <a:lnTo>
                  <a:pt x="314" y="134"/>
                </a:lnTo>
                <a:lnTo>
                  <a:pt x="314" y="129"/>
                </a:lnTo>
                <a:lnTo>
                  <a:pt x="319" y="124"/>
                </a:lnTo>
                <a:lnTo>
                  <a:pt x="319" y="113"/>
                </a:lnTo>
                <a:lnTo>
                  <a:pt x="325" y="107"/>
                </a:lnTo>
                <a:lnTo>
                  <a:pt x="325" y="102"/>
                </a:lnTo>
                <a:lnTo>
                  <a:pt x="330" y="97"/>
                </a:lnTo>
                <a:lnTo>
                  <a:pt x="330" y="91"/>
                </a:lnTo>
                <a:lnTo>
                  <a:pt x="341" y="86"/>
                </a:lnTo>
                <a:lnTo>
                  <a:pt x="346" y="91"/>
                </a:lnTo>
                <a:lnTo>
                  <a:pt x="352" y="97"/>
                </a:lnTo>
                <a:lnTo>
                  <a:pt x="357" y="102"/>
                </a:lnTo>
                <a:lnTo>
                  <a:pt x="363" y="107"/>
                </a:lnTo>
                <a:lnTo>
                  <a:pt x="368" y="113"/>
                </a:lnTo>
                <a:lnTo>
                  <a:pt x="373" y="113"/>
                </a:lnTo>
                <a:lnTo>
                  <a:pt x="379" y="113"/>
                </a:lnTo>
                <a:lnTo>
                  <a:pt x="384" y="107"/>
                </a:lnTo>
                <a:lnTo>
                  <a:pt x="390" y="102"/>
                </a:lnTo>
                <a:lnTo>
                  <a:pt x="395" y="97"/>
                </a:lnTo>
                <a:lnTo>
                  <a:pt x="395" y="91"/>
                </a:lnTo>
                <a:lnTo>
                  <a:pt x="406" y="80"/>
                </a:lnTo>
                <a:lnTo>
                  <a:pt x="400" y="80"/>
                </a:lnTo>
                <a:lnTo>
                  <a:pt x="406" y="80"/>
                </a:lnTo>
                <a:lnTo>
                  <a:pt x="417" y="80"/>
                </a:lnTo>
                <a:lnTo>
                  <a:pt x="411" y="80"/>
                </a:lnTo>
                <a:lnTo>
                  <a:pt x="417" y="80"/>
                </a:lnTo>
                <a:lnTo>
                  <a:pt x="422" y="86"/>
                </a:lnTo>
                <a:lnTo>
                  <a:pt x="422" y="97"/>
                </a:lnTo>
                <a:lnTo>
                  <a:pt x="427" y="102"/>
                </a:lnTo>
                <a:lnTo>
                  <a:pt x="427" y="107"/>
                </a:lnTo>
                <a:lnTo>
                  <a:pt x="433" y="118"/>
                </a:lnTo>
                <a:lnTo>
                  <a:pt x="433" y="129"/>
                </a:lnTo>
                <a:lnTo>
                  <a:pt x="438" y="134"/>
                </a:lnTo>
                <a:lnTo>
                  <a:pt x="438" y="140"/>
                </a:lnTo>
                <a:lnTo>
                  <a:pt x="449" y="145"/>
                </a:lnTo>
                <a:lnTo>
                  <a:pt x="454" y="140"/>
                </a:lnTo>
                <a:lnTo>
                  <a:pt x="454" y="129"/>
                </a:lnTo>
                <a:lnTo>
                  <a:pt x="460" y="124"/>
                </a:lnTo>
                <a:lnTo>
                  <a:pt x="460" y="118"/>
                </a:lnTo>
                <a:lnTo>
                  <a:pt x="465" y="113"/>
                </a:lnTo>
                <a:lnTo>
                  <a:pt x="465" y="97"/>
                </a:lnTo>
                <a:lnTo>
                  <a:pt x="471" y="91"/>
                </a:lnTo>
                <a:lnTo>
                  <a:pt x="471" y="86"/>
                </a:lnTo>
                <a:lnTo>
                  <a:pt x="481" y="75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4" name="Freeform 82"/>
          <p:cNvSpPr>
            <a:spLocks/>
          </p:cNvSpPr>
          <p:nvPr/>
        </p:nvSpPr>
        <p:spPr bwMode="auto">
          <a:xfrm>
            <a:off x="1744663" y="4225925"/>
            <a:ext cx="706437" cy="46038"/>
          </a:xfrm>
          <a:custGeom>
            <a:avLst/>
            <a:gdLst>
              <a:gd name="T0" fmla="*/ 5 w 659"/>
              <a:gd name="T1" fmla="*/ 0 h 43"/>
              <a:gd name="T2" fmla="*/ 22 w 659"/>
              <a:gd name="T3" fmla="*/ 16 h 43"/>
              <a:gd name="T4" fmla="*/ 32 w 659"/>
              <a:gd name="T5" fmla="*/ 38 h 43"/>
              <a:gd name="T6" fmla="*/ 49 w 659"/>
              <a:gd name="T7" fmla="*/ 38 h 43"/>
              <a:gd name="T8" fmla="*/ 59 w 659"/>
              <a:gd name="T9" fmla="*/ 22 h 43"/>
              <a:gd name="T10" fmla="*/ 70 w 659"/>
              <a:gd name="T11" fmla="*/ 11 h 43"/>
              <a:gd name="T12" fmla="*/ 86 w 659"/>
              <a:gd name="T13" fmla="*/ 11 h 43"/>
              <a:gd name="T14" fmla="*/ 103 w 659"/>
              <a:gd name="T15" fmla="*/ 27 h 43"/>
              <a:gd name="T16" fmla="*/ 119 w 659"/>
              <a:gd name="T17" fmla="*/ 32 h 43"/>
              <a:gd name="T18" fmla="*/ 135 w 659"/>
              <a:gd name="T19" fmla="*/ 11 h 43"/>
              <a:gd name="T20" fmla="*/ 151 w 659"/>
              <a:gd name="T21" fmla="*/ 5 h 43"/>
              <a:gd name="T22" fmla="*/ 167 w 659"/>
              <a:gd name="T23" fmla="*/ 16 h 43"/>
              <a:gd name="T24" fmla="*/ 184 w 659"/>
              <a:gd name="T25" fmla="*/ 22 h 43"/>
              <a:gd name="T26" fmla="*/ 200 w 659"/>
              <a:gd name="T27" fmla="*/ 22 h 43"/>
              <a:gd name="T28" fmla="*/ 216 w 659"/>
              <a:gd name="T29" fmla="*/ 27 h 43"/>
              <a:gd name="T30" fmla="*/ 232 w 659"/>
              <a:gd name="T31" fmla="*/ 22 h 43"/>
              <a:gd name="T32" fmla="*/ 249 w 659"/>
              <a:gd name="T33" fmla="*/ 16 h 43"/>
              <a:gd name="T34" fmla="*/ 265 w 659"/>
              <a:gd name="T35" fmla="*/ 22 h 43"/>
              <a:gd name="T36" fmla="*/ 281 w 659"/>
              <a:gd name="T37" fmla="*/ 32 h 43"/>
              <a:gd name="T38" fmla="*/ 297 w 659"/>
              <a:gd name="T39" fmla="*/ 32 h 43"/>
              <a:gd name="T40" fmla="*/ 313 w 659"/>
              <a:gd name="T41" fmla="*/ 27 h 43"/>
              <a:gd name="T42" fmla="*/ 330 w 659"/>
              <a:gd name="T43" fmla="*/ 22 h 43"/>
              <a:gd name="T44" fmla="*/ 346 w 659"/>
              <a:gd name="T45" fmla="*/ 32 h 43"/>
              <a:gd name="T46" fmla="*/ 362 w 659"/>
              <a:gd name="T47" fmla="*/ 43 h 43"/>
              <a:gd name="T48" fmla="*/ 378 w 659"/>
              <a:gd name="T49" fmla="*/ 27 h 43"/>
              <a:gd name="T50" fmla="*/ 394 w 659"/>
              <a:gd name="T51" fmla="*/ 5 h 43"/>
              <a:gd name="T52" fmla="*/ 405 w 659"/>
              <a:gd name="T53" fmla="*/ 5 h 43"/>
              <a:gd name="T54" fmla="*/ 421 w 659"/>
              <a:gd name="T55" fmla="*/ 22 h 43"/>
              <a:gd name="T56" fmla="*/ 438 w 659"/>
              <a:gd name="T57" fmla="*/ 32 h 43"/>
              <a:gd name="T58" fmla="*/ 454 w 659"/>
              <a:gd name="T59" fmla="*/ 16 h 43"/>
              <a:gd name="T60" fmla="*/ 470 w 659"/>
              <a:gd name="T61" fmla="*/ 5 h 43"/>
              <a:gd name="T62" fmla="*/ 486 w 659"/>
              <a:gd name="T63" fmla="*/ 16 h 43"/>
              <a:gd name="T64" fmla="*/ 502 w 659"/>
              <a:gd name="T65" fmla="*/ 22 h 43"/>
              <a:gd name="T66" fmla="*/ 519 w 659"/>
              <a:gd name="T67" fmla="*/ 16 h 43"/>
              <a:gd name="T68" fmla="*/ 535 w 659"/>
              <a:gd name="T69" fmla="*/ 5 h 43"/>
              <a:gd name="T70" fmla="*/ 551 w 659"/>
              <a:gd name="T71" fmla="*/ 11 h 43"/>
              <a:gd name="T72" fmla="*/ 567 w 659"/>
              <a:gd name="T73" fmla="*/ 27 h 43"/>
              <a:gd name="T74" fmla="*/ 584 w 659"/>
              <a:gd name="T75" fmla="*/ 27 h 43"/>
              <a:gd name="T76" fmla="*/ 600 w 659"/>
              <a:gd name="T77" fmla="*/ 16 h 43"/>
              <a:gd name="T78" fmla="*/ 616 w 659"/>
              <a:gd name="T79" fmla="*/ 11 h 43"/>
              <a:gd name="T80" fmla="*/ 632 w 659"/>
              <a:gd name="T81" fmla="*/ 11 h 43"/>
              <a:gd name="T82" fmla="*/ 648 w 659"/>
              <a:gd name="T83" fmla="*/ 11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59" h="43">
                <a:moveTo>
                  <a:pt x="5" y="0"/>
                </a:moveTo>
                <a:lnTo>
                  <a:pt x="0" y="0"/>
                </a:lnTo>
                <a:lnTo>
                  <a:pt x="5" y="0"/>
                </a:lnTo>
                <a:lnTo>
                  <a:pt x="11" y="5"/>
                </a:lnTo>
                <a:lnTo>
                  <a:pt x="16" y="11"/>
                </a:lnTo>
                <a:lnTo>
                  <a:pt x="22" y="16"/>
                </a:lnTo>
                <a:lnTo>
                  <a:pt x="22" y="22"/>
                </a:lnTo>
                <a:lnTo>
                  <a:pt x="32" y="32"/>
                </a:lnTo>
                <a:lnTo>
                  <a:pt x="32" y="38"/>
                </a:lnTo>
                <a:lnTo>
                  <a:pt x="38" y="43"/>
                </a:lnTo>
                <a:lnTo>
                  <a:pt x="43" y="43"/>
                </a:lnTo>
                <a:lnTo>
                  <a:pt x="49" y="38"/>
                </a:lnTo>
                <a:lnTo>
                  <a:pt x="54" y="32"/>
                </a:lnTo>
                <a:lnTo>
                  <a:pt x="59" y="27"/>
                </a:lnTo>
                <a:lnTo>
                  <a:pt x="59" y="22"/>
                </a:lnTo>
                <a:lnTo>
                  <a:pt x="70" y="11"/>
                </a:lnTo>
                <a:lnTo>
                  <a:pt x="65" y="11"/>
                </a:lnTo>
                <a:lnTo>
                  <a:pt x="70" y="11"/>
                </a:lnTo>
                <a:lnTo>
                  <a:pt x="76" y="5"/>
                </a:lnTo>
                <a:lnTo>
                  <a:pt x="81" y="11"/>
                </a:lnTo>
                <a:lnTo>
                  <a:pt x="86" y="11"/>
                </a:lnTo>
                <a:lnTo>
                  <a:pt x="92" y="16"/>
                </a:lnTo>
                <a:lnTo>
                  <a:pt x="97" y="22"/>
                </a:lnTo>
                <a:lnTo>
                  <a:pt x="103" y="27"/>
                </a:lnTo>
                <a:lnTo>
                  <a:pt x="108" y="32"/>
                </a:lnTo>
                <a:lnTo>
                  <a:pt x="113" y="32"/>
                </a:lnTo>
                <a:lnTo>
                  <a:pt x="119" y="32"/>
                </a:lnTo>
                <a:lnTo>
                  <a:pt x="124" y="27"/>
                </a:lnTo>
                <a:lnTo>
                  <a:pt x="130" y="22"/>
                </a:lnTo>
                <a:lnTo>
                  <a:pt x="135" y="11"/>
                </a:lnTo>
                <a:lnTo>
                  <a:pt x="140" y="5"/>
                </a:lnTo>
                <a:lnTo>
                  <a:pt x="146" y="5"/>
                </a:lnTo>
                <a:lnTo>
                  <a:pt x="151" y="5"/>
                </a:lnTo>
                <a:lnTo>
                  <a:pt x="157" y="11"/>
                </a:lnTo>
                <a:lnTo>
                  <a:pt x="162" y="11"/>
                </a:lnTo>
                <a:lnTo>
                  <a:pt x="167" y="16"/>
                </a:lnTo>
                <a:lnTo>
                  <a:pt x="173" y="22"/>
                </a:lnTo>
                <a:lnTo>
                  <a:pt x="178" y="22"/>
                </a:lnTo>
                <a:lnTo>
                  <a:pt x="184" y="22"/>
                </a:lnTo>
                <a:lnTo>
                  <a:pt x="189" y="22"/>
                </a:lnTo>
                <a:lnTo>
                  <a:pt x="194" y="22"/>
                </a:lnTo>
                <a:lnTo>
                  <a:pt x="200" y="22"/>
                </a:lnTo>
                <a:lnTo>
                  <a:pt x="205" y="27"/>
                </a:lnTo>
                <a:lnTo>
                  <a:pt x="211" y="27"/>
                </a:lnTo>
                <a:lnTo>
                  <a:pt x="216" y="27"/>
                </a:lnTo>
                <a:lnTo>
                  <a:pt x="222" y="27"/>
                </a:lnTo>
                <a:lnTo>
                  <a:pt x="227" y="27"/>
                </a:lnTo>
                <a:lnTo>
                  <a:pt x="232" y="22"/>
                </a:lnTo>
                <a:lnTo>
                  <a:pt x="238" y="22"/>
                </a:lnTo>
                <a:lnTo>
                  <a:pt x="243" y="22"/>
                </a:lnTo>
                <a:lnTo>
                  <a:pt x="249" y="16"/>
                </a:lnTo>
                <a:lnTo>
                  <a:pt x="254" y="16"/>
                </a:lnTo>
                <a:lnTo>
                  <a:pt x="259" y="16"/>
                </a:lnTo>
                <a:lnTo>
                  <a:pt x="265" y="22"/>
                </a:lnTo>
                <a:lnTo>
                  <a:pt x="270" y="27"/>
                </a:lnTo>
                <a:lnTo>
                  <a:pt x="276" y="27"/>
                </a:lnTo>
                <a:lnTo>
                  <a:pt x="281" y="32"/>
                </a:lnTo>
                <a:lnTo>
                  <a:pt x="286" y="32"/>
                </a:lnTo>
                <a:lnTo>
                  <a:pt x="292" y="32"/>
                </a:lnTo>
                <a:lnTo>
                  <a:pt x="297" y="32"/>
                </a:lnTo>
                <a:lnTo>
                  <a:pt x="303" y="32"/>
                </a:lnTo>
                <a:lnTo>
                  <a:pt x="308" y="27"/>
                </a:lnTo>
                <a:lnTo>
                  <a:pt x="313" y="27"/>
                </a:lnTo>
                <a:lnTo>
                  <a:pt x="319" y="22"/>
                </a:lnTo>
                <a:lnTo>
                  <a:pt x="324" y="22"/>
                </a:lnTo>
                <a:lnTo>
                  <a:pt x="330" y="22"/>
                </a:lnTo>
                <a:lnTo>
                  <a:pt x="335" y="22"/>
                </a:lnTo>
                <a:lnTo>
                  <a:pt x="340" y="27"/>
                </a:lnTo>
                <a:lnTo>
                  <a:pt x="346" y="32"/>
                </a:lnTo>
                <a:lnTo>
                  <a:pt x="351" y="38"/>
                </a:lnTo>
                <a:lnTo>
                  <a:pt x="357" y="38"/>
                </a:lnTo>
                <a:lnTo>
                  <a:pt x="362" y="43"/>
                </a:lnTo>
                <a:lnTo>
                  <a:pt x="367" y="38"/>
                </a:lnTo>
                <a:lnTo>
                  <a:pt x="373" y="32"/>
                </a:lnTo>
                <a:lnTo>
                  <a:pt x="378" y="27"/>
                </a:lnTo>
                <a:lnTo>
                  <a:pt x="384" y="22"/>
                </a:lnTo>
                <a:lnTo>
                  <a:pt x="384" y="16"/>
                </a:lnTo>
                <a:lnTo>
                  <a:pt x="394" y="5"/>
                </a:lnTo>
                <a:lnTo>
                  <a:pt x="394" y="0"/>
                </a:lnTo>
                <a:lnTo>
                  <a:pt x="400" y="0"/>
                </a:lnTo>
                <a:lnTo>
                  <a:pt x="405" y="5"/>
                </a:lnTo>
                <a:lnTo>
                  <a:pt x="411" y="11"/>
                </a:lnTo>
                <a:lnTo>
                  <a:pt x="416" y="22"/>
                </a:lnTo>
                <a:lnTo>
                  <a:pt x="421" y="22"/>
                </a:lnTo>
                <a:lnTo>
                  <a:pt x="427" y="27"/>
                </a:lnTo>
                <a:lnTo>
                  <a:pt x="432" y="32"/>
                </a:lnTo>
                <a:lnTo>
                  <a:pt x="438" y="32"/>
                </a:lnTo>
                <a:lnTo>
                  <a:pt x="443" y="27"/>
                </a:lnTo>
                <a:lnTo>
                  <a:pt x="448" y="22"/>
                </a:lnTo>
                <a:lnTo>
                  <a:pt x="454" y="16"/>
                </a:lnTo>
                <a:lnTo>
                  <a:pt x="459" y="11"/>
                </a:lnTo>
                <a:lnTo>
                  <a:pt x="465" y="11"/>
                </a:lnTo>
                <a:lnTo>
                  <a:pt x="470" y="5"/>
                </a:lnTo>
                <a:lnTo>
                  <a:pt x="475" y="11"/>
                </a:lnTo>
                <a:lnTo>
                  <a:pt x="481" y="11"/>
                </a:lnTo>
                <a:lnTo>
                  <a:pt x="486" y="16"/>
                </a:lnTo>
                <a:lnTo>
                  <a:pt x="492" y="16"/>
                </a:lnTo>
                <a:lnTo>
                  <a:pt x="497" y="22"/>
                </a:lnTo>
                <a:lnTo>
                  <a:pt x="502" y="22"/>
                </a:lnTo>
                <a:lnTo>
                  <a:pt x="508" y="22"/>
                </a:lnTo>
                <a:lnTo>
                  <a:pt x="513" y="22"/>
                </a:lnTo>
                <a:lnTo>
                  <a:pt x="519" y="16"/>
                </a:lnTo>
                <a:lnTo>
                  <a:pt x="524" y="11"/>
                </a:lnTo>
                <a:lnTo>
                  <a:pt x="530" y="5"/>
                </a:lnTo>
                <a:lnTo>
                  <a:pt x="535" y="5"/>
                </a:lnTo>
                <a:lnTo>
                  <a:pt x="540" y="5"/>
                </a:lnTo>
                <a:lnTo>
                  <a:pt x="546" y="5"/>
                </a:lnTo>
                <a:lnTo>
                  <a:pt x="551" y="11"/>
                </a:lnTo>
                <a:lnTo>
                  <a:pt x="557" y="11"/>
                </a:lnTo>
                <a:lnTo>
                  <a:pt x="562" y="22"/>
                </a:lnTo>
                <a:lnTo>
                  <a:pt x="567" y="27"/>
                </a:lnTo>
                <a:lnTo>
                  <a:pt x="573" y="27"/>
                </a:lnTo>
                <a:lnTo>
                  <a:pt x="578" y="27"/>
                </a:lnTo>
                <a:lnTo>
                  <a:pt x="584" y="27"/>
                </a:lnTo>
                <a:lnTo>
                  <a:pt x="589" y="22"/>
                </a:lnTo>
                <a:lnTo>
                  <a:pt x="594" y="16"/>
                </a:lnTo>
                <a:lnTo>
                  <a:pt x="600" y="16"/>
                </a:lnTo>
                <a:lnTo>
                  <a:pt x="605" y="11"/>
                </a:lnTo>
                <a:lnTo>
                  <a:pt x="611" y="11"/>
                </a:lnTo>
                <a:lnTo>
                  <a:pt x="616" y="11"/>
                </a:lnTo>
                <a:lnTo>
                  <a:pt x="621" y="11"/>
                </a:lnTo>
                <a:lnTo>
                  <a:pt x="627" y="11"/>
                </a:lnTo>
                <a:lnTo>
                  <a:pt x="632" y="11"/>
                </a:lnTo>
                <a:lnTo>
                  <a:pt x="638" y="11"/>
                </a:lnTo>
                <a:lnTo>
                  <a:pt x="643" y="11"/>
                </a:lnTo>
                <a:lnTo>
                  <a:pt x="648" y="11"/>
                </a:lnTo>
                <a:lnTo>
                  <a:pt x="654" y="11"/>
                </a:lnTo>
                <a:lnTo>
                  <a:pt x="659" y="11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5" name="Freeform 83"/>
          <p:cNvSpPr>
            <a:spLocks/>
          </p:cNvSpPr>
          <p:nvPr/>
        </p:nvSpPr>
        <p:spPr bwMode="auto">
          <a:xfrm>
            <a:off x="2451100" y="4230688"/>
            <a:ext cx="735013" cy="19050"/>
          </a:xfrm>
          <a:custGeom>
            <a:avLst/>
            <a:gdLst>
              <a:gd name="T0" fmla="*/ 11 w 686"/>
              <a:gd name="T1" fmla="*/ 6 h 17"/>
              <a:gd name="T2" fmla="*/ 27 w 686"/>
              <a:gd name="T3" fmla="*/ 6 h 17"/>
              <a:gd name="T4" fmla="*/ 43 w 686"/>
              <a:gd name="T5" fmla="*/ 6 h 17"/>
              <a:gd name="T6" fmla="*/ 60 w 686"/>
              <a:gd name="T7" fmla="*/ 6 h 17"/>
              <a:gd name="T8" fmla="*/ 76 w 686"/>
              <a:gd name="T9" fmla="*/ 6 h 17"/>
              <a:gd name="T10" fmla="*/ 92 w 686"/>
              <a:gd name="T11" fmla="*/ 6 h 17"/>
              <a:gd name="T12" fmla="*/ 108 w 686"/>
              <a:gd name="T13" fmla="*/ 6 h 17"/>
              <a:gd name="T14" fmla="*/ 124 w 686"/>
              <a:gd name="T15" fmla="*/ 0 h 17"/>
              <a:gd name="T16" fmla="*/ 141 w 686"/>
              <a:gd name="T17" fmla="*/ 6 h 17"/>
              <a:gd name="T18" fmla="*/ 157 w 686"/>
              <a:gd name="T19" fmla="*/ 11 h 17"/>
              <a:gd name="T20" fmla="*/ 173 w 686"/>
              <a:gd name="T21" fmla="*/ 11 h 17"/>
              <a:gd name="T22" fmla="*/ 189 w 686"/>
              <a:gd name="T23" fmla="*/ 6 h 17"/>
              <a:gd name="T24" fmla="*/ 206 w 686"/>
              <a:gd name="T25" fmla="*/ 0 h 17"/>
              <a:gd name="T26" fmla="*/ 222 w 686"/>
              <a:gd name="T27" fmla="*/ 11 h 17"/>
              <a:gd name="T28" fmla="*/ 238 w 686"/>
              <a:gd name="T29" fmla="*/ 17 h 17"/>
              <a:gd name="T30" fmla="*/ 254 w 686"/>
              <a:gd name="T31" fmla="*/ 11 h 17"/>
              <a:gd name="T32" fmla="*/ 270 w 686"/>
              <a:gd name="T33" fmla="*/ 6 h 17"/>
              <a:gd name="T34" fmla="*/ 287 w 686"/>
              <a:gd name="T35" fmla="*/ 6 h 17"/>
              <a:gd name="T36" fmla="*/ 303 w 686"/>
              <a:gd name="T37" fmla="*/ 11 h 17"/>
              <a:gd name="T38" fmla="*/ 319 w 686"/>
              <a:gd name="T39" fmla="*/ 11 h 17"/>
              <a:gd name="T40" fmla="*/ 335 w 686"/>
              <a:gd name="T41" fmla="*/ 0 h 17"/>
              <a:gd name="T42" fmla="*/ 351 w 686"/>
              <a:gd name="T43" fmla="*/ 0 h 17"/>
              <a:gd name="T44" fmla="*/ 368 w 686"/>
              <a:gd name="T45" fmla="*/ 6 h 17"/>
              <a:gd name="T46" fmla="*/ 384 w 686"/>
              <a:gd name="T47" fmla="*/ 6 h 17"/>
              <a:gd name="T48" fmla="*/ 400 w 686"/>
              <a:gd name="T49" fmla="*/ 6 h 17"/>
              <a:gd name="T50" fmla="*/ 416 w 686"/>
              <a:gd name="T51" fmla="*/ 6 h 17"/>
              <a:gd name="T52" fmla="*/ 432 w 686"/>
              <a:gd name="T53" fmla="*/ 6 h 17"/>
              <a:gd name="T54" fmla="*/ 449 w 686"/>
              <a:gd name="T55" fmla="*/ 6 h 17"/>
              <a:gd name="T56" fmla="*/ 465 w 686"/>
              <a:gd name="T57" fmla="*/ 6 h 17"/>
              <a:gd name="T58" fmla="*/ 481 w 686"/>
              <a:gd name="T59" fmla="*/ 6 h 17"/>
              <a:gd name="T60" fmla="*/ 497 w 686"/>
              <a:gd name="T61" fmla="*/ 6 h 17"/>
              <a:gd name="T62" fmla="*/ 514 w 686"/>
              <a:gd name="T63" fmla="*/ 6 h 17"/>
              <a:gd name="T64" fmla="*/ 530 w 686"/>
              <a:gd name="T65" fmla="*/ 6 h 17"/>
              <a:gd name="T66" fmla="*/ 546 w 686"/>
              <a:gd name="T67" fmla="*/ 6 h 17"/>
              <a:gd name="T68" fmla="*/ 562 w 686"/>
              <a:gd name="T69" fmla="*/ 6 h 17"/>
              <a:gd name="T70" fmla="*/ 578 w 686"/>
              <a:gd name="T71" fmla="*/ 6 h 17"/>
              <a:gd name="T72" fmla="*/ 595 w 686"/>
              <a:gd name="T73" fmla="*/ 0 h 17"/>
              <a:gd name="T74" fmla="*/ 611 w 686"/>
              <a:gd name="T75" fmla="*/ 0 h 17"/>
              <a:gd name="T76" fmla="*/ 627 w 686"/>
              <a:gd name="T77" fmla="*/ 6 h 17"/>
              <a:gd name="T78" fmla="*/ 643 w 686"/>
              <a:gd name="T79" fmla="*/ 6 h 17"/>
              <a:gd name="T80" fmla="*/ 659 w 686"/>
              <a:gd name="T81" fmla="*/ 0 h 17"/>
              <a:gd name="T82" fmla="*/ 676 w 686"/>
              <a:gd name="T8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17">
                <a:moveTo>
                  <a:pt x="0" y="6"/>
                </a:moveTo>
                <a:lnTo>
                  <a:pt x="6" y="6"/>
                </a:lnTo>
                <a:lnTo>
                  <a:pt x="11" y="6"/>
                </a:lnTo>
                <a:lnTo>
                  <a:pt x="16" y="6"/>
                </a:lnTo>
                <a:lnTo>
                  <a:pt x="22" y="6"/>
                </a:lnTo>
                <a:lnTo>
                  <a:pt x="27" y="6"/>
                </a:lnTo>
                <a:lnTo>
                  <a:pt x="33" y="6"/>
                </a:lnTo>
                <a:lnTo>
                  <a:pt x="38" y="6"/>
                </a:lnTo>
                <a:lnTo>
                  <a:pt x="43" y="6"/>
                </a:lnTo>
                <a:lnTo>
                  <a:pt x="49" y="6"/>
                </a:lnTo>
                <a:lnTo>
                  <a:pt x="54" y="6"/>
                </a:lnTo>
                <a:lnTo>
                  <a:pt x="60" y="6"/>
                </a:lnTo>
                <a:lnTo>
                  <a:pt x="65" y="6"/>
                </a:lnTo>
                <a:lnTo>
                  <a:pt x="70" y="6"/>
                </a:lnTo>
                <a:lnTo>
                  <a:pt x="76" y="6"/>
                </a:lnTo>
                <a:lnTo>
                  <a:pt x="81" y="6"/>
                </a:lnTo>
                <a:lnTo>
                  <a:pt x="87" y="6"/>
                </a:lnTo>
                <a:lnTo>
                  <a:pt x="92" y="6"/>
                </a:lnTo>
                <a:lnTo>
                  <a:pt x="97" y="6"/>
                </a:lnTo>
                <a:lnTo>
                  <a:pt x="103" y="6"/>
                </a:lnTo>
                <a:lnTo>
                  <a:pt x="108" y="6"/>
                </a:lnTo>
                <a:lnTo>
                  <a:pt x="114" y="6"/>
                </a:lnTo>
                <a:lnTo>
                  <a:pt x="119" y="6"/>
                </a:lnTo>
                <a:lnTo>
                  <a:pt x="124" y="0"/>
                </a:lnTo>
                <a:lnTo>
                  <a:pt x="130" y="0"/>
                </a:lnTo>
                <a:lnTo>
                  <a:pt x="135" y="0"/>
                </a:lnTo>
                <a:lnTo>
                  <a:pt x="141" y="6"/>
                </a:lnTo>
                <a:lnTo>
                  <a:pt x="146" y="6"/>
                </a:lnTo>
                <a:lnTo>
                  <a:pt x="151" y="6"/>
                </a:lnTo>
                <a:lnTo>
                  <a:pt x="157" y="11"/>
                </a:lnTo>
                <a:lnTo>
                  <a:pt x="162" y="11"/>
                </a:lnTo>
                <a:lnTo>
                  <a:pt x="168" y="17"/>
                </a:lnTo>
                <a:lnTo>
                  <a:pt x="173" y="11"/>
                </a:lnTo>
                <a:lnTo>
                  <a:pt x="179" y="11"/>
                </a:lnTo>
                <a:lnTo>
                  <a:pt x="184" y="6"/>
                </a:lnTo>
                <a:lnTo>
                  <a:pt x="189" y="6"/>
                </a:lnTo>
                <a:lnTo>
                  <a:pt x="195" y="0"/>
                </a:lnTo>
                <a:lnTo>
                  <a:pt x="200" y="0"/>
                </a:lnTo>
                <a:lnTo>
                  <a:pt x="206" y="0"/>
                </a:lnTo>
                <a:lnTo>
                  <a:pt x="211" y="6"/>
                </a:lnTo>
                <a:lnTo>
                  <a:pt x="216" y="6"/>
                </a:lnTo>
                <a:lnTo>
                  <a:pt x="222" y="11"/>
                </a:lnTo>
                <a:lnTo>
                  <a:pt x="227" y="11"/>
                </a:lnTo>
                <a:lnTo>
                  <a:pt x="233" y="11"/>
                </a:lnTo>
                <a:lnTo>
                  <a:pt x="238" y="17"/>
                </a:lnTo>
                <a:lnTo>
                  <a:pt x="243" y="11"/>
                </a:lnTo>
                <a:lnTo>
                  <a:pt x="249" y="11"/>
                </a:lnTo>
                <a:lnTo>
                  <a:pt x="254" y="11"/>
                </a:lnTo>
                <a:lnTo>
                  <a:pt x="260" y="6"/>
                </a:lnTo>
                <a:lnTo>
                  <a:pt x="265" y="6"/>
                </a:lnTo>
                <a:lnTo>
                  <a:pt x="270" y="6"/>
                </a:lnTo>
                <a:lnTo>
                  <a:pt x="276" y="6"/>
                </a:lnTo>
                <a:lnTo>
                  <a:pt x="281" y="6"/>
                </a:lnTo>
                <a:lnTo>
                  <a:pt x="287" y="6"/>
                </a:lnTo>
                <a:lnTo>
                  <a:pt x="292" y="6"/>
                </a:lnTo>
                <a:lnTo>
                  <a:pt x="297" y="6"/>
                </a:lnTo>
                <a:lnTo>
                  <a:pt x="303" y="11"/>
                </a:lnTo>
                <a:lnTo>
                  <a:pt x="308" y="11"/>
                </a:lnTo>
                <a:lnTo>
                  <a:pt x="314" y="11"/>
                </a:lnTo>
                <a:lnTo>
                  <a:pt x="319" y="11"/>
                </a:lnTo>
                <a:lnTo>
                  <a:pt x="324" y="6"/>
                </a:lnTo>
                <a:lnTo>
                  <a:pt x="330" y="6"/>
                </a:lnTo>
                <a:lnTo>
                  <a:pt x="335" y="0"/>
                </a:lnTo>
                <a:lnTo>
                  <a:pt x="341" y="0"/>
                </a:lnTo>
                <a:lnTo>
                  <a:pt x="346" y="0"/>
                </a:lnTo>
                <a:lnTo>
                  <a:pt x="351" y="0"/>
                </a:lnTo>
                <a:lnTo>
                  <a:pt x="357" y="6"/>
                </a:lnTo>
                <a:lnTo>
                  <a:pt x="362" y="6"/>
                </a:lnTo>
                <a:lnTo>
                  <a:pt x="368" y="6"/>
                </a:lnTo>
                <a:lnTo>
                  <a:pt x="373" y="6"/>
                </a:lnTo>
                <a:lnTo>
                  <a:pt x="378" y="6"/>
                </a:lnTo>
                <a:lnTo>
                  <a:pt x="384" y="6"/>
                </a:lnTo>
                <a:lnTo>
                  <a:pt x="389" y="6"/>
                </a:lnTo>
                <a:lnTo>
                  <a:pt x="395" y="6"/>
                </a:lnTo>
                <a:lnTo>
                  <a:pt x="400" y="6"/>
                </a:lnTo>
                <a:lnTo>
                  <a:pt x="405" y="6"/>
                </a:lnTo>
                <a:lnTo>
                  <a:pt x="411" y="6"/>
                </a:lnTo>
                <a:lnTo>
                  <a:pt x="416" y="6"/>
                </a:lnTo>
                <a:lnTo>
                  <a:pt x="422" y="6"/>
                </a:lnTo>
                <a:lnTo>
                  <a:pt x="427" y="6"/>
                </a:lnTo>
                <a:lnTo>
                  <a:pt x="432" y="6"/>
                </a:lnTo>
                <a:lnTo>
                  <a:pt x="438" y="6"/>
                </a:lnTo>
                <a:lnTo>
                  <a:pt x="443" y="6"/>
                </a:lnTo>
                <a:lnTo>
                  <a:pt x="449" y="6"/>
                </a:lnTo>
                <a:lnTo>
                  <a:pt x="454" y="6"/>
                </a:lnTo>
                <a:lnTo>
                  <a:pt x="459" y="6"/>
                </a:lnTo>
                <a:lnTo>
                  <a:pt x="465" y="6"/>
                </a:lnTo>
                <a:lnTo>
                  <a:pt x="470" y="6"/>
                </a:lnTo>
                <a:lnTo>
                  <a:pt x="476" y="6"/>
                </a:lnTo>
                <a:lnTo>
                  <a:pt x="481" y="6"/>
                </a:lnTo>
                <a:lnTo>
                  <a:pt x="487" y="6"/>
                </a:lnTo>
                <a:lnTo>
                  <a:pt x="492" y="6"/>
                </a:lnTo>
                <a:lnTo>
                  <a:pt x="497" y="6"/>
                </a:lnTo>
                <a:lnTo>
                  <a:pt x="503" y="6"/>
                </a:lnTo>
                <a:lnTo>
                  <a:pt x="508" y="6"/>
                </a:lnTo>
                <a:lnTo>
                  <a:pt x="514" y="6"/>
                </a:lnTo>
                <a:lnTo>
                  <a:pt x="519" y="6"/>
                </a:lnTo>
                <a:lnTo>
                  <a:pt x="524" y="6"/>
                </a:lnTo>
                <a:lnTo>
                  <a:pt x="530" y="6"/>
                </a:lnTo>
                <a:lnTo>
                  <a:pt x="535" y="6"/>
                </a:lnTo>
                <a:lnTo>
                  <a:pt x="541" y="6"/>
                </a:lnTo>
                <a:lnTo>
                  <a:pt x="546" y="6"/>
                </a:lnTo>
                <a:lnTo>
                  <a:pt x="551" y="6"/>
                </a:lnTo>
                <a:lnTo>
                  <a:pt x="557" y="6"/>
                </a:lnTo>
                <a:lnTo>
                  <a:pt x="562" y="6"/>
                </a:lnTo>
                <a:lnTo>
                  <a:pt x="568" y="6"/>
                </a:lnTo>
                <a:lnTo>
                  <a:pt x="573" y="6"/>
                </a:lnTo>
                <a:lnTo>
                  <a:pt x="578" y="6"/>
                </a:lnTo>
                <a:lnTo>
                  <a:pt x="584" y="0"/>
                </a:lnTo>
                <a:lnTo>
                  <a:pt x="589" y="0"/>
                </a:lnTo>
                <a:lnTo>
                  <a:pt x="595" y="0"/>
                </a:lnTo>
                <a:lnTo>
                  <a:pt x="600" y="0"/>
                </a:lnTo>
                <a:lnTo>
                  <a:pt x="605" y="0"/>
                </a:lnTo>
                <a:lnTo>
                  <a:pt x="611" y="0"/>
                </a:lnTo>
                <a:lnTo>
                  <a:pt x="616" y="6"/>
                </a:lnTo>
                <a:lnTo>
                  <a:pt x="622" y="6"/>
                </a:lnTo>
                <a:lnTo>
                  <a:pt x="627" y="6"/>
                </a:lnTo>
                <a:lnTo>
                  <a:pt x="632" y="6"/>
                </a:lnTo>
                <a:lnTo>
                  <a:pt x="638" y="6"/>
                </a:lnTo>
                <a:lnTo>
                  <a:pt x="643" y="6"/>
                </a:lnTo>
                <a:lnTo>
                  <a:pt x="649" y="6"/>
                </a:lnTo>
                <a:lnTo>
                  <a:pt x="654" y="6"/>
                </a:lnTo>
                <a:lnTo>
                  <a:pt x="659" y="0"/>
                </a:lnTo>
                <a:lnTo>
                  <a:pt x="665" y="0"/>
                </a:lnTo>
                <a:lnTo>
                  <a:pt x="670" y="0"/>
                </a:lnTo>
                <a:lnTo>
                  <a:pt x="676" y="0"/>
                </a:lnTo>
                <a:lnTo>
                  <a:pt x="681" y="6"/>
                </a:lnTo>
                <a:lnTo>
                  <a:pt x="686" y="6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6" name="Freeform 84"/>
          <p:cNvSpPr>
            <a:spLocks/>
          </p:cNvSpPr>
          <p:nvPr/>
        </p:nvSpPr>
        <p:spPr bwMode="auto">
          <a:xfrm>
            <a:off x="3186113" y="4230688"/>
            <a:ext cx="736600" cy="6350"/>
          </a:xfrm>
          <a:custGeom>
            <a:avLst/>
            <a:gdLst>
              <a:gd name="T0" fmla="*/ 11 w 687"/>
              <a:gd name="T1" fmla="*/ 6 h 6"/>
              <a:gd name="T2" fmla="*/ 27 w 687"/>
              <a:gd name="T3" fmla="*/ 6 h 6"/>
              <a:gd name="T4" fmla="*/ 44 w 687"/>
              <a:gd name="T5" fmla="*/ 0 h 6"/>
              <a:gd name="T6" fmla="*/ 60 w 687"/>
              <a:gd name="T7" fmla="*/ 0 h 6"/>
              <a:gd name="T8" fmla="*/ 76 w 687"/>
              <a:gd name="T9" fmla="*/ 6 h 6"/>
              <a:gd name="T10" fmla="*/ 92 w 687"/>
              <a:gd name="T11" fmla="*/ 6 h 6"/>
              <a:gd name="T12" fmla="*/ 109 w 687"/>
              <a:gd name="T13" fmla="*/ 6 h 6"/>
              <a:gd name="T14" fmla="*/ 125 w 687"/>
              <a:gd name="T15" fmla="*/ 6 h 6"/>
              <a:gd name="T16" fmla="*/ 141 w 687"/>
              <a:gd name="T17" fmla="*/ 6 h 6"/>
              <a:gd name="T18" fmla="*/ 157 w 687"/>
              <a:gd name="T19" fmla="*/ 6 h 6"/>
              <a:gd name="T20" fmla="*/ 173 w 687"/>
              <a:gd name="T21" fmla="*/ 6 h 6"/>
              <a:gd name="T22" fmla="*/ 190 w 687"/>
              <a:gd name="T23" fmla="*/ 6 h 6"/>
              <a:gd name="T24" fmla="*/ 206 w 687"/>
              <a:gd name="T25" fmla="*/ 6 h 6"/>
              <a:gd name="T26" fmla="*/ 222 w 687"/>
              <a:gd name="T27" fmla="*/ 6 h 6"/>
              <a:gd name="T28" fmla="*/ 238 w 687"/>
              <a:gd name="T29" fmla="*/ 6 h 6"/>
              <a:gd name="T30" fmla="*/ 254 w 687"/>
              <a:gd name="T31" fmla="*/ 6 h 6"/>
              <a:gd name="T32" fmla="*/ 271 w 687"/>
              <a:gd name="T33" fmla="*/ 6 h 6"/>
              <a:gd name="T34" fmla="*/ 287 w 687"/>
              <a:gd name="T35" fmla="*/ 6 h 6"/>
              <a:gd name="T36" fmla="*/ 303 w 687"/>
              <a:gd name="T37" fmla="*/ 6 h 6"/>
              <a:gd name="T38" fmla="*/ 319 w 687"/>
              <a:gd name="T39" fmla="*/ 6 h 6"/>
              <a:gd name="T40" fmla="*/ 335 w 687"/>
              <a:gd name="T41" fmla="*/ 6 h 6"/>
              <a:gd name="T42" fmla="*/ 352 w 687"/>
              <a:gd name="T43" fmla="*/ 6 h 6"/>
              <a:gd name="T44" fmla="*/ 368 w 687"/>
              <a:gd name="T45" fmla="*/ 6 h 6"/>
              <a:gd name="T46" fmla="*/ 384 w 687"/>
              <a:gd name="T47" fmla="*/ 6 h 6"/>
              <a:gd name="T48" fmla="*/ 400 w 687"/>
              <a:gd name="T49" fmla="*/ 6 h 6"/>
              <a:gd name="T50" fmla="*/ 417 w 687"/>
              <a:gd name="T51" fmla="*/ 6 h 6"/>
              <a:gd name="T52" fmla="*/ 433 w 687"/>
              <a:gd name="T53" fmla="*/ 6 h 6"/>
              <a:gd name="T54" fmla="*/ 449 w 687"/>
              <a:gd name="T55" fmla="*/ 6 h 6"/>
              <a:gd name="T56" fmla="*/ 465 w 687"/>
              <a:gd name="T57" fmla="*/ 6 h 6"/>
              <a:gd name="T58" fmla="*/ 481 w 687"/>
              <a:gd name="T59" fmla="*/ 6 h 6"/>
              <a:gd name="T60" fmla="*/ 498 w 687"/>
              <a:gd name="T61" fmla="*/ 6 h 6"/>
              <a:gd name="T62" fmla="*/ 514 w 687"/>
              <a:gd name="T63" fmla="*/ 6 h 6"/>
              <a:gd name="T64" fmla="*/ 530 w 687"/>
              <a:gd name="T65" fmla="*/ 6 h 6"/>
              <a:gd name="T66" fmla="*/ 546 w 687"/>
              <a:gd name="T67" fmla="*/ 6 h 6"/>
              <a:gd name="T68" fmla="*/ 562 w 687"/>
              <a:gd name="T69" fmla="*/ 6 h 6"/>
              <a:gd name="T70" fmla="*/ 579 w 687"/>
              <a:gd name="T71" fmla="*/ 6 h 6"/>
              <a:gd name="T72" fmla="*/ 595 w 687"/>
              <a:gd name="T73" fmla="*/ 6 h 6"/>
              <a:gd name="T74" fmla="*/ 611 w 687"/>
              <a:gd name="T75" fmla="*/ 6 h 6"/>
              <a:gd name="T76" fmla="*/ 627 w 687"/>
              <a:gd name="T77" fmla="*/ 6 h 6"/>
              <a:gd name="T78" fmla="*/ 643 w 687"/>
              <a:gd name="T79" fmla="*/ 6 h 6"/>
              <a:gd name="T80" fmla="*/ 660 w 687"/>
              <a:gd name="T81" fmla="*/ 6 h 6"/>
              <a:gd name="T82" fmla="*/ 676 w 687"/>
              <a:gd name="T83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7" h="6">
                <a:moveTo>
                  <a:pt x="0" y="6"/>
                </a:moveTo>
                <a:lnTo>
                  <a:pt x="6" y="6"/>
                </a:lnTo>
                <a:lnTo>
                  <a:pt x="11" y="6"/>
                </a:lnTo>
                <a:lnTo>
                  <a:pt x="17" y="6"/>
                </a:lnTo>
                <a:lnTo>
                  <a:pt x="22" y="6"/>
                </a:lnTo>
                <a:lnTo>
                  <a:pt x="27" y="6"/>
                </a:lnTo>
                <a:lnTo>
                  <a:pt x="33" y="6"/>
                </a:lnTo>
                <a:lnTo>
                  <a:pt x="38" y="6"/>
                </a:lnTo>
                <a:lnTo>
                  <a:pt x="44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6"/>
                </a:lnTo>
                <a:lnTo>
                  <a:pt x="71" y="6"/>
                </a:lnTo>
                <a:lnTo>
                  <a:pt x="76" y="6"/>
                </a:lnTo>
                <a:lnTo>
                  <a:pt x="81" y="6"/>
                </a:lnTo>
                <a:lnTo>
                  <a:pt x="87" y="6"/>
                </a:lnTo>
                <a:lnTo>
                  <a:pt x="92" y="6"/>
                </a:lnTo>
                <a:lnTo>
                  <a:pt x="98" y="6"/>
                </a:lnTo>
                <a:lnTo>
                  <a:pt x="103" y="6"/>
                </a:lnTo>
                <a:lnTo>
                  <a:pt x="109" y="6"/>
                </a:lnTo>
                <a:lnTo>
                  <a:pt x="114" y="6"/>
                </a:lnTo>
                <a:lnTo>
                  <a:pt x="119" y="6"/>
                </a:lnTo>
                <a:lnTo>
                  <a:pt x="125" y="6"/>
                </a:lnTo>
                <a:lnTo>
                  <a:pt x="130" y="6"/>
                </a:lnTo>
                <a:lnTo>
                  <a:pt x="136" y="6"/>
                </a:lnTo>
                <a:lnTo>
                  <a:pt x="141" y="6"/>
                </a:lnTo>
                <a:lnTo>
                  <a:pt x="146" y="6"/>
                </a:lnTo>
                <a:lnTo>
                  <a:pt x="152" y="6"/>
                </a:lnTo>
                <a:lnTo>
                  <a:pt x="157" y="6"/>
                </a:lnTo>
                <a:lnTo>
                  <a:pt x="163" y="6"/>
                </a:lnTo>
                <a:lnTo>
                  <a:pt x="168" y="6"/>
                </a:lnTo>
                <a:lnTo>
                  <a:pt x="173" y="6"/>
                </a:lnTo>
                <a:lnTo>
                  <a:pt x="179" y="6"/>
                </a:lnTo>
                <a:lnTo>
                  <a:pt x="184" y="6"/>
                </a:lnTo>
                <a:lnTo>
                  <a:pt x="190" y="6"/>
                </a:lnTo>
                <a:lnTo>
                  <a:pt x="195" y="6"/>
                </a:lnTo>
                <a:lnTo>
                  <a:pt x="200" y="6"/>
                </a:lnTo>
                <a:lnTo>
                  <a:pt x="206" y="6"/>
                </a:lnTo>
                <a:lnTo>
                  <a:pt x="211" y="6"/>
                </a:lnTo>
                <a:lnTo>
                  <a:pt x="217" y="6"/>
                </a:lnTo>
                <a:lnTo>
                  <a:pt x="222" y="6"/>
                </a:lnTo>
                <a:lnTo>
                  <a:pt x="227" y="6"/>
                </a:lnTo>
                <a:lnTo>
                  <a:pt x="233" y="6"/>
                </a:lnTo>
                <a:lnTo>
                  <a:pt x="238" y="6"/>
                </a:lnTo>
                <a:lnTo>
                  <a:pt x="244" y="6"/>
                </a:lnTo>
                <a:lnTo>
                  <a:pt x="249" y="6"/>
                </a:lnTo>
                <a:lnTo>
                  <a:pt x="254" y="6"/>
                </a:lnTo>
                <a:lnTo>
                  <a:pt x="260" y="6"/>
                </a:lnTo>
                <a:lnTo>
                  <a:pt x="265" y="6"/>
                </a:lnTo>
                <a:lnTo>
                  <a:pt x="271" y="6"/>
                </a:lnTo>
                <a:lnTo>
                  <a:pt x="276" y="6"/>
                </a:lnTo>
                <a:lnTo>
                  <a:pt x="281" y="6"/>
                </a:lnTo>
                <a:lnTo>
                  <a:pt x="287" y="6"/>
                </a:lnTo>
                <a:lnTo>
                  <a:pt x="292" y="6"/>
                </a:lnTo>
                <a:lnTo>
                  <a:pt x="298" y="6"/>
                </a:lnTo>
                <a:lnTo>
                  <a:pt x="303" y="6"/>
                </a:lnTo>
                <a:lnTo>
                  <a:pt x="308" y="6"/>
                </a:lnTo>
                <a:lnTo>
                  <a:pt x="314" y="6"/>
                </a:lnTo>
                <a:lnTo>
                  <a:pt x="319" y="6"/>
                </a:lnTo>
                <a:lnTo>
                  <a:pt x="325" y="6"/>
                </a:lnTo>
                <a:lnTo>
                  <a:pt x="330" y="6"/>
                </a:lnTo>
                <a:lnTo>
                  <a:pt x="335" y="6"/>
                </a:lnTo>
                <a:lnTo>
                  <a:pt x="341" y="6"/>
                </a:lnTo>
                <a:lnTo>
                  <a:pt x="346" y="6"/>
                </a:lnTo>
                <a:lnTo>
                  <a:pt x="352" y="6"/>
                </a:lnTo>
                <a:lnTo>
                  <a:pt x="357" y="6"/>
                </a:lnTo>
                <a:lnTo>
                  <a:pt x="362" y="6"/>
                </a:lnTo>
                <a:lnTo>
                  <a:pt x="368" y="6"/>
                </a:lnTo>
                <a:lnTo>
                  <a:pt x="373" y="6"/>
                </a:lnTo>
                <a:lnTo>
                  <a:pt x="379" y="6"/>
                </a:lnTo>
                <a:lnTo>
                  <a:pt x="384" y="6"/>
                </a:lnTo>
                <a:lnTo>
                  <a:pt x="389" y="6"/>
                </a:lnTo>
                <a:lnTo>
                  <a:pt x="395" y="6"/>
                </a:lnTo>
                <a:lnTo>
                  <a:pt x="400" y="6"/>
                </a:lnTo>
                <a:lnTo>
                  <a:pt x="406" y="6"/>
                </a:lnTo>
                <a:lnTo>
                  <a:pt x="411" y="6"/>
                </a:lnTo>
                <a:lnTo>
                  <a:pt x="417" y="6"/>
                </a:lnTo>
                <a:lnTo>
                  <a:pt x="422" y="6"/>
                </a:lnTo>
                <a:lnTo>
                  <a:pt x="427" y="6"/>
                </a:lnTo>
                <a:lnTo>
                  <a:pt x="433" y="6"/>
                </a:lnTo>
                <a:lnTo>
                  <a:pt x="438" y="6"/>
                </a:lnTo>
                <a:lnTo>
                  <a:pt x="444" y="6"/>
                </a:lnTo>
                <a:lnTo>
                  <a:pt x="449" y="6"/>
                </a:lnTo>
                <a:lnTo>
                  <a:pt x="454" y="6"/>
                </a:lnTo>
                <a:lnTo>
                  <a:pt x="460" y="6"/>
                </a:lnTo>
                <a:lnTo>
                  <a:pt x="465" y="6"/>
                </a:lnTo>
                <a:lnTo>
                  <a:pt x="471" y="6"/>
                </a:lnTo>
                <a:lnTo>
                  <a:pt x="476" y="6"/>
                </a:lnTo>
                <a:lnTo>
                  <a:pt x="481" y="6"/>
                </a:lnTo>
                <a:lnTo>
                  <a:pt x="487" y="6"/>
                </a:lnTo>
                <a:lnTo>
                  <a:pt x="492" y="6"/>
                </a:lnTo>
                <a:lnTo>
                  <a:pt x="498" y="6"/>
                </a:lnTo>
                <a:lnTo>
                  <a:pt x="503" y="6"/>
                </a:lnTo>
                <a:lnTo>
                  <a:pt x="508" y="6"/>
                </a:lnTo>
                <a:lnTo>
                  <a:pt x="514" y="6"/>
                </a:lnTo>
                <a:lnTo>
                  <a:pt x="519" y="6"/>
                </a:lnTo>
                <a:lnTo>
                  <a:pt x="525" y="6"/>
                </a:lnTo>
                <a:lnTo>
                  <a:pt x="530" y="6"/>
                </a:lnTo>
                <a:lnTo>
                  <a:pt x="535" y="6"/>
                </a:lnTo>
                <a:lnTo>
                  <a:pt x="541" y="6"/>
                </a:lnTo>
                <a:lnTo>
                  <a:pt x="546" y="6"/>
                </a:lnTo>
                <a:lnTo>
                  <a:pt x="552" y="6"/>
                </a:lnTo>
                <a:lnTo>
                  <a:pt x="557" y="6"/>
                </a:lnTo>
                <a:lnTo>
                  <a:pt x="562" y="6"/>
                </a:lnTo>
                <a:lnTo>
                  <a:pt x="568" y="6"/>
                </a:lnTo>
                <a:lnTo>
                  <a:pt x="573" y="6"/>
                </a:lnTo>
                <a:lnTo>
                  <a:pt x="579" y="6"/>
                </a:lnTo>
                <a:lnTo>
                  <a:pt x="584" y="6"/>
                </a:lnTo>
                <a:lnTo>
                  <a:pt x="589" y="6"/>
                </a:lnTo>
                <a:lnTo>
                  <a:pt x="595" y="6"/>
                </a:lnTo>
                <a:lnTo>
                  <a:pt x="600" y="6"/>
                </a:lnTo>
                <a:lnTo>
                  <a:pt x="606" y="6"/>
                </a:lnTo>
                <a:lnTo>
                  <a:pt x="611" y="6"/>
                </a:lnTo>
                <a:lnTo>
                  <a:pt x="616" y="6"/>
                </a:lnTo>
                <a:lnTo>
                  <a:pt x="622" y="6"/>
                </a:lnTo>
                <a:lnTo>
                  <a:pt x="627" y="6"/>
                </a:lnTo>
                <a:lnTo>
                  <a:pt x="633" y="6"/>
                </a:lnTo>
                <a:lnTo>
                  <a:pt x="638" y="6"/>
                </a:lnTo>
                <a:lnTo>
                  <a:pt x="643" y="6"/>
                </a:lnTo>
                <a:lnTo>
                  <a:pt x="649" y="6"/>
                </a:lnTo>
                <a:lnTo>
                  <a:pt x="654" y="6"/>
                </a:lnTo>
                <a:lnTo>
                  <a:pt x="660" y="6"/>
                </a:lnTo>
                <a:lnTo>
                  <a:pt x="665" y="6"/>
                </a:lnTo>
                <a:lnTo>
                  <a:pt x="670" y="6"/>
                </a:lnTo>
                <a:lnTo>
                  <a:pt x="676" y="6"/>
                </a:lnTo>
                <a:lnTo>
                  <a:pt x="681" y="6"/>
                </a:lnTo>
                <a:lnTo>
                  <a:pt x="687" y="6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7" name="Freeform 85"/>
          <p:cNvSpPr>
            <a:spLocks/>
          </p:cNvSpPr>
          <p:nvPr/>
        </p:nvSpPr>
        <p:spPr bwMode="auto">
          <a:xfrm>
            <a:off x="3922713" y="4237038"/>
            <a:ext cx="225425" cy="1587"/>
          </a:xfrm>
          <a:custGeom>
            <a:avLst/>
            <a:gdLst>
              <a:gd name="T0" fmla="*/ 0 w 210"/>
              <a:gd name="T1" fmla="*/ 5 w 210"/>
              <a:gd name="T2" fmla="*/ 10 w 210"/>
              <a:gd name="T3" fmla="*/ 16 w 210"/>
              <a:gd name="T4" fmla="*/ 21 w 210"/>
              <a:gd name="T5" fmla="*/ 27 w 210"/>
              <a:gd name="T6" fmla="*/ 32 w 210"/>
              <a:gd name="T7" fmla="*/ 38 w 210"/>
              <a:gd name="T8" fmla="*/ 43 w 210"/>
              <a:gd name="T9" fmla="*/ 48 w 210"/>
              <a:gd name="T10" fmla="*/ 54 w 210"/>
              <a:gd name="T11" fmla="*/ 59 w 210"/>
              <a:gd name="T12" fmla="*/ 65 w 210"/>
              <a:gd name="T13" fmla="*/ 70 w 210"/>
              <a:gd name="T14" fmla="*/ 75 w 210"/>
              <a:gd name="T15" fmla="*/ 81 w 210"/>
              <a:gd name="T16" fmla="*/ 86 w 210"/>
              <a:gd name="T17" fmla="*/ 92 w 210"/>
              <a:gd name="T18" fmla="*/ 97 w 210"/>
              <a:gd name="T19" fmla="*/ 102 w 210"/>
              <a:gd name="T20" fmla="*/ 108 w 210"/>
              <a:gd name="T21" fmla="*/ 113 w 210"/>
              <a:gd name="T22" fmla="*/ 119 w 210"/>
              <a:gd name="T23" fmla="*/ 124 w 210"/>
              <a:gd name="T24" fmla="*/ 129 w 210"/>
              <a:gd name="T25" fmla="*/ 135 w 210"/>
              <a:gd name="T26" fmla="*/ 140 w 210"/>
              <a:gd name="T27" fmla="*/ 146 w 210"/>
              <a:gd name="T28" fmla="*/ 151 w 210"/>
              <a:gd name="T29" fmla="*/ 156 w 210"/>
              <a:gd name="T30" fmla="*/ 162 w 210"/>
              <a:gd name="T31" fmla="*/ 167 w 210"/>
              <a:gd name="T32" fmla="*/ 173 w 210"/>
              <a:gd name="T33" fmla="*/ 178 w 210"/>
              <a:gd name="T34" fmla="*/ 183 w 210"/>
              <a:gd name="T35" fmla="*/ 189 w 210"/>
              <a:gd name="T36" fmla="*/ 194 w 210"/>
              <a:gd name="T37" fmla="*/ 200 w 210"/>
              <a:gd name="T38" fmla="*/ 205 w 210"/>
              <a:gd name="T39" fmla="*/ 210 w 21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</a:cxnLst>
            <a:rect l="0" t="0" r="r" b="b"/>
            <a:pathLst>
              <a:path w="210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6" y="0"/>
                </a:lnTo>
                <a:lnTo>
                  <a:pt x="21" y="0"/>
                </a:lnTo>
                <a:lnTo>
                  <a:pt x="27" y="0"/>
                </a:lnTo>
                <a:lnTo>
                  <a:pt x="32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4" y="0"/>
                </a:lnTo>
                <a:lnTo>
                  <a:pt x="59" y="0"/>
                </a:lnTo>
                <a:lnTo>
                  <a:pt x="65" y="0"/>
                </a:lnTo>
                <a:lnTo>
                  <a:pt x="70" y="0"/>
                </a:lnTo>
                <a:lnTo>
                  <a:pt x="75" y="0"/>
                </a:lnTo>
                <a:lnTo>
                  <a:pt x="81" y="0"/>
                </a:lnTo>
                <a:lnTo>
                  <a:pt x="86" y="0"/>
                </a:lnTo>
                <a:lnTo>
                  <a:pt x="92" y="0"/>
                </a:lnTo>
                <a:lnTo>
                  <a:pt x="97" y="0"/>
                </a:lnTo>
                <a:lnTo>
                  <a:pt x="102" y="0"/>
                </a:lnTo>
                <a:lnTo>
                  <a:pt x="108" y="0"/>
                </a:lnTo>
                <a:lnTo>
                  <a:pt x="113" y="0"/>
                </a:lnTo>
                <a:lnTo>
                  <a:pt x="119" y="0"/>
                </a:lnTo>
                <a:lnTo>
                  <a:pt x="124" y="0"/>
                </a:lnTo>
                <a:lnTo>
                  <a:pt x="129" y="0"/>
                </a:lnTo>
                <a:lnTo>
                  <a:pt x="135" y="0"/>
                </a:lnTo>
                <a:lnTo>
                  <a:pt x="140" y="0"/>
                </a:lnTo>
                <a:lnTo>
                  <a:pt x="146" y="0"/>
                </a:lnTo>
                <a:lnTo>
                  <a:pt x="151" y="0"/>
                </a:lnTo>
                <a:lnTo>
                  <a:pt x="156" y="0"/>
                </a:lnTo>
                <a:lnTo>
                  <a:pt x="162" y="0"/>
                </a:lnTo>
                <a:lnTo>
                  <a:pt x="167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9" y="0"/>
                </a:lnTo>
                <a:lnTo>
                  <a:pt x="194" y="0"/>
                </a:lnTo>
                <a:lnTo>
                  <a:pt x="200" y="0"/>
                </a:lnTo>
                <a:lnTo>
                  <a:pt x="205" y="0"/>
                </a:lnTo>
                <a:lnTo>
                  <a:pt x="210" y="0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8" name="Freeform 86"/>
          <p:cNvSpPr>
            <a:spLocks/>
          </p:cNvSpPr>
          <p:nvPr/>
        </p:nvSpPr>
        <p:spPr bwMode="auto">
          <a:xfrm>
            <a:off x="701675" y="4237038"/>
            <a:ext cx="531813" cy="133350"/>
          </a:xfrm>
          <a:custGeom>
            <a:avLst/>
            <a:gdLst>
              <a:gd name="T0" fmla="*/ 11 w 497"/>
              <a:gd name="T1" fmla="*/ 86 h 124"/>
              <a:gd name="T2" fmla="*/ 27 w 497"/>
              <a:gd name="T3" fmla="*/ 86 h 124"/>
              <a:gd name="T4" fmla="*/ 44 w 497"/>
              <a:gd name="T5" fmla="*/ 86 h 124"/>
              <a:gd name="T6" fmla="*/ 60 w 497"/>
              <a:gd name="T7" fmla="*/ 86 h 124"/>
              <a:gd name="T8" fmla="*/ 76 w 497"/>
              <a:gd name="T9" fmla="*/ 86 h 124"/>
              <a:gd name="T10" fmla="*/ 92 w 497"/>
              <a:gd name="T11" fmla="*/ 86 h 124"/>
              <a:gd name="T12" fmla="*/ 108 w 497"/>
              <a:gd name="T13" fmla="*/ 86 h 124"/>
              <a:gd name="T14" fmla="*/ 125 w 497"/>
              <a:gd name="T15" fmla="*/ 86 h 124"/>
              <a:gd name="T16" fmla="*/ 141 w 497"/>
              <a:gd name="T17" fmla="*/ 86 h 124"/>
              <a:gd name="T18" fmla="*/ 157 w 497"/>
              <a:gd name="T19" fmla="*/ 86 h 124"/>
              <a:gd name="T20" fmla="*/ 173 w 497"/>
              <a:gd name="T21" fmla="*/ 86 h 124"/>
              <a:gd name="T22" fmla="*/ 189 w 497"/>
              <a:gd name="T23" fmla="*/ 86 h 124"/>
              <a:gd name="T24" fmla="*/ 206 w 497"/>
              <a:gd name="T25" fmla="*/ 86 h 124"/>
              <a:gd name="T26" fmla="*/ 222 w 497"/>
              <a:gd name="T27" fmla="*/ 92 h 124"/>
              <a:gd name="T28" fmla="*/ 233 w 497"/>
              <a:gd name="T29" fmla="*/ 75 h 124"/>
              <a:gd name="T30" fmla="*/ 244 w 497"/>
              <a:gd name="T31" fmla="*/ 32 h 124"/>
              <a:gd name="T32" fmla="*/ 249 w 497"/>
              <a:gd name="T33" fmla="*/ 5 h 124"/>
              <a:gd name="T34" fmla="*/ 260 w 497"/>
              <a:gd name="T35" fmla="*/ 27 h 124"/>
              <a:gd name="T36" fmla="*/ 265 w 497"/>
              <a:gd name="T37" fmla="*/ 65 h 124"/>
              <a:gd name="T38" fmla="*/ 276 w 497"/>
              <a:gd name="T39" fmla="*/ 75 h 124"/>
              <a:gd name="T40" fmla="*/ 292 w 497"/>
              <a:gd name="T41" fmla="*/ 92 h 124"/>
              <a:gd name="T42" fmla="*/ 303 w 497"/>
              <a:gd name="T43" fmla="*/ 113 h 124"/>
              <a:gd name="T44" fmla="*/ 314 w 497"/>
              <a:gd name="T45" fmla="*/ 97 h 124"/>
              <a:gd name="T46" fmla="*/ 319 w 497"/>
              <a:gd name="T47" fmla="*/ 48 h 124"/>
              <a:gd name="T48" fmla="*/ 330 w 497"/>
              <a:gd name="T49" fmla="*/ 16 h 124"/>
              <a:gd name="T50" fmla="*/ 335 w 497"/>
              <a:gd name="T51" fmla="*/ 21 h 124"/>
              <a:gd name="T52" fmla="*/ 346 w 497"/>
              <a:gd name="T53" fmla="*/ 70 h 124"/>
              <a:gd name="T54" fmla="*/ 352 w 497"/>
              <a:gd name="T55" fmla="*/ 119 h 124"/>
              <a:gd name="T56" fmla="*/ 362 w 497"/>
              <a:gd name="T57" fmla="*/ 113 h 124"/>
              <a:gd name="T58" fmla="*/ 373 w 497"/>
              <a:gd name="T59" fmla="*/ 86 h 124"/>
              <a:gd name="T60" fmla="*/ 379 w 497"/>
              <a:gd name="T61" fmla="*/ 43 h 124"/>
              <a:gd name="T62" fmla="*/ 395 w 497"/>
              <a:gd name="T63" fmla="*/ 54 h 124"/>
              <a:gd name="T64" fmla="*/ 400 w 497"/>
              <a:gd name="T65" fmla="*/ 102 h 124"/>
              <a:gd name="T66" fmla="*/ 411 w 497"/>
              <a:gd name="T67" fmla="*/ 124 h 124"/>
              <a:gd name="T68" fmla="*/ 422 w 497"/>
              <a:gd name="T69" fmla="*/ 97 h 124"/>
              <a:gd name="T70" fmla="*/ 438 w 497"/>
              <a:gd name="T71" fmla="*/ 75 h 124"/>
              <a:gd name="T72" fmla="*/ 443 w 497"/>
              <a:gd name="T73" fmla="*/ 81 h 124"/>
              <a:gd name="T74" fmla="*/ 454 w 497"/>
              <a:gd name="T75" fmla="*/ 97 h 124"/>
              <a:gd name="T76" fmla="*/ 460 w 497"/>
              <a:gd name="T77" fmla="*/ 119 h 124"/>
              <a:gd name="T78" fmla="*/ 470 w 497"/>
              <a:gd name="T79" fmla="*/ 113 h 124"/>
              <a:gd name="T80" fmla="*/ 481 w 497"/>
              <a:gd name="T81" fmla="*/ 59 h 124"/>
              <a:gd name="T82" fmla="*/ 487 w 497"/>
              <a:gd name="T83" fmla="*/ 5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97" h="124">
                <a:moveTo>
                  <a:pt x="0" y="86"/>
                </a:moveTo>
                <a:lnTo>
                  <a:pt x="6" y="86"/>
                </a:lnTo>
                <a:lnTo>
                  <a:pt x="11" y="86"/>
                </a:lnTo>
                <a:lnTo>
                  <a:pt x="17" y="86"/>
                </a:lnTo>
                <a:lnTo>
                  <a:pt x="22" y="86"/>
                </a:lnTo>
                <a:lnTo>
                  <a:pt x="27" y="86"/>
                </a:lnTo>
                <a:lnTo>
                  <a:pt x="33" y="86"/>
                </a:lnTo>
                <a:lnTo>
                  <a:pt x="38" y="86"/>
                </a:lnTo>
                <a:lnTo>
                  <a:pt x="44" y="86"/>
                </a:lnTo>
                <a:lnTo>
                  <a:pt x="49" y="86"/>
                </a:lnTo>
                <a:lnTo>
                  <a:pt x="54" y="86"/>
                </a:lnTo>
                <a:lnTo>
                  <a:pt x="60" y="86"/>
                </a:lnTo>
                <a:lnTo>
                  <a:pt x="65" y="86"/>
                </a:lnTo>
                <a:lnTo>
                  <a:pt x="71" y="86"/>
                </a:lnTo>
                <a:lnTo>
                  <a:pt x="76" y="86"/>
                </a:lnTo>
                <a:lnTo>
                  <a:pt x="81" y="86"/>
                </a:lnTo>
                <a:lnTo>
                  <a:pt x="87" y="86"/>
                </a:lnTo>
                <a:lnTo>
                  <a:pt x="92" y="86"/>
                </a:lnTo>
                <a:lnTo>
                  <a:pt x="98" y="86"/>
                </a:lnTo>
                <a:lnTo>
                  <a:pt x="103" y="86"/>
                </a:lnTo>
                <a:lnTo>
                  <a:pt x="108" y="86"/>
                </a:lnTo>
                <a:lnTo>
                  <a:pt x="114" y="86"/>
                </a:lnTo>
                <a:lnTo>
                  <a:pt x="119" y="86"/>
                </a:lnTo>
                <a:lnTo>
                  <a:pt x="125" y="86"/>
                </a:lnTo>
                <a:lnTo>
                  <a:pt x="130" y="86"/>
                </a:lnTo>
                <a:lnTo>
                  <a:pt x="135" y="86"/>
                </a:lnTo>
                <a:lnTo>
                  <a:pt x="141" y="86"/>
                </a:lnTo>
                <a:lnTo>
                  <a:pt x="146" y="86"/>
                </a:lnTo>
                <a:lnTo>
                  <a:pt x="152" y="86"/>
                </a:lnTo>
                <a:lnTo>
                  <a:pt x="157" y="86"/>
                </a:lnTo>
                <a:lnTo>
                  <a:pt x="162" y="86"/>
                </a:lnTo>
                <a:lnTo>
                  <a:pt x="168" y="86"/>
                </a:lnTo>
                <a:lnTo>
                  <a:pt x="173" y="86"/>
                </a:lnTo>
                <a:lnTo>
                  <a:pt x="179" y="86"/>
                </a:lnTo>
                <a:lnTo>
                  <a:pt x="184" y="86"/>
                </a:lnTo>
                <a:lnTo>
                  <a:pt x="189" y="86"/>
                </a:lnTo>
                <a:lnTo>
                  <a:pt x="195" y="86"/>
                </a:lnTo>
                <a:lnTo>
                  <a:pt x="200" y="86"/>
                </a:lnTo>
                <a:lnTo>
                  <a:pt x="206" y="86"/>
                </a:lnTo>
                <a:lnTo>
                  <a:pt x="211" y="86"/>
                </a:lnTo>
                <a:lnTo>
                  <a:pt x="216" y="86"/>
                </a:lnTo>
                <a:lnTo>
                  <a:pt x="222" y="92"/>
                </a:lnTo>
                <a:lnTo>
                  <a:pt x="227" y="86"/>
                </a:lnTo>
                <a:lnTo>
                  <a:pt x="233" y="81"/>
                </a:lnTo>
                <a:lnTo>
                  <a:pt x="233" y="75"/>
                </a:lnTo>
                <a:lnTo>
                  <a:pt x="238" y="65"/>
                </a:lnTo>
                <a:lnTo>
                  <a:pt x="238" y="43"/>
                </a:lnTo>
                <a:lnTo>
                  <a:pt x="244" y="32"/>
                </a:lnTo>
                <a:lnTo>
                  <a:pt x="244" y="21"/>
                </a:lnTo>
                <a:lnTo>
                  <a:pt x="249" y="16"/>
                </a:lnTo>
                <a:lnTo>
                  <a:pt x="249" y="5"/>
                </a:lnTo>
                <a:lnTo>
                  <a:pt x="254" y="11"/>
                </a:lnTo>
                <a:lnTo>
                  <a:pt x="254" y="16"/>
                </a:lnTo>
                <a:lnTo>
                  <a:pt x="260" y="27"/>
                </a:lnTo>
                <a:lnTo>
                  <a:pt x="260" y="38"/>
                </a:lnTo>
                <a:lnTo>
                  <a:pt x="265" y="48"/>
                </a:lnTo>
                <a:lnTo>
                  <a:pt x="265" y="65"/>
                </a:lnTo>
                <a:lnTo>
                  <a:pt x="276" y="75"/>
                </a:lnTo>
                <a:lnTo>
                  <a:pt x="271" y="75"/>
                </a:lnTo>
                <a:lnTo>
                  <a:pt x="276" y="75"/>
                </a:lnTo>
                <a:lnTo>
                  <a:pt x="281" y="75"/>
                </a:lnTo>
                <a:lnTo>
                  <a:pt x="287" y="81"/>
                </a:lnTo>
                <a:lnTo>
                  <a:pt x="292" y="92"/>
                </a:lnTo>
                <a:lnTo>
                  <a:pt x="298" y="97"/>
                </a:lnTo>
                <a:lnTo>
                  <a:pt x="298" y="108"/>
                </a:lnTo>
                <a:lnTo>
                  <a:pt x="303" y="113"/>
                </a:lnTo>
                <a:lnTo>
                  <a:pt x="308" y="108"/>
                </a:lnTo>
                <a:lnTo>
                  <a:pt x="308" y="102"/>
                </a:lnTo>
                <a:lnTo>
                  <a:pt x="314" y="97"/>
                </a:lnTo>
                <a:lnTo>
                  <a:pt x="314" y="86"/>
                </a:lnTo>
                <a:lnTo>
                  <a:pt x="319" y="75"/>
                </a:lnTo>
                <a:lnTo>
                  <a:pt x="319" y="48"/>
                </a:lnTo>
                <a:lnTo>
                  <a:pt x="325" y="38"/>
                </a:lnTo>
                <a:lnTo>
                  <a:pt x="325" y="27"/>
                </a:lnTo>
                <a:lnTo>
                  <a:pt x="330" y="16"/>
                </a:lnTo>
                <a:lnTo>
                  <a:pt x="330" y="11"/>
                </a:lnTo>
                <a:lnTo>
                  <a:pt x="335" y="16"/>
                </a:lnTo>
                <a:lnTo>
                  <a:pt x="335" y="21"/>
                </a:lnTo>
                <a:lnTo>
                  <a:pt x="341" y="32"/>
                </a:lnTo>
                <a:lnTo>
                  <a:pt x="341" y="59"/>
                </a:lnTo>
                <a:lnTo>
                  <a:pt x="346" y="70"/>
                </a:lnTo>
                <a:lnTo>
                  <a:pt x="346" y="86"/>
                </a:lnTo>
                <a:lnTo>
                  <a:pt x="352" y="97"/>
                </a:lnTo>
                <a:lnTo>
                  <a:pt x="352" y="119"/>
                </a:lnTo>
                <a:lnTo>
                  <a:pt x="357" y="124"/>
                </a:lnTo>
                <a:lnTo>
                  <a:pt x="362" y="119"/>
                </a:lnTo>
                <a:lnTo>
                  <a:pt x="362" y="113"/>
                </a:lnTo>
                <a:lnTo>
                  <a:pt x="368" y="108"/>
                </a:lnTo>
                <a:lnTo>
                  <a:pt x="368" y="97"/>
                </a:lnTo>
                <a:lnTo>
                  <a:pt x="373" y="86"/>
                </a:lnTo>
                <a:lnTo>
                  <a:pt x="373" y="59"/>
                </a:lnTo>
                <a:lnTo>
                  <a:pt x="379" y="48"/>
                </a:lnTo>
                <a:lnTo>
                  <a:pt x="379" y="43"/>
                </a:lnTo>
                <a:lnTo>
                  <a:pt x="389" y="32"/>
                </a:lnTo>
                <a:lnTo>
                  <a:pt x="389" y="43"/>
                </a:lnTo>
                <a:lnTo>
                  <a:pt x="395" y="54"/>
                </a:lnTo>
                <a:lnTo>
                  <a:pt x="395" y="65"/>
                </a:lnTo>
                <a:lnTo>
                  <a:pt x="400" y="81"/>
                </a:lnTo>
                <a:lnTo>
                  <a:pt x="400" y="102"/>
                </a:lnTo>
                <a:lnTo>
                  <a:pt x="406" y="113"/>
                </a:lnTo>
                <a:lnTo>
                  <a:pt x="406" y="119"/>
                </a:lnTo>
                <a:lnTo>
                  <a:pt x="411" y="124"/>
                </a:lnTo>
                <a:lnTo>
                  <a:pt x="416" y="119"/>
                </a:lnTo>
                <a:lnTo>
                  <a:pt x="422" y="108"/>
                </a:lnTo>
                <a:lnTo>
                  <a:pt x="422" y="97"/>
                </a:lnTo>
                <a:lnTo>
                  <a:pt x="427" y="92"/>
                </a:lnTo>
                <a:lnTo>
                  <a:pt x="427" y="86"/>
                </a:lnTo>
                <a:lnTo>
                  <a:pt x="438" y="75"/>
                </a:lnTo>
                <a:lnTo>
                  <a:pt x="433" y="75"/>
                </a:lnTo>
                <a:lnTo>
                  <a:pt x="438" y="75"/>
                </a:lnTo>
                <a:lnTo>
                  <a:pt x="443" y="81"/>
                </a:lnTo>
                <a:lnTo>
                  <a:pt x="449" y="86"/>
                </a:lnTo>
                <a:lnTo>
                  <a:pt x="449" y="92"/>
                </a:lnTo>
                <a:lnTo>
                  <a:pt x="454" y="97"/>
                </a:lnTo>
                <a:lnTo>
                  <a:pt x="454" y="108"/>
                </a:lnTo>
                <a:lnTo>
                  <a:pt x="460" y="113"/>
                </a:lnTo>
                <a:lnTo>
                  <a:pt x="460" y="119"/>
                </a:lnTo>
                <a:lnTo>
                  <a:pt x="465" y="124"/>
                </a:lnTo>
                <a:lnTo>
                  <a:pt x="470" y="119"/>
                </a:lnTo>
                <a:lnTo>
                  <a:pt x="470" y="113"/>
                </a:lnTo>
                <a:lnTo>
                  <a:pt x="476" y="102"/>
                </a:lnTo>
                <a:lnTo>
                  <a:pt x="476" y="75"/>
                </a:lnTo>
                <a:lnTo>
                  <a:pt x="481" y="59"/>
                </a:lnTo>
                <a:lnTo>
                  <a:pt x="481" y="43"/>
                </a:lnTo>
                <a:lnTo>
                  <a:pt x="487" y="27"/>
                </a:lnTo>
                <a:lnTo>
                  <a:pt x="487" y="5"/>
                </a:lnTo>
                <a:lnTo>
                  <a:pt x="492" y="0"/>
                </a:lnTo>
                <a:lnTo>
                  <a:pt x="497" y="0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99" name="Freeform 87"/>
          <p:cNvSpPr>
            <a:spLocks/>
          </p:cNvSpPr>
          <p:nvPr/>
        </p:nvSpPr>
        <p:spPr bwMode="auto">
          <a:xfrm>
            <a:off x="1233488" y="4237038"/>
            <a:ext cx="546100" cy="166687"/>
          </a:xfrm>
          <a:custGeom>
            <a:avLst/>
            <a:gdLst>
              <a:gd name="T0" fmla="*/ 6 w 508"/>
              <a:gd name="T1" fmla="*/ 38 h 156"/>
              <a:gd name="T2" fmla="*/ 11 w 508"/>
              <a:gd name="T3" fmla="*/ 113 h 156"/>
              <a:gd name="T4" fmla="*/ 22 w 508"/>
              <a:gd name="T5" fmla="*/ 156 h 156"/>
              <a:gd name="T6" fmla="*/ 33 w 508"/>
              <a:gd name="T7" fmla="*/ 113 h 156"/>
              <a:gd name="T8" fmla="*/ 38 w 508"/>
              <a:gd name="T9" fmla="*/ 54 h 156"/>
              <a:gd name="T10" fmla="*/ 49 w 508"/>
              <a:gd name="T11" fmla="*/ 38 h 156"/>
              <a:gd name="T12" fmla="*/ 60 w 508"/>
              <a:gd name="T13" fmla="*/ 70 h 156"/>
              <a:gd name="T14" fmla="*/ 71 w 508"/>
              <a:gd name="T15" fmla="*/ 86 h 156"/>
              <a:gd name="T16" fmla="*/ 82 w 508"/>
              <a:gd name="T17" fmla="*/ 86 h 156"/>
              <a:gd name="T18" fmla="*/ 92 w 508"/>
              <a:gd name="T19" fmla="*/ 65 h 156"/>
              <a:gd name="T20" fmla="*/ 109 w 508"/>
              <a:gd name="T21" fmla="*/ 48 h 156"/>
              <a:gd name="T22" fmla="*/ 119 w 508"/>
              <a:gd name="T23" fmla="*/ 70 h 156"/>
              <a:gd name="T24" fmla="*/ 136 w 508"/>
              <a:gd name="T25" fmla="*/ 70 h 156"/>
              <a:gd name="T26" fmla="*/ 152 w 508"/>
              <a:gd name="T27" fmla="*/ 59 h 156"/>
              <a:gd name="T28" fmla="*/ 168 w 508"/>
              <a:gd name="T29" fmla="*/ 81 h 156"/>
              <a:gd name="T30" fmla="*/ 173 w 508"/>
              <a:gd name="T31" fmla="*/ 108 h 156"/>
              <a:gd name="T32" fmla="*/ 184 w 508"/>
              <a:gd name="T33" fmla="*/ 113 h 156"/>
              <a:gd name="T34" fmla="*/ 195 w 508"/>
              <a:gd name="T35" fmla="*/ 97 h 156"/>
              <a:gd name="T36" fmla="*/ 200 w 508"/>
              <a:gd name="T37" fmla="*/ 70 h 156"/>
              <a:gd name="T38" fmla="*/ 211 w 508"/>
              <a:gd name="T39" fmla="*/ 59 h 156"/>
              <a:gd name="T40" fmla="*/ 227 w 508"/>
              <a:gd name="T41" fmla="*/ 81 h 156"/>
              <a:gd name="T42" fmla="*/ 238 w 508"/>
              <a:gd name="T43" fmla="*/ 86 h 156"/>
              <a:gd name="T44" fmla="*/ 249 w 508"/>
              <a:gd name="T45" fmla="*/ 102 h 156"/>
              <a:gd name="T46" fmla="*/ 260 w 508"/>
              <a:gd name="T47" fmla="*/ 119 h 156"/>
              <a:gd name="T48" fmla="*/ 276 w 508"/>
              <a:gd name="T49" fmla="*/ 102 h 156"/>
              <a:gd name="T50" fmla="*/ 287 w 508"/>
              <a:gd name="T51" fmla="*/ 81 h 156"/>
              <a:gd name="T52" fmla="*/ 303 w 508"/>
              <a:gd name="T53" fmla="*/ 97 h 156"/>
              <a:gd name="T54" fmla="*/ 314 w 508"/>
              <a:gd name="T55" fmla="*/ 119 h 156"/>
              <a:gd name="T56" fmla="*/ 330 w 508"/>
              <a:gd name="T57" fmla="*/ 102 h 156"/>
              <a:gd name="T58" fmla="*/ 341 w 508"/>
              <a:gd name="T59" fmla="*/ 70 h 156"/>
              <a:gd name="T60" fmla="*/ 357 w 508"/>
              <a:gd name="T61" fmla="*/ 86 h 156"/>
              <a:gd name="T62" fmla="*/ 373 w 508"/>
              <a:gd name="T63" fmla="*/ 92 h 156"/>
              <a:gd name="T64" fmla="*/ 390 w 508"/>
              <a:gd name="T65" fmla="*/ 75 h 156"/>
              <a:gd name="T66" fmla="*/ 406 w 508"/>
              <a:gd name="T67" fmla="*/ 81 h 156"/>
              <a:gd name="T68" fmla="*/ 422 w 508"/>
              <a:gd name="T69" fmla="*/ 102 h 156"/>
              <a:gd name="T70" fmla="*/ 433 w 508"/>
              <a:gd name="T71" fmla="*/ 97 h 156"/>
              <a:gd name="T72" fmla="*/ 438 w 508"/>
              <a:gd name="T73" fmla="*/ 70 h 156"/>
              <a:gd name="T74" fmla="*/ 449 w 508"/>
              <a:gd name="T75" fmla="*/ 48 h 156"/>
              <a:gd name="T76" fmla="*/ 460 w 508"/>
              <a:gd name="T77" fmla="*/ 65 h 156"/>
              <a:gd name="T78" fmla="*/ 476 w 508"/>
              <a:gd name="T79" fmla="*/ 97 h 156"/>
              <a:gd name="T80" fmla="*/ 487 w 508"/>
              <a:gd name="T81" fmla="*/ 92 h 156"/>
              <a:gd name="T82" fmla="*/ 498 w 508"/>
              <a:gd name="T83" fmla="*/ 7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08" h="156">
                <a:moveTo>
                  <a:pt x="0" y="0"/>
                </a:moveTo>
                <a:lnTo>
                  <a:pt x="0" y="21"/>
                </a:lnTo>
                <a:lnTo>
                  <a:pt x="6" y="38"/>
                </a:lnTo>
                <a:lnTo>
                  <a:pt x="6" y="54"/>
                </a:lnTo>
                <a:lnTo>
                  <a:pt x="11" y="75"/>
                </a:lnTo>
                <a:lnTo>
                  <a:pt x="11" y="113"/>
                </a:lnTo>
                <a:lnTo>
                  <a:pt x="17" y="129"/>
                </a:lnTo>
                <a:lnTo>
                  <a:pt x="17" y="151"/>
                </a:lnTo>
                <a:lnTo>
                  <a:pt x="22" y="156"/>
                </a:lnTo>
                <a:lnTo>
                  <a:pt x="27" y="151"/>
                </a:lnTo>
                <a:lnTo>
                  <a:pt x="27" y="129"/>
                </a:lnTo>
                <a:lnTo>
                  <a:pt x="33" y="113"/>
                </a:lnTo>
                <a:lnTo>
                  <a:pt x="33" y="97"/>
                </a:lnTo>
                <a:lnTo>
                  <a:pt x="38" y="81"/>
                </a:lnTo>
                <a:lnTo>
                  <a:pt x="38" y="54"/>
                </a:lnTo>
                <a:lnTo>
                  <a:pt x="44" y="48"/>
                </a:lnTo>
                <a:lnTo>
                  <a:pt x="44" y="38"/>
                </a:lnTo>
                <a:lnTo>
                  <a:pt x="49" y="38"/>
                </a:lnTo>
                <a:lnTo>
                  <a:pt x="55" y="48"/>
                </a:lnTo>
                <a:lnTo>
                  <a:pt x="60" y="54"/>
                </a:lnTo>
                <a:lnTo>
                  <a:pt x="60" y="70"/>
                </a:lnTo>
                <a:lnTo>
                  <a:pt x="65" y="75"/>
                </a:lnTo>
                <a:lnTo>
                  <a:pt x="65" y="81"/>
                </a:lnTo>
                <a:lnTo>
                  <a:pt x="71" y="86"/>
                </a:lnTo>
                <a:lnTo>
                  <a:pt x="71" y="97"/>
                </a:lnTo>
                <a:lnTo>
                  <a:pt x="76" y="97"/>
                </a:lnTo>
                <a:lnTo>
                  <a:pt x="82" y="86"/>
                </a:lnTo>
                <a:lnTo>
                  <a:pt x="87" y="81"/>
                </a:lnTo>
                <a:lnTo>
                  <a:pt x="87" y="75"/>
                </a:lnTo>
                <a:lnTo>
                  <a:pt x="92" y="65"/>
                </a:lnTo>
                <a:lnTo>
                  <a:pt x="92" y="54"/>
                </a:lnTo>
                <a:lnTo>
                  <a:pt x="98" y="48"/>
                </a:lnTo>
                <a:lnTo>
                  <a:pt x="109" y="48"/>
                </a:lnTo>
                <a:lnTo>
                  <a:pt x="109" y="54"/>
                </a:lnTo>
                <a:lnTo>
                  <a:pt x="119" y="65"/>
                </a:lnTo>
                <a:lnTo>
                  <a:pt x="119" y="70"/>
                </a:lnTo>
                <a:lnTo>
                  <a:pt x="125" y="70"/>
                </a:lnTo>
                <a:lnTo>
                  <a:pt x="130" y="70"/>
                </a:lnTo>
                <a:lnTo>
                  <a:pt x="136" y="70"/>
                </a:lnTo>
                <a:lnTo>
                  <a:pt x="141" y="70"/>
                </a:lnTo>
                <a:lnTo>
                  <a:pt x="146" y="65"/>
                </a:lnTo>
                <a:lnTo>
                  <a:pt x="152" y="59"/>
                </a:lnTo>
                <a:lnTo>
                  <a:pt x="157" y="59"/>
                </a:lnTo>
                <a:lnTo>
                  <a:pt x="163" y="70"/>
                </a:lnTo>
                <a:lnTo>
                  <a:pt x="168" y="81"/>
                </a:lnTo>
                <a:lnTo>
                  <a:pt x="168" y="86"/>
                </a:lnTo>
                <a:lnTo>
                  <a:pt x="173" y="92"/>
                </a:lnTo>
                <a:lnTo>
                  <a:pt x="173" y="108"/>
                </a:lnTo>
                <a:lnTo>
                  <a:pt x="179" y="113"/>
                </a:lnTo>
                <a:lnTo>
                  <a:pt x="184" y="119"/>
                </a:lnTo>
                <a:lnTo>
                  <a:pt x="184" y="113"/>
                </a:lnTo>
                <a:lnTo>
                  <a:pt x="190" y="108"/>
                </a:lnTo>
                <a:lnTo>
                  <a:pt x="190" y="102"/>
                </a:lnTo>
                <a:lnTo>
                  <a:pt x="195" y="97"/>
                </a:lnTo>
                <a:lnTo>
                  <a:pt x="195" y="86"/>
                </a:lnTo>
                <a:lnTo>
                  <a:pt x="200" y="75"/>
                </a:lnTo>
                <a:lnTo>
                  <a:pt x="200" y="70"/>
                </a:lnTo>
                <a:lnTo>
                  <a:pt x="211" y="59"/>
                </a:lnTo>
                <a:lnTo>
                  <a:pt x="206" y="59"/>
                </a:lnTo>
                <a:lnTo>
                  <a:pt x="211" y="59"/>
                </a:lnTo>
                <a:lnTo>
                  <a:pt x="217" y="65"/>
                </a:lnTo>
                <a:lnTo>
                  <a:pt x="217" y="70"/>
                </a:lnTo>
                <a:lnTo>
                  <a:pt x="227" y="81"/>
                </a:lnTo>
                <a:lnTo>
                  <a:pt x="227" y="86"/>
                </a:lnTo>
                <a:lnTo>
                  <a:pt x="233" y="86"/>
                </a:lnTo>
                <a:lnTo>
                  <a:pt x="238" y="86"/>
                </a:lnTo>
                <a:lnTo>
                  <a:pt x="244" y="92"/>
                </a:lnTo>
                <a:lnTo>
                  <a:pt x="249" y="97"/>
                </a:lnTo>
                <a:lnTo>
                  <a:pt x="249" y="102"/>
                </a:lnTo>
                <a:lnTo>
                  <a:pt x="254" y="108"/>
                </a:lnTo>
                <a:lnTo>
                  <a:pt x="254" y="113"/>
                </a:lnTo>
                <a:lnTo>
                  <a:pt x="260" y="119"/>
                </a:lnTo>
                <a:lnTo>
                  <a:pt x="271" y="119"/>
                </a:lnTo>
                <a:lnTo>
                  <a:pt x="271" y="108"/>
                </a:lnTo>
                <a:lnTo>
                  <a:pt x="276" y="102"/>
                </a:lnTo>
                <a:lnTo>
                  <a:pt x="276" y="97"/>
                </a:lnTo>
                <a:lnTo>
                  <a:pt x="287" y="86"/>
                </a:lnTo>
                <a:lnTo>
                  <a:pt x="287" y="81"/>
                </a:lnTo>
                <a:lnTo>
                  <a:pt x="292" y="86"/>
                </a:lnTo>
                <a:lnTo>
                  <a:pt x="298" y="92"/>
                </a:lnTo>
                <a:lnTo>
                  <a:pt x="303" y="97"/>
                </a:lnTo>
                <a:lnTo>
                  <a:pt x="303" y="102"/>
                </a:lnTo>
                <a:lnTo>
                  <a:pt x="314" y="113"/>
                </a:lnTo>
                <a:lnTo>
                  <a:pt x="314" y="119"/>
                </a:lnTo>
                <a:lnTo>
                  <a:pt x="319" y="113"/>
                </a:lnTo>
                <a:lnTo>
                  <a:pt x="325" y="108"/>
                </a:lnTo>
                <a:lnTo>
                  <a:pt x="330" y="102"/>
                </a:lnTo>
                <a:lnTo>
                  <a:pt x="330" y="86"/>
                </a:lnTo>
                <a:lnTo>
                  <a:pt x="341" y="75"/>
                </a:lnTo>
                <a:lnTo>
                  <a:pt x="341" y="70"/>
                </a:lnTo>
                <a:lnTo>
                  <a:pt x="346" y="75"/>
                </a:lnTo>
                <a:lnTo>
                  <a:pt x="352" y="81"/>
                </a:lnTo>
                <a:lnTo>
                  <a:pt x="357" y="86"/>
                </a:lnTo>
                <a:lnTo>
                  <a:pt x="363" y="92"/>
                </a:lnTo>
                <a:lnTo>
                  <a:pt x="368" y="92"/>
                </a:lnTo>
                <a:lnTo>
                  <a:pt x="373" y="92"/>
                </a:lnTo>
                <a:lnTo>
                  <a:pt x="379" y="86"/>
                </a:lnTo>
                <a:lnTo>
                  <a:pt x="384" y="81"/>
                </a:lnTo>
                <a:lnTo>
                  <a:pt x="390" y="75"/>
                </a:lnTo>
                <a:lnTo>
                  <a:pt x="395" y="70"/>
                </a:lnTo>
                <a:lnTo>
                  <a:pt x="400" y="75"/>
                </a:lnTo>
                <a:lnTo>
                  <a:pt x="406" y="81"/>
                </a:lnTo>
                <a:lnTo>
                  <a:pt x="411" y="86"/>
                </a:lnTo>
                <a:lnTo>
                  <a:pt x="411" y="92"/>
                </a:lnTo>
                <a:lnTo>
                  <a:pt x="422" y="102"/>
                </a:lnTo>
                <a:lnTo>
                  <a:pt x="422" y="108"/>
                </a:lnTo>
                <a:lnTo>
                  <a:pt x="427" y="102"/>
                </a:lnTo>
                <a:lnTo>
                  <a:pt x="433" y="97"/>
                </a:lnTo>
                <a:lnTo>
                  <a:pt x="433" y="86"/>
                </a:lnTo>
                <a:lnTo>
                  <a:pt x="438" y="75"/>
                </a:lnTo>
                <a:lnTo>
                  <a:pt x="438" y="70"/>
                </a:lnTo>
                <a:lnTo>
                  <a:pt x="444" y="65"/>
                </a:lnTo>
                <a:lnTo>
                  <a:pt x="444" y="48"/>
                </a:lnTo>
                <a:lnTo>
                  <a:pt x="449" y="48"/>
                </a:lnTo>
                <a:lnTo>
                  <a:pt x="454" y="54"/>
                </a:lnTo>
                <a:lnTo>
                  <a:pt x="460" y="59"/>
                </a:lnTo>
                <a:lnTo>
                  <a:pt x="460" y="65"/>
                </a:lnTo>
                <a:lnTo>
                  <a:pt x="465" y="70"/>
                </a:lnTo>
                <a:lnTo>
                  <a:pt x="465" y="86"/>
                </a:lnTo>
                <a:lnTo>
                  <a:pt x="476" y="97"/>
                </a:lnTo>
                <a:lnTo>
                  <a:pt x="476" y="102"/>
                </a:lnTo>
                <a:lnTo>
                  <a:pt x="481" y="97"/>
                </a:lnTo>
                <a:lnTo>
                  <a:pt x="487" y="92"/>
                </a:lnTo>
                <a:lnTo>
                  <a:pt x="487" y="86"/>
                </a:lnTo>
                <a:lnTo>
                  <a:pt x="498" y="75"/>
                </a:lnTo>
                <a:lnTo>
                  <a:pt x="498" y="70"/>
                </a:lnTo>
                <a:lnTo>
                  <a:pt x="503" y="65"/>
                </a:lnTo>
                <a:lnTo>
                  <a:pt x="508" y="70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00" name="Freeform 88"/>
          <p:cNvSpPr>
            <a:spLocks/>
          </p:cNvSpPr>
          <p:nvPr/>
        </p:nvSpPr>
        <p:spPr bwMode="auto">
          <a:xfrm>
            <a:off x="1779588" y="4311650"/>
            <a:ext cx="723900" cy="34925"/>
          </a:xfrm>
          <a:custGeom>
            <a:avLst/>
            <a:gdLst>
              <a:gd name="T0" fmla="*/ 11 w 676"/>
              <a:gd name="T1" fmla="*/ 11 h 32"/>
              <a:gd name="T2" fmla="*/ 17 w 676"/>
              <a:gd name="T3" fmla="*/ 27 h 32"/>
              <a:gd name="T4" fmla="*/ 33 w 676"/>
              <a:gd name="T5" fmla="*/ 22 h 32"/>
              <a:gd name="T6" fmla="*/ 49 w 676"/>
              <a:gd name="T7" fmla="*/ 5 h 32"/>
              <a:gd name="T8" fmla="*/ 65 w 676"/>
              <a:gd name="T9" fmla="*/ 22 h 32"/>
              <a:gd name="T10" fmla="*/ 81 w 676"/>
              <a:gd name="T11" fmla="*/ 22 h 32"/>
              <a:gd name="T12" fmla="*/ 98 w 676"/>
              <a:gd name="T13" fmla="*/ 5 h 32"/>
              <a:gd name="T14" fmla="*/ 114 w 676"/>
              <a:gd name="T15" fmla="*/ 16 h 32"/>
              <a:gd name="T16" fmla="*/ 130 w 676"/>
              <a:gd name="T17" fmla="*/ 27 h 32"/>
              <a:gd name="T18" fmla="*/ 146 w 676"/>
              <a:gd name="T19" fmla="*/ 22 h 32"/>
              <a:gd name="T20" fmla="*/ 162 w 676"/>
              <a:gd name="T21" fmla="*/ 22 h 32"/>
              <a:gd name="T22" fmla="*/ 179 w 676"/>
              <a:gd name="T23" fmla="*/ 16 h 32"/>
              <a:gd name="T24" fmla="*/ 195 w 676"/>
              <a:gd name="T25" fmla="*/ 22 h 32"/>
              <a:gd name="T26" fmla="*/ 211 w 676"/>
              <a:gd name="T27" fmla="*/ 22 h 32"/>
              <a:gd name="T28" fmla="*/ 227 w 676"/>
              <a:gd name="T29" fmla="*/ 16 h 32"/>
              <a:gd name="T30" fmla="*/ 244 w 676"/>
              <a:gd name="T31" fmla="*/ 16 h 32"/>
              <a:gd name="T32" fmla="*/ 260 w 676"/>
              <a:gd name="T33" fmla="*/ 22 h 32"/>
              <a:gd name="T34" fmla="*/ 276 w 676"/>
              <a:gd name="T35" fmla="*/ 22 h 32"/>
              <a:gd name="T36" fmla="*/ 292 w 676"/>
              <a:gd name="T37" fmla="*/ 16 h 32"/>
              <a:gd name="T38" fmla="*/ 308 w 676"/>
              <a:gd name="T39" fmla="*/ 27 h 32"/>
              <a:gd name="T40" fmla="*/ 325 w 676"/>
              <a:gd name="T41" fmla="*/ 22 h 32"/>
              <a:gd name="T42" fmla="*/ 341 w 676"/>
              <a:gd name="T43" fmla="*/ 5 h 32"/>
              <a:gd name="T44" fmla="*/ 357 w 676"/>
              <a:gd name="T45" fmla="*/ 16 h 32"/>
              <a:gd name="T46" fmla="*/ 373 w 676"/>
              <a:gd name="T47" fmla="*/ 32 h 32"/>
              <a:gd name="T48" fmla="*/ 389 w 676"/>
              <a:gd name="T49" fmla="*/ 16 h 32"/>
              <a:gd name="T50" fmla="*/ 406 w 676"/>
              <a:gd name="T51" fmla="*/ 16 h 32"/>
              <a:gd name="T52" fmla="*/ 422 w 676"/>
              <a:gd name="T53" fmla="*/ 27 h 32"/>
              <a:gd name="T54" fmla="*/ 438 w 676"/>
              <a:gd name="T55" fmla="*/ 16 h 32"/>
              <a:gd name="T56" fmla="*/ 454 w 676"/>
              <a:gd name="T57" fmla="*/ 16 h 32"/>
              <a:gd name="T58" fmla="*/ 470 w 676"/>
              <a:gd name="T59" fmla="*/ 22 h 32"/>
              <a:gd name="T60" fmla="*/ 487 w 676"/>
              <a:gd name="T61" fmla="*/ 16 h 32"/>
              <a:gd name="T62" fmla="*/ 503 w 676"/>
              <a:gd name="T63" fmla="*/ 11 h 32"/>
              <a:gd name="T64" fmla="*/ 519 w 676"/>
              <a:gd name="T65" fmla="*/ 22 h 32"/>
              <a:gd name="T66" fmla="*/ 535 w 676"/>
              <a:gd name="T67" fmla="*/ 22 h 32"/>
              <a:gd name="T68" fmla="*/ 552 w 676"/>
              <a:gd name="T69" fmla="*/ 11 h 32"/>
              <a:gd name="T70" fmla="*/ 568 w 676"/>
              <a:gd name="T71" fmla="*/ 11 h 32"/>
              <a:gd name="T72" fmla="*/ 584 w 676"/>
              <a:gd name="T73" fmla="*/ 16 h 32"/>
              <a:gd name="T74" fmla="*/ 600 w 676"/>
              <a:gd name="T75" fmla="*/ 16 h 32"/>
              <a:gd name="T76" fmla="*/ 616 w 676"/>
              <a:gd name="T77" fmla="*/ 16 h 32"/>
              <a:gd name="T78" fmla="*/ 633 w 676"/>
              <a:gd name="T79" fmla="*/ 16 h 32"/>
              <a:gd name="T80" fmla="*/ 649 w 676"/>
              <a:gd name="T81" fmla="*/ 22 h 32"/>
              <a:gd name="T82" fmla="*/ 665 w 676"/>
              <a:gd name="T83" fmla="*/ 22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76" h="32">
                <a:moveTo>
                  <a:pt x="0" y="0"/>
                </a:moveTo>
                <a:lnTo>
                  <a:pt x="6" y="5"/>
                </a:lnTo>
                <a:lnTo>
                  <a:pt x="11" y="11"/>
                </a:lnTo>
                <a:lnTo>
                  <a:pt x="11" y="16"/>
                </a:lnTo>
                <a:lnTo>
                  <a:pt x="22" y="27"/>
                </a:lnTo>
                <a:lnTo>
                  <a:pt x="17" y="27"/>
                </a:lnTo>
                <a:lnTo>
                  <a:pt x="22" y="27"/>
                </a:lnTo>
                <a:lnTo>
                  <a:pt x="27" y="27"/>
                </a:lnTo>
                <a:lnTo>
                  <a:pt x="33" y="22"/>
                </a:lnTo>
                <a:lnTo>
                  <a:pt x="38" y="11"/>
                </a:lnTo>
                <a:lnTo>
                  <a:pt x="44" y="11"/>
                </a:lnTo>
                <a:lnTo>
                  <a:pt x="49" y="5"/>
                </a:lnTo>
                <a:lnTo>
                  <a:pt x="54" y="11"/>
                </a:lnTo>
                <a:lnTo>
                  <a:pt x="60" y="16"/>
                </a:lnTo>
                <a:lnTo>
                  <a:pt x="65" y="22"/>
                </a:lnTo>
                <a:lnTo>
                  <a:pt x="71" y="27"/>
                </a:lnTo>
                <a:lnTo>
                  <a:pt x="76" y="27"/>
                </a:lnTo>
                <a:lnTo>
                  <a:pt x="81" y="22"/>
                </a:lnTo>
                <a:lnTo>
                  <a:pt x="87" y="16"/>
                </a:lnTo>
                <a:lnTo>
                  <a:pt x="92" y="11"/>
                </a:lnTo>
                <a:lnTo>
                  <a:pt x="98" y="5"/>
                </a:lnTo>
                <a:lnTo>
                  <a:pt x="103" y="5"/>
                </a:lnTo>
                <a:lnTo>
                  <a:pt x="108" y="11"/>
                </a:lnTo>
                <a:lnTo>
                  <a:pt x="114" y="16"/>
                </a:lnTo>
                <a:lnTo>
                  <a:pt x="119" y="22"/>
                </a:lnTo>
                <a:lnTo>
                  <a:pt x="125" y="27"/>
                </a:lnTo>
                <a:lnTo>
                  <a:pt x="130" y="27"/>
                </a:lnTo>
                <a:lnTo>
                  <a:pt x="135" y="27"/>
                </a:lnTo>
                <a:lnTo>
                  <a:pt x="141" y="22"/>
                </a:lnTo>
                <a:lnTo>
                  <a:pt x="146" y="22"/>
                </a:lnTo>
                <a:lnTo>
                  <a:pt x="152" y="22"/>
                </a:lnTo>
                <a:lnTo>
                  <a:pt x="157" y="22"/>
                </a:lnTo>
                <a:lnTo>
                  <a:pt x="162" y="22"/>
                </a:lnTo>
                <a:lnTo>
                  <a:pt x="168" y="22"/>
                </a:lnTo>
                <a:lnTo>
                  <a:pt x="173" y="16"/>
                </a:lnTo>
                <a:lnTo>
                  <a:pt x="179" y="16"/>
                </a:lnTo>
                <a:lnTo>
                  <a:pt x="184" y="16"/>
                </a:lnTo>
                <a:lnTo>
                  <a:pt x="190" y="16"/>
                </a:lnTo>
                <a:lnTo>
                  <a:pt x="195" y="22"/>
                </a:lnTo>
                <a:lnTo>
                  <a:pt x="200" y="22"/>
                </a:lnTo>
                <a:lnTo>
                  <a:pt x="206" y="22"/>
                </a:lnTo>
                <a:lnTo>
                  <a:pt x="211" y="22"/>
                </a:lnTo>
                <a:lnTo>
                  <a:pt x="217" y="22"/>
                </a:lnTo>
                <a:lnTo>
                  <a:pt x="222" y="22"/>
                </a:lnTo>
                <a:lnTo>
                  <a:pt x="227" y="16"/>
                </a:lnTo>
                <a:lnTo>
                  <a:pt x="233" y="16"/>
                </a:lnTo>
                <a:lnTo>
                  <a:pt x="238" y="16"/>
                </a:lnTo>
                <a:lnTo>
                  <a:pt x="244" y="16"/>
                </a:lnTo>
                <a:lnTo>
                  <a:pt x="249" y="22"/>
                </a:lnTo>
                <a:lnTo>
                  <a:pt x="254" y="22"/>
                </a:lnTo>
                <a:lnTo>
                  <a:pt x="260" y="22"/>
                </a:lnTo>
                <a:lnTo>
                  <a:pt x="265" y="22"/>
                </a:lnTo>
                <a:lnTo>
                  <a:pt x="271" y="22"/>
                </a:lnTo>
                <a:lnTo>
                  <a:pt x="276" y="22"/>
                </a:lnTo>
                <a:lnTo>
                  <a:pt x="281" y="16"/>
                </a:lnTo>
                <a:lnTo>
                  <a:pt x="287" y="16"/>
                </a:lnTo>
                <a:lnTo>
                  <a:pt x="292" y="16"/>
                </a:lnTo>
                <a:lnTo>
                  <a:pt x="298" y="16"/>
                </a:lnTo>
                <a:lnTo>
                  <a:pt x="303" y="22"/>
                </a:lnTo>
                <a:lnTo>
                  <a:pt x="308" y="27"/>
                </a:lnTo>
                <a:lnTo>
                  <a:pt x="314" y="27"/>
                </a:lnTo>
                <a:lnTo>
                  <a:pt x="319" y="27"/>
                </a:lnTo>
                <a:lnTo>
                  <a:pt x="325" y="22"/>
                </a:lnTo>
                <a:lnTo>
                  <a:pt x="330" y="16"/>
                </a:lnTo>
                <a:lnTo>
                  <a:pt x="335" y="11"/>
                </a:lnTo>
                <a:lnTo>
                  <a:pt x="341" y="5"/>
                </a:lnTo>
                <a:lnTo>
                  <a:pt x="346" y="5"/>
                </a:lnTo>
                <a:lnTo>
                  <a:pt x="352" y="11"/>
                </a:lnTo>
                <a:lnTo>
                  <a:pt x="357" y="16"/>
                </a:lnTo>
                <a:lnTo>
                  <a:pt x="362" y="22"/>
                </a:lnTo>
                <a:lnTo>
                  <a:pt x="362" y="27"/>
                </a:lnTo>
                <a:lnTo>
                  <a:pt x="373" y="32"/>
                </a:lnTo>
                <a:lnTo>
                  <a:pt x="379" y="27"/>
                </a:lnTo>
                <a:lnTo>
                  <a:pt x="384" y="22"/>
                </a:lnTo>
                <a:lnTo>
                  <a:pt x="389" y="16"/>
                </a:lnTo>
                <a:lnTo>
                  <a:pt x="395" y="11"/>
                </a:lnTo>
                <a:lnTo>
                  <a:pt x="400" y="11"/>
                </a:lnTo>
                <a:lnTo>
                  <a:pt x="406" y="16"/>
                </a:lnTo>
                <a:lnTo>
                  <a:pt x="411" y="22"/>
                </a:lnTo>
                <a:lnTo>
                  <a:pt x="416" y="27"/>
                </a:lnTo>
                <a:lnTo>
                  <a:pt x="422" y="27"/>
                </a:lnTo>
                <a:lnTo>
                  <a:pt x="427" y="27"/>
                </a:lnTo>
                <a:lnTo>
                  <a:pt x="433" y="22"/>
                </a:lnTo>
                <a:lnTo>
                  <a:pt x="438" y="16"/>
                </a:lnTo>
                <a:lnTo>
                  <a:pt x="443" y="16"/>
                </a:lnTo>
                <a:lnTo>
                  <a:pt x="449" y="11"/>
                </a:lnTo>
                <a:lnTo>
                  <a:pt x="454" y="16"/>
                </a:lnTo>
                <a:lnTo>
                  <a:pt x="460" y="16"/>
                </a:lnTo>
                <a:lnTo>
                  <a:pt x="465" y="16"/>
                </a:lnTo>
                <a:lnTo>
                  <a:pt x="470" y="22"/>
                </a:lnTo>
                <a:lnTo>
                  <a:pt x="476" y="22"/>
                </a:lnTo>
                <a:lnTo>
                  <a:pt x="481" y="22"/>
                </a:lnTo>
                <a:lnTo>
                  <a:pt x="487" y="16"/>
                </a:lnTo>
                <a:lnTo>
                  <a:pt x="492" y="16"/>
                </a:lnTo>
                <a:lnTo>
                  <a:pt x="498" y="11"/>
                </a:lnTo>
                <a:lnTo>
                  <a:pt x="503" y="11"/>
                </a:lnTo>
                <a:lnTo>
                  <a:pt x="508" y="11"/>
                </a:lnTo>
                <a:lnTo>
                  <a:pt x="514" y="11"/>
                </a:lnTo>
                <a:lnTo>
                  <a:pt x="519" y="22"/>
                </a:lnTo>
                <a:lnTo>
                  <a:pt x="525" y="22"/>
                </a:lnTo>
                <a:lnTo>
                  <a:pt x="530" y="27"/>
                </a:lnTo>
                <a:lnTo>
                  <a:pt x="535" y="22"/>
                </a:lnTo>
                <a:lnTo>
                  <a:pt x="541" y="22"/>
                </a:lnTo>
                <a:lnTo>
                  <a:pt x="546" y="11"/>
                </a:lnTo>
                <a:lnTo>
                  <a:pt x="552" y="11"/>
                </a:lnTo>
                <a:lnTo>
                  <a:pt x="557" y="11"/>
                </a:lnTo>
                <a:lnTo>
                  <a:pt x="562" y="11"/>
                </a:lnTo>
                <a:lnTo>
                  <a:pt x="568" y="11"/>
                </a:lnTo>
                <a:lnTo>
                  <a:pt x="573" y="16"/>
                </a:lnTo>
                <a:lnTo>
                  <a:pt x="579" y="16"/>
                </a:lnTo>
                <a:lnTo>
                  <a:pt x="584" y="16"/>
                </a:lnTo>
                <a:lnTo>
                  <a:pt x="589" y="16"/>
                </a:lnTo>
                <a:lnTo>
                  <a:pt x="595" y="16"/>
                </a:lnTo>
                <a:lnTo>
                  <a:pt x="600" y="16"/>
                </a:lnTo>
                <a:lnTo>
                  <a:pt x="606" y="16"/>
                </a:lnTo>
                <a:lnTo>
                  <a:pt x="611" y="16"/>
                </a:lnTo>
                <a:lnTo>
                  <a:pt x="616" y="16"/>
                </a:lnTo>
                <a:lnTo>
                  <a:pt x="622" y="16"/>
                </a:lnTo>
                <a:lnTo>
                  <a:pt x="627" y="16"/>
                </a:lnTo>
                <a:lnTo>
                  <a:pt x="633" y="16"/>
                </a:lnTo>
                <a:lnTo>
                  <a:pt x="638" y="16"/>
                </a:lnTo>
                <a:lnTo>
                  <a:pt x="643" y="16"/>
                </a:lnTo>
                <a:lnTo>
                  <a:pt x="649" y="22"/>
                </a:lnTo>
                <a:lnTo>
                  <a:pt x="654" y="22"/>
                </a:lnTo>
                <a:lnTo>
                  <a:pt x="660" y="22"/>
                </a:lnTo>
                <a:lnTo>
                  <a:pt x="665" y="22"/>
                </a:lnTo>
                <a:lnTo>
                  <a:pt x="670" y="22"/>
                </a:lnTo>
                <a:lnTo>
                  <a:pt x="676" y="22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01" name="Freeform 89"/>
          <p:cNvSpPr>
            <a:spLocks/>
          </p:cNvSpPr>
          <p:nvPr/>
        </p:nvSpPr>
        <p:spPr bwMode="auto">
          <a:xfrm>
            <a:off x="2503488" y="4324350"/>
            <a:ext cx="735012" cy="17463"/>
          </a:xfrm>
          <a:custGeom>
            <a:avLst/>
            <a:gdLst>
              <a:gd name="T0" fmla="*/ 11 w 686"/>
              <a:gd name="T1" fmla="*/ 11 h 16"/>
              <a:gd name="T2" fmla="*/ 27 w 686"/>
              <a:gd name="T3" fmla="*/ 11 h 16"/>
              <a:gd name="T4" fmla="*/ 43 w 686"/>
              <a:gd name="T5" fmla="*/ 11 h 16"/>
              <a:gd name="T6" fmla="*/ 59 w 686"/>
              <a:gd name="T7" fmla="*/ 11 h 16"/>
              <a:gd name="T8" fmla="*/ 75 w 686"/>
              <a:gd name="T9" fmla="*/ 11 h 16"/>
              <a:gd name="T10" fmla="*/ 92 w 686"/>
              <a:gd name="T11" fmla="*/ 16 h 16"/>
              <a:gd name="T12" fmla="*/ 108 w 686"/>
              <a:gd name="T13" fmla="*/ 11 h 16"/>
              <a:gd name="T14" fmla="*/ 124 w 686"/>
              <a:gd name="T15" fmla="*/ 5 h 16"/>
              <a:gd name="T16" fmla="*/ 140 w 686"/>
              <a:gd name="T17" fmla="*/ 11 h 16"/>
              <a:gd name="T18" fmla="*/ 157 w 686"/>
              <a:gd name="T19" fmla="*/ 11 h 16"/>
              <a:gd name="T20" fmla="*/ 173 w 686"/>
              <a:gd name="T21" fmla="*/ 5 h 16"/>
              <a:gd name="T22" fmla="*/ 189 w 686"/>
              <a:gd name="T23" fmla="*/ 5 h 16"/>
              <a:gd name="T24" fmla="*/ 205 w 686"/>
              <a:gd name="T25" fmla="*/ 11 h 16"/>
              <a:gd name="T26" fmla="*/ 221 w 686"/>
              <a:gd name="T27" fmla="*/ 5 h 16"/>
              <a:gd name="T28" fmla="*/ 238 w 686"/>
              <a:gd name="T29" fmla="*/ 5 h 16"/>
              <a:gd name="T30" fmla="*/ 254 w 686"/>
              <a:gd name="T31" fmla="*/ 11 h 16"/>
              <a:gd name="T32" fmla="*/ 270 w 686"/>
              <a:gd name="T33" fmla="*/ 5 h 16"/>
              <a:gd name="T34" fmla="*/ 286 w 686"/>
              <a:gd name="T35" fmla="*/ 5 h 16"/>
              <a:gd name="T36" fmla="*/ 302 w 686"/>
              <a:gd name="T37" fmla="*/ 5 h 16"/>
              <a:gd name="T38" fmla="*/ 319 w 686"/>
              <a:gd name="T39" fmla="*/ 5 h 16"/>
              <a:gd name="T40" fmla="*/ 335 w 686"/>
              <a:gd name="T41" fmla="*/ 5 h 16"/>
              <a:gd name="T42" fmla="*/ 351 w 686"/>
              <a:gd name="T43" fmla="*/ 5 h 16"/>
              <a:gd name="T44" fmla="*/ 367 w 686"/>
              <a:gd name="T45" fmla="*/ 5 h 16"/>
              <a:gd name="T46" fmla="*/ 383 w 686"/>
              <a:gd name="T47" fmla="*/ 5 h 16"/>
              <a:gd name="T48" fmla="*/ 400 w 686"/>
              <a:gd name="T49" fmla="*/ 5 h 16"/>
              <a:gd name="T50" fmla="*/ 416 w 686"/>
              <a:gd name="T51" fmla="*/ 5 h 16"/>
              <a:gd name="T52" fmla="*/ 432 w 686"/>
              <a:gd name="T53" fmla="*/ 5 h 16"/>
              <a:gd name="T54" fmla="*/ 448 w 686"/>
              <a:gd name="T55" fmla="*/ 5 h 16"/>
              <a:gd name="T56" fmla="*/ 465 w 686"/>
              <a:gd name="T57" fmla="*/ 5 h 16"/>
              <a:gd name="T58" fmla="*/ 481 w 686"/>
              <a:gd name="T59" fmla="*/ 5 h 16"/>
              <a:gd name="T60" fmla="*/ 497 w 686"/>
              <a:gd name="T61" fmla="*/ 11 h 16"/>
              <a:gd name="T62" fmla="*/ 513 w 686"/>
              <a:gd name="T63" fmla="*/ 5 h 16"/>
              <a:gd name="T64" fmla="*/ 529 w 686"/>
              <a:gd name="T65" fmla="*/ 5 h 16"/>
              <a:gd name="T66" fmla="*/ 546 w 686"/>
              <a:gd name="T67" fmla="*/ 11 h 16"/>
              <a:gd name="T68" fmla="*/ 562 w 686"/>
              <a:gd name="T69" fmla="*/ 11 h 16"/>
              <a:gd name="T70" fmla="*/ 578 w 686"/>
              <a:gd name="T71" fmla="*/ 5 h 16"/>
              <a:gd name="T72" fmla="*/ 594 w 686"/>
              <a:gd name="T73" fmla="*/ 5 h 16"/>
              <a:gd name="T74" fmla="*/ 610 w 686"/>
              <a:gd name="T75" fmla="*/ 11 h 16"/>
              <a:gd name="T76" fmla="*/ 627 w 686"/>
              <a:gd name="T77" fmla="*/ 5 h 16"/>
              <a:gd name="T78" fmla="*/ 643 w 686"/>
              <a:gd name="T79" fmla="*/ 5 h 16"/>
              <a:gd name="T80" fmla="*/ 659 w 686"/>
              <a:gd name="T81" fmla="*/ 11 h 16"/>
              <a:gd name="T82" fmla="*/ 675 w 686"/>
              <a:gd name="T83" fmla="*/ 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16">
                <a:moveTo>
                  <a:pt x="0" y="11"/>
                </a:moveTo>
                <a:lnTo>
                  <a:pt x="5" y="11"/>
                </a:lnTo>
                <a:lnTo>
                  <a:pt x="11" y="11"/>
                </a:lnTo>
                <a:lnTo>
                  <a:pt x="16" y="11"/>
                </a:lnTo>
                <a:lnTo>
                  <a:pt x="21" y="11"/>
                </a:lnTo>
                <a:lnTo>
                  <a:pt x="27" y="11"/>
                </a:lnTo>
                <a:lnTo>
                  <a:pt x="32" y="11"/>
                </a:lnTo>
                <a:lnTo>
                  <a:pt x="38" y="11"/>
                </a:lnTo>
                <a:lnTo>
                  <a:pt x="43" y="11"/>
                </a:lnTo>
                <a:lnTo>
                  <a:pt x="48" y="11"/>
                </a:lnTo>
                <a:lnTo>
                  <a:pt x="54" y="11"/>
                </a:lnTo>
                <a:lnTo>
                  <a:pt x="59" y="11"/>
                </a:lnTo>
                <a:lnTo>
                  <a:pt x="65" y="11"/>
                </a:lnTo>
                <a:lnTo>
                  <a:pt x="70" y="11"/>
                </a:lnTo>
                <a:lnTo>
                  <a:pt x="75" y="11"/>
                </a:lnTo>
                <a:lnTo>
                  <a:pt x="81" y="11"/>
                </a:lnTo>
                <a:lnTo>
                  <a:pt x="86" y="11"/>
                </a:lnTo>
                <a:lnTo>
                  <a:pt x="92" y="16"/>
                </a:lnTo>
                <a:lnTo>
                  <a:pt x="97" y="16"/>
                </a:lnTo>
                <a:lnTo>
                  <a:pt x="102" y="16"/>
                </a:lnTo>
                <a:lnTo>
                  <a:pt x="108" y="11"/>
                </a:lnTo>
                <a:lnTo>
                  <a:pt x="113" y="5"/>
                </a:lnTo>
                <a:lnTo>
                  <a:pt x="119" y="5"/>
                </a:lnTo>
                <a:lnTo>
                  <a:pt x="124" y="5"/>
                </a:lnTo>
                <a:lnTo>
                  <a:pt x="130" y="5"/>
                </a:lnTo>
                <a:lnTo>
                  <a:pt x="135" y="11"/>
                </a:lnTo>
                <a:lnTo>
                  <a:pt x="140" y="11"/>
                </a:lnTo>
                <a:lnTo>
                  <a:pt x="146" y="11"/>
                </a:lnTo>
                <a:lnTo>
                  <a:pt x="151" y="11"/>
                </a:lnTo>
                <a:lnTo>
                  <a:pt x="157" y="11"/>
                </a:lnTo>
                <a:lnTo>
                  <a:pt x="162" y="11"/>
                </a:lnTo>
                <a:lnTo>
                  <a:pt x="167" y="5"/>
                </a:lnTo>
                <a:lnTo>
                  <a:pt x="173" y="5"/>
                </a:lnTo>
                <a:lnTo>
                  <a:pt x="178" y="5"/>
                </a:lnTo>
                <a:lnTo>
                  <a:pt x="184" y="5"/>
                </a:lnTo>
                <a:lnTo>
                  <a:pt x="189" y="5"/>
                </a:lnTo>
                <a:lnTo>
                  <a:pt x="194" y="11"/>
                </a:lnTo>
                <a:lnTo>
                  <a:pt x="200" y="11"/>
                </a:lnTo>
                <a:lnTo>
                  <a:pt x="205" y="11"/>
                </a:lnTo>
                <a:lnTo>
                  <a:pt x="211" y="11"/>
                </a:lnTo>
                <a:lnTo>
                  <a:pt x="216" y="5"/>
                </a:lnTo>
                <a:lnTo>
                  <a:pt x="221" y="5"/>
                </a:lnTo>
                <a:lnTo>
                  <a:pt x="227" y="5"/>
                </a:lnTo>
                <a:lnTo>
                  <a:pt x="232" y="5"/>
                </a:lnTo>
                <a:lnTo>
                  <a:pt x="238" y="5"/>
                </a:lnTo>
                <a:lnTo>
                  <a:pt x="243" y="5"/>
                </a:lnTo>
                <a:lnTo>
                  <a:pt x="248" y="5"/>
                </a:lnTo>
                <a:lnTo>
                  <a:pt x="254" y="11"/>
                </a:lnTo>
                <a:lnTo>
                  <a:pt x="259" y="11"/>
                </a:lnTo>
                <a:lnTo>
                  <a:pt x="265" y="5"/>
                </a:lnTo>
                <a:lnTo>
                  <a:pt x="270" y="5"/>
                </a:lnTo>
                <a:lnTo>
                  <a:pt x="275" y="5"/>
                </a:lnTo>
                <a:lnTo>
                  <a:pt x="281" y="0"/>
                </a:lnTo>
                <a:lnTo>
                  <a:pt x="286" y="5"/>
                </a:lnTo>
                <a:lnTo>
                  <a:pt x="292" y="5"/>
                </a:lnTo>
                <a:lnTo>
                  <a:pt x="297" y="5"/>
                </a:lnTo>
                <a:lnTo>
                  <a:pt x="302" y="5"/>
                </a:lnTo>
                <a:lnTo>
                  <a:pt x="308" y="11"/>
                </a:lnTo>
                <a:lnTo>
                  <a:pt x="313" y="11"/>
                </a:lnTo>
                <a:lnTo>
                  <a:pt x="319" y="5"/>
                </a:lnTo>
                <a:lnTo>
                  <a:pt x="324" y="5"/>
                </a:lnTo>
                <a:lnTo>
                  <a:pt x="329" y="5"/>
                </a:lnTo>
                <a:lnTo>
                  <a:pt x="335" y="5"/>
                </a:lnTo>
                <a:lnTo>
                  <a:pt x="340" y="5"/>
                </a:lnTo>
                <a:lnTo>
                  <a:pt x="346" y="5"/>
                </a:lnTo>
                <a:lnTo>
                  <a:pt x="351" y="5"/>
                </a:lnTo>
                <a:lnTo>
                  <a:pt x="356" y="5"/>
                </a:lnTo>
                <a:lnTo>
                  <a:pt x="362" y="5"/>
                </a:lnTo>
                <a:lnTo>
                  <a:pt x="367" y="5"/>
                </a:lnTo>
                <a:lnTo>
                  <a:pt x="373" y="5"/>
                </a:lnTo>
                <a:lnTo>
                  <a:pt x="378" y="5"/>
                </a:lnTo>
                <a:lnTo>
                  <a:pt x="383" y="5"/>
                </a:lnTo>
                <a:lnTo>
                  <a:pt x="389" y="5"/>
                </a:lnTo>
                <a:lnTo>
                  <a:pt x="394" y="5"/>
                </a:lnTo>
                <a:lnTo>
                  <a:pt x="400" y="5"/>
                </a:lnTo>
                <a:lnTo>
                  <a:pt x="405" y="5"/>
                </a:lnTo>
                <a:lnTo>
                  <a:pt x="410" y="5"/>
                </a:lnTo>
                <a:lnTo>
                  <a:pt x="416" y="5"/>
                </a:lnTo>
                <a:lnTo>
                  <a:pt x="421" y="5"/>
                </a:lnTo>
                <a:lnTo>
                  <a:pt x="427" y="5"/>
                </a:lnTo>
                <a:lnTo>
                  <a:pt x="432" y="5"/>
                </a:lnTo>
                <a:lnTo>
                  <a:pt x="438" y="5"/>
                </a:lnTo>
                <a:lnTo>
                  <a:pt x="443" y="11"/>
                </a:lnTo>
                <a:lnTo>
                  <a:pt x="448" y="5"/>
                </a:lnTo>
                <a:lnTo>
                  <a:pt x="454" y="5"/>
                </a:lnTo>
                <a:lnTo>
                  <a:pt x="459" y="5"/>
                </a:lnTo>
                <a:lnTo>
                  <a:pt x="465" y="5"/>
                </a:lnTo>
                <a:lnTo>
                  <a:pt x="470" y="5"/>
                </a:lnTo>
                <a:lnTo>
                  <a:pt x="475" y="5"/>
                </a:lnTo>
                <a:lnTo>
                  <a:pt x="481" y="5"/>
                </a:lnTo>
                <a:lnTo>
                  <a:pt x="486" y="11"/>
                </a:lnTo>
                <a:lnTo>
                  <a:pt x="492" y="11"/>
                </a:lnTo>
                <a:lnTo>
                  <a:pt x="497" y="11"/>
                </a:lnTo>
                <a:lnTo>
                  <a:pt x="502" y="11"/>
                </a:lnTo>
                <a:lnTo>
                  <a:pt x="508" y="5"/>
                </a:lnTo>
                <a:lnTo>
                  <a:pt x="513" y="5"/>
                </a:lnTo>
                <a:lnTo>
                  <a:pt x="519" y="5"/>
                </a:lnTo>
                <a:lnTo>
                  <a:pt x="524" y="5"/>
                </a:lnTo>
                <a:lnTo>
                  <a:pt x="529" y="5"/>
                </a:lnTo>
                <a:lnTo>
                  <a:pt x="535" y="5"/>
                </a:lnTo>
                <a:lnTo>
                  <a:pt x="540" y="5"/>
                </a:lnTo>
                <a:lnTo>
                  <a:pt x="546" y="11"/>
                </a:lnTo>
                <a:lnTo>
                  <a:pt x="551" y="11"/>
                </a:lnTo>
                <a:lnTo>
                  <a:pt x="556" y="11"/>
                </a:lnTo>
                <a:lnTo>
                  <a:pt x="562" y="11"/>
                </a:lnTo>
                <a:lnTo>
                  <a:pt x="567" y="5"/>
                </a:lnTo>
                <a:lnTo>
                  <a:pt x="573" y="5"/>
                </a:lnTo>
                <a:lnTo>
                  <a:pt x="578" y="5"/>
                </a:lnTo>
                <a:lnTo>
                  <a:pt x="583" y="5"/>
                </a:lnTo>
                <a:lnTo>
                  <a:pt x="589" y="5"/>
                </a:lnTo>
                <a:lnTo>
                  <a:pt x="594" y="5"/>
                </a:lnTo>
                <a:lnTo>
                  <a:pt x="600" y="11"/>
                </a:lnTo>
                <a:lnTo>
                  <a:pt x="605" y="11"/>
                </a:lnTo>
                <a:lnTo>
                  <a:pt x="610" y="11"/>
                </a:lnTo>
                <a:lnTo>
                  <a:pt x="616" y="5"/>
                </a:lnTo>
                <a:lnTo>
                  <a:pt x="621" y="5"/>
                </a:lnTo>
                <a:lnTo>
                  <a:pt x="627" y="5"/>
                </a:lnTo>
                <a:lnTo>
                  <a:pt x="632" y="5"/>
                </a:lnTo>
                <a:lnTo>
                  <a:pt x="637" y="5"/>
                </a:lnTo>
                <a:lnTo>
                  <a:pt x="643" y="5"/>
                </a:lnTo>
                <a:lnTo>
                  <a:pt x="648" y="11"/>
                </a:lnTo>
                <a:lnTo>
                  <a:pt x="654" y="11"/>
                </a:lnTo>
                <a:lnTo>
                  <a:pt x="659" y="11"/>
                </a:lnTo>
                <a:lnTo>
                  <a:pt x="664" y="11"/>
                </a:lnTo>
                <a:lnTo>
                  <a:pt x="670" y="5"/>
                </a:lnTo>
                <a:lnTo>
                  <a:pt x="675" y="5"/>
                </a:lnTo>
                <a:lnTo>
                  <a:pt x="681" y="5"/>
                </a:lnTo>
                <a:lnTo>
                  <a:pt x="686" y="5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02" name="Freeform 90"/>
          <p:cNvSpPr>
            <a:spLocks/>
          </p:cNvSpPr>
          <p:nvPr/>
        </p:nvSpPr>
        <p:spPr bwMode="auto">
          <a:xfrm>
            <a:off x="3238500" y="4329113"/>
            <a:ext cx="736600" cy="6350"/>
          </a:xfrm>
          <a:custGeom>
            <a:avLst/>
            <a:gdLst>
              <a:gd name="T0" fmla="*/ 11 w 686"/>
              <a:gd name="T1" fmla="*/ 0 h 6"/>
              <a:gd name="T2" fmla="*/ 27 w 686"/>
              <a:gd name="T3" fmla="*/ 6 h 6"/>
              <a:gd name="T4" fmla="*/ 43 w 686"/>
              <a:gd name="T5" fmla="*/ 0 h 6"/>
              <a:gd name="T6" fmla="*/ 60 w 686"/>
              <a:gd name="T7" fmla="*/ 0 h 6"/>
              <a:gd name="T8" fmla="*/ 76 w 686"/>
              <a:gd name="T9" fmla="*/ 0 h 6"/>
              <a:gd name="T10" fmla="*/ 92 w 686"/>
              <a:gd name="T11" fmla="*/ 0 h 6"/>
              <a:gd name="T12" fmla="*/ 108 w 686"/>
              <a:gd name="T13" fmla="*/ 0 h 6"/>
              <a:gd name="T14" fmla="*/ 124 w 686"/>
              <a:gd name="T15" fmla="*/ 0 h 6"/>
              <a:gd name="T16" fmla="*/ 141 w 686"/>
              <a:gd name="T17" fmla="*/ 0 h 6"/>
              <a:gd name="T18" fmla="*/ 157 w 686"/>
              <a:gd name="T19" fmla="*/ 0 h 6"/>
              <a:gd name="T20" fmla="*/ 173 w 686"/>
              <a:gd name="T21" fmla="*/ 0 h 6"/>
              <a:gd name="T22" fmla="*/ 189 w 686"/>
              <a:gd name="T23" fmla="*/ 0 h 6"/>
              <a:gd name="T24" fmla="*/ 205 w 686"/>
              <a:gd name="T25" fmla="*/ 0 h 6"/>
              <a:gd name="T26" fmla="*/ 222 w 686"/>
              <a:gd name="T27" fmla="*/ 0 h 6"/>
              <a:gd name="T28" fmla="*/ 238 w 686"/>
              <a:gd name="T29" fmla="*/ 0 h 6"/>
              <a:gd name="T30" fmla="*/ 254 w 686"/>
              <a:gd name="T31" fmla="*/ 0 h 6"/>
              <a:gd name="T32" fmla="*/ 270 w 686"/>
              <a:gd name="T33" fmla="*/ 0 h 6"/>
              <a:gd name="T34" fmla="*/ 286 w 686"/>
              <a:gd name="T35" fmla="*/ 0 h 6"/>
              <a:gd name="T36" fmla="*/ 303 w 686"/>
              <a:gd name="T37" fmla="*/ 0 h 6"/>
              <a:gd name="T38" fmla="*/ 319 w 686"/>
              <a:gd name="T39" fmla="*/ 0 h 6"/>
              <a:gd name="T40" fmla="*/ 335 w 686"/>
              <a:gd name="T41" fmla="*/ 0 h 6"/>
              <a:gd name="T42" fmla="*/ 351 w 686"/>
              <a:gd name="T43" fmla="*/ 0 h 6"/>
              <a:gd name="T44" fmla="*/ 368 w 686"/>
              <a:gd name="T45" fmla="*/ 0 h 6"/>
              <a:gd name="T46" fmla="*/ 384 w 686"/>
              <a:gd name="T47" fmla="*/ 0 h 6"/>
              <a:gd name="T48" fmla="*/ 400 w 686"/>
              <a:gd name="T49" fmla="*/ 0 h 6"/>
              <a:gd name="T50" fmla="*/ 416 w 686"/>
              <a:gd name="T51" fmla="*/ 0 h 6"/>
              <a:gd name="T52" fmla="*/ 432 w 686"/>
              <a:gd name="T53" fmla="*/ 0 h 6"/>
              <a:gd name="T54" fmla="*/ 449 w 686"/>
              <a:gd name="T55" fmla="*/ 0 h 6"/>
              <a:gd name="T56" fmla="*/ 465 w 686"/>
              <a:gd name="T57" fmla="*/ 0 h 6"/>
              <a:gd name="T58" fmla="*/ 481 w 686"/>
              <a:gd name="T59" fmla="*/ 0 h 6"/>
              <a:gd name="T60" fmla="*/ 497 w 686"/>
              <a:gd name="T61" fmla="*/ 0 h 6"/>
              <a:gd name="T62" fmla="*/ 513 w 686"/>
              <a:gd name="T63" fmla="*/ 0 h 6"/>
              <a:gd name="T64" fmla="*/ 530 w 686"/>
              <a:gd name="T65" fmla="*/ 0 h 6"/>
              <a:gd name="T66" fmla="*/ 546 w 686"/>
              <a:gd name="T67" fmla="*/ 0 h 6"/>
              <a:gd name="T68" fmla="*/ 562 w 686"/>
              <a:gd name="T69" fmla="*/ 0 h 6"/>
              <a:gd name="T70" fmla="*/ 578 w 686"/>
              <a:gd name="T71" fmla="*/ 0 h 6"/>
              <a:gd name="T72" fmla="*/ 594 w 686"/>
              <a:gd name="T73" fmla="*/ 0 h 6"/>
              <a:gd name="T74" fmla="*/ 611 w 686"/>
              <a:gd name="T75" fmla="*/ 0 h 6"/>
              <a:gd name="T76" fmla="*/ 627 w 686"/>
              <a:gd name="T77" fmla="*/ 0 h 6"/>
              <a:gd name="T78" fmla="*/ 643 w 686"/>
              <a:gd name="T79" fmla="*/ 0 h 6"/>
              <a:gd name="T80" fmla="*/ 659 w 686"/>
              <a:gd name="T81" fmla="*/ 0 h 6"/>
              <a:gd name="T82" fmla="*/ 676 w 686"/>
              <a:gd name="T83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6">
                <a:moveTo>
                  <a:pt x="0" y="0"/>
                </a:moveTo>
                <a:lnTo>
                  <a:pt x="5" y="0"/>
                </a:lnTo>
                <a:lnTo>
                  <a:pt x="11" y="0"/>
                </a:lnTo>
                <a:lnTo>
                  <a:pt x="16" y="0"/>
                </a:lnTo>
                <a:lnTo>
                  <a:pt x="22" y="6"/>
                </a:lnTo>
                <a:lnTo>
                  <a:pt x="27" y="6"/>
                </a:lnTo>
                <a:lnTo>
                  <a:pt x="32" y="6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0"/>
                </a:lnTo>
                <a:lnTo>
                  <a:pt x="70" y="0"/>
                </a:lnTo>
                <a:lnTo>
                  <a:pt x="76" y="0"/>
                </a:lnTo>
                <a:lnTo>
                  <a:pt x="81" y="0"/>
                </a:lnTo>
                <a:lnTo>
                  <a:pt x="87" y="0"/>
                </a:lnTo>
                <a:lnTo>
                  <a:pt x="92" y="0"/>
                </a:lnTo>
                <a:lnTo>
                  <a:pt x="97" y="0"/>
                </a:lnTo>
                <a:lnTo>
                  <a:pt x="103" y="0"/>
                </a:lnTo>
                <a:lnTo>
                  <a:pt x="108" y="0"/>
                </a:lnTo>
                <a:lnTo>
                  <a:pt x="114" y="0"/>
                </a:lnTo>
                <a:lnTo>
                  <a:pt x="119" y="0"/>
                </a:lnTo>
                <a:lnTo>
                  <a:pt x="124" y="0"/>
                </a:lnTo>
                <a:lnTo>
                  <a:pt x="130" y="0"/>
                </a:lnTo>
                <a:lnTo>
                  <a:pt x="135" y="0"/>
                </a:lnTo>
                <a:lnTo>
                  <a:pt x="141" y="0"/>
                </a:lnTo>
                <a:lnTo>
                  <a:pt x="146" y="0"/>
                </a:lnTo>
                <a:lnTo>
                  <a:pt x="151" y="0"/>
                </a:lnTo>
                <a:lnTo>
                  <a:pt x="157" y="0"/>
                </a:lnTo>
                <a:lnTo>
                  <a:pt x="162" y="0"/>
                </a:lnTo>
                <a:lnTo>
                  <a:pt x="168" y="0"/>
                </a:lnTo>
                <a:lnTo>
                  <a:pt x="173" y="0"/>
                </a:lnTo>
                <a:lnTo>
                  <a:pt x="178" y="0"/>
                </a:lnTo>
                <a:lnTo>
                  <a:pt x="184" y="0"/>
                </a:lnTo>
                <a:lnTo>
                  <a:pt x="189" y="0"/>
                </a:lnTo>
                <a:lnTo>
                  <a:pt x="195" y="0"/>
                </a:lnTo>
                <a:lnTo>
                  <a:pt x="200" y="0"/>
                </a:lnTo>
                <a:lnTo>
                  <a:pt x="205" y="0"/>
                </a:lnTo>
                <a:lnTo>
                  <a:pt x="211" y="0"/>
                </a:lnTo>
                <a:lnTo>
                  <a:pt x="216" y="0"/>
                </a:lnTo>
                <a:lnTo>
                  <a:pt x="222" y="0"/>
                </a:lnTo>
                <a:lnTo>
                  <a:pt x="227" y="0"/>
                </a:lnTo>
                <a:lnTo>
                  <a:pt x="232" y="0"/>
                </a:lnTo>
                <a:lnTo>
                  <a:pt x="238" y="0"/>
                </a:lnTo>
                <a:lnTo>
                  <a:pt x="243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5" y="0"/>
                </a:lnTo>
                <a:lnTo>
                  <a:pt x="270" y="0"/>
                </a:lnTo>
                <a:lnTo>
                  <a:pt x="276" y="0"/>
                </a:lnTo>
                <a:lnTo>
                  <a:pt x="281" y="0"/>
                </a:lnTo>
                <a:lnTo>
                  <a:pt x="286" y="0"/>
                </a:lnTo>
                <a:lnTo>
                  <a:pt x="292" y="0"/>
                </a:lnTo>
                <a:lnTo>
                  <a:pt x="297" y="0"/>
                </a:lnTo>
                <a:lnTo>
                  <a:pt x="303" y="0"/>
                </a:lnTo>
                <a:lnTo>
                  <a:pt x="308" y="0"/>
                </a:lnTo>
                <a:lnTo>
                  <a:pt x="313" y="0"/>
                </a:lnTo>
                <a:lnTo>
                  <a:pt x="319" y="0"/>
                </a:lnTo>
                <a:lnTo>
                  <a:pt x="324" y="0"/>
                </a:lnTo>
                <a:lnTo>
                  <a:pt x="330" y="0"/>
                </a:lnTo>
                <a:lnTo>
                  <a:pt x="335" y="0"/>
                </a:lnTo>
                <a:lnTo>
                  <a:pt x="340" y="0"/>
                </a:lnTo>
                <a:lnTo>
                  <a:pt x="346" y="0"/>
                </a:lnTo>
                <a:lnTo>
                  <a:pt x="351" y="0"/>
                </a:lnTo>
                <a:lnTo>
                  <a:pt x="357" y="0"/>
                </a:lnTo>
                <a:lnTo>
                  <a:pt x="362" y="0"/>
                </a:lnTo>
                <a:lnTo>
                  <a:pt x="368" y="0"/>
                </a:lnTo>
                <a:lnTo>
                  <a:pt x="373" y="0"/>
                </a:lnTo>
                <a:lnTo>
                  <a:pt x="378" y="0"/>
                </a:lnTo>
                <a:lnTo>
                  <a:pt x="384" y="0"/>
                </a:lnTo>
                <a:lnTo>
                  <a:pt x="389" y="0"/>
                </a:lnTo>
                <a:lnTo>
                  <a:pt x="395" y="0"/>
                </a:lnTo>
                <a:lnTo>
                  <a:pt x="400" y="0"/>
                </a:lnTo>
                <a:lnTo>
                  <a:pt x="405" y="0"/>
                </a:lnTo>
                <a:lnTo>
                  <a:pt x="411" y="0"/>
                </a:lnTo>
                <a:lnTo>
                  <a:pt x="416" y="0"/>
                </a:lnTo>
                <a:lnTo>
                  <a:pt x="422" y="0"/>
                </a:lnTo>
                <a:lnTo>
                  <a:pt x="427" y="0"/>
                </a:lnTo>
                <a:lnTo>
                  <a:pt x="432" y="0"/>
                </a:lnTo>
                <a:lnTo>
                  <a:pt x="438" y="0"/>
                </a:lnTo>
                <a:lnTo>
                  <a:pt x="443" y="0"/>
                </a:lnTo>
                <a:lnTo>
                  <a:pt x="449" y="0"/>
                </a:lnTo>
                <a:lnTo>
                  <a:pt x="454" y="0"/>
                </a:lnTo>
                <a:lnTo>
                  <a:pt x="459" y="0"/>
                </a:lnTo>
                <a:lnTo>
                  <a:pt x="465" y="0"/>
                </a:lnTo>
                <a:lnTo>
                  <a:pt x="470" y="0"/>
                </a:lnTo>
                <a:lnTo>
                  <a:pt x="476" y="0"/>
                </a:lnTo>
                <a:lnTo>
                  <a:pt x="481" y="0"/>
                </a:lnTo>
                <a:lnTo>
                  <a:pt x="486" y="0"/>
                </a:lnTo>
                <a:lnTo>
                  <a:pt x="492" y="0"/>
                </a:lnTo>
                <a:lnTo>
                  <a:pt x="497" y="0"/>
                </a:lnTo>
                <a:lnTo>
                  <a:pt x="503" y="0"/>
                </a:lnTo>
                <a:lnTo>
                  <a:pt x="508" y="0"/>
                </a:lnTo>
                <a:lnTo>
                  <a:pt x="513" y="0"/>
                </a:lnTo>
                <a:lnTo>
                  <a:pt x="519" y="0"/>
                </a:lnTo>
                <a:lnTo>
                  <a:pt x="524" y="0"/>
                </a:lnTo>
                <a:lnTo>
                  <a:pt x="530" y="0"/>
                </a:lnTo>
                <a:lnTo>
                  <a:pt x="535" y="0"/>
                </a:lnTo>
                <a:lnTo>
                  <a:pt x="540" y="0"/>
                </a:lnTo>
                <a:lnTo>
                  <a:pt x="546" y="0"/>
                </a:lnTo>
                <a:lnTo>
                  <a:pt x="551" y="0"/>
                </a:lnTo>
                <a:lnTo>
                  <a:pt x="557" y="0"/>
                </a:lnTo>
                <a:lnTo>
                  <a:pt x="562" y="0"/>
                </a:lnTo>
                <a:lnTo>
                  <a:pt x="567" y="0"/>
                </a:lnTo>
                <a:lnTo>
                  <a:pt x="573" y="0"/>
                </a:lnTo>
                <a:lnTo>
                  <a:pt x="578" y="0"/>
                </a:lnTo>
                <a:lnTo>
                  <a:pt x="584" y="0"/>
                </a:lnTo>
                <a:lnTo>
                  <a:pt x="589" y="0"/>
                </a:lnTo>
                <a:lnTo>
                  <a:pt x="594" y="0"/>
                </a:lnTo>
                <a:lnTo>
                  <a:pt x="600" y="0"/>
                </a:lnTo>
                <a:lnTo>
                  <a:pt x="605" y="0"/>
                </a:lnTo>
                <a:lnTo>
                  <a:pt x="611" y="0"/>
                </a:lnTo>
                <a:lnTo>
                  <a:pt x="616" y="0"/>
                </a:lnTo>
                <a:lnTo>
                  <a:pt x="621" y="0"/>
                </a:lnTo>
                <a:lnTo>
                  <a:pt x="627" y="0"/>
                </a:lnTo>
                <a:lnTo>
                  <a:pt x="632" y="0"/>
                </a:lnTo>
                <a:lnTo>
                  <a:pt x="638" y="0"/>
                </a:lnTo>
                <a:lnTo>
                  <a:pt x="643" y="0"/>
                </a:lnTo>
                <a:lnTo>
                  <a:pt x="648" y="0"/>
                </a:lnTo>
                <a:lnTo>
                  <a:pt x="654" y="0"/>
                </a:lnTo>
                <a:lnTo>
                  <a:pt x="659" y="0"/>
                </a:lnTo>
                <a:lnTo>
                  <a:pt x="665" y="0"/>
                </a:lnTo>
                <a:lnTo>
                  <a:pt x="670" y="0"/>
                </a:lnTo>
                <a:lnTo>
                  <a:pt x="676" y="0"/>
                </a:lnTo>
                <a:lnTo>
                  <a:pt x="681" y="0"/>
                </a:lnTo>
                <a:lnTo>
                  <a:pt x="686" y="0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03" name="Freeform 91"/>
          <p:cNvSpPr>
            <a:spLocks/>
          </p:cNvSpPr>
          <p:nvPr/>
        </p:nvSpPr>
        <p:spPr bwMode="auto">
          <a:xfrm>
            <a:off x="3975100" y="4329113"/>
            <a:ext cx="173038" cy="1587"/>
          </a:xfrm>
          <a:custGeom>
            <a:avLst/>
            <a:gdLst>
              <a:gd name="T0" fmla="*/ 0 w 162"/>
              <a:gd name="T1" fmla="*/ 6 w 162"/>
              <a:gd name="T2" fmla="*/ 11 w 162"/>
              <a:gd name="T3" fmla="*/ 17 w 162"/>
              <a:gd name="T4" fmla="*/ 22 w 162"/>
              <a:gd name="T5" fmla="*/ 27 w 162"/>
              <a:gd name="T6" fmla="*/ 33 w 162"/>
              <a:gd name="T7" fmla="*/ 38 w 162"/>
              <a:gd name="T8" fmla="*/ 44 w 162"/>
              <a:gd name="T9" fmla="*/ 49 w 162"/>
              <a:gd name="T10" fmla="*/ 54 w 162"/>
              <a:gd name="T11" fmla="*/ 60 w 162"/>
              <a:gd name="T12" fmla="*/ 65 w 162"/>
              <a:gd name="T13" fmla="*/ 71 w 162"/>
              <a:gd name="T14" fmla="*/ 76 w 162"/>
              <a:gd name="T15" fmla="*/ 81 w 162"/>
              <a:gd name="T16" fmla="*/ 87 w 162"/>
              <a:gd name="T17" fmla="*/ 92 w 162"/>
              <a:gd name="T18" fmla="*/ 98 w 162"/>
              <a:gd name="T19" fmla="*/ 103 w 162"/>
              <a:gd name="T20" fmla="*/ 108 w 162"/>
              <a:gd name="T21" fmla="*/ 114 w 162"/>
              <a:gd name="T22" fmla="*/ 119 w 162"/>
              <a:gd name="T23" fmla="*/ 125 w 162"/>
              <a:gd name="T24" fmla="*/ 130 w 162"/>
              <a:gd name="T25" fmla="*/ 135 w 162"/>
              <a:gd name="T26" fmla="*/ 141 w 162"/>
              <a:gd name="T27" fmla="*/ 146 w 162"/>
              <a:gd name="T28" fmla="*/ 152 w 162"/>
              <a:gd name="T29" fmla="*/ 157 w 162"/>
              <a:gd name="T30" fmla="*/ 162 w 16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</a:cxnLst>
            <a:rect l="0" t="0" r="r" b="b"/>
            <a:pathLst>
              <a:path w="162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7" y="0"/>
                </a:lnTo>
                <a:lnTo>
                  <a:pt x="22" y="0"/>
                </a:lnTo>
                <a:lnTo>
                  <a:pt x="27" y="0"/>
                </a:lnTo>
                <a:lnTo>
                  <a:pt x="33" y="0"/>
                </a:lnTo>
                <a:lnTo>
                  <a:pt x="38" y="0"/>
                </a:lnTo>
                <a:lnTo>
                  <a:pt x="44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0"/>
                </a:lnTo>
                <a:lnTo>
                  <a:pt x="71" y="0"/>
                </a:lnTo>
                <a:lnTo>
                  <a:pt x="76" y="0"/>
                </a:lnTo>
                <a:lnTo>
                  <a:pt x="81" y="0"/>
                </a:lnTo>
                <a:lnTo>
                  <a:pt x="87" y="0"/>
                </a:lnTo>
                <a:lnTo>
                  <a:pt x="92" y="0"/>
                </a:lnTo>
                <a:lnTo>
                  <a:pt x="98" y="0"/>
                </a:lnTo>
                <a:lnTo>
                  <a:pt x="103" y="0"/>
                </a:lnTo>
                <a:lnTo>
                  <a:pt x="108" y="0"/>
                </a:lnTo>
                <a:lnTo>
                  <a:pt x="114" y="0"/>
                </a:lnTo>
                <a:lnTo>
                  <a:pt x="119" y="0"/>
                </a:lnTo>
                <a:lnTo>
                  <a:pt x="125" y="0"/>
                </a:lnTo>
                <a:lnTo>
                  <a:pt x="130" y="0"/>
                </a:lnTo>
                <a:lnTo>
                  <a:pt x="135" y="0"/>
                </a:lnTo>
                <a:lnTo>
                  <a:pt x="141" y="0"/>
                </a:lnTo>
                <a:lnTo>
                  <a:pt x="146" y="0"/>
                </a:lnTo>
                <a:lnTo>
                  <a:pt x="152" y="0"/>
                </a:lnTo>
                <a:lnTo>
                  <a:pt x="157" y="0"/>
                </a:lnTo>
                <a:lnTo>
                  <a:pt x="162" y="0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04" name="Rectangle 92"/>
          <p:cNvSpPr>
            <a:spLocks noChangeArrowheads="1"/>
          </p:cNvSpPr>
          <p:nvPr/>
        </p:nvSpPr>
        <p:spPr bwMode="auto">
          <a:xfrm>
            <a:off x="1585913" y="2260600"/>
            <a:ext cx="18002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>
                <a:solidFill>
                  <a:srgbClr val="000000"/>
                </a:solidFill>
              </a:rPr>
              <a:t>The Real Parts of </a:t>
            </a:r>
            <a:r>
              <a:rPr lang="en-US" sz="1400" b="1">
                <a:solidFill>
                  <a:srgbClr val="000000"/>
                </a:solidFill>
                <a:latin typeface="Helvetica" pitchFamily="34" charset="0"/>
              </a:rPr>
              <a:t>&lt;</a:t>
            </a:r>
            <a:r>
              <a:rPr lang="en-US" sz="1400" b="1" i="1">
                <a:solidFill>
                  <a:srgbClr val="000000"/>
                </a:solidFill>
                <a:latin typeface="Helvetica" pitchFamily="34" charset="0"/>
              </a:rPr>
              <a:t>y</a:t>
            </a:r>
            <a:r>
              <a:rPr lang="en-US" sz="1400" b="1">
                <a:solidFill>
                  <a:srgbClr val="000000"/>
                </a:solidFill>
                <a:latin typeface="Helvetica" pitchFamily="34" charset="0"/>
              </a:rPr>
              <a:t>&gt;</a:t>
            </a:r>
            <a:endParaRPr lang="en-US" sz="1400" b="1"/>
          </a:p>
        </p:txBody>
      </p:sp>
      <p:sp>
        <p:nvSpPr>
          <p:cNvPr id="64605" name="Rectangle 93"/>
          <p:cNvSpPr>
            <a:spLocks noChangeArrowheads="1"/>
          </p:cNvSpPr>
          <p:nvPr/>
        </p:nvSpPr>
        <p:spPr bwMode="auto">
          <a:xfrm>
            <a:off x="2279650" y="5376863"/>
            <a:ext cx="3730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 (s</a:t>
            </a:r>
            <a:r>
              <a:rPr lang="tr-TR" sz="1000" b="1">
                <a:solidFill>
                  <a:srgbClr val="000000"/>
                </a:solidFill>
              </a:rPr>
              <a:t>ec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000"/>
          </a:p>
        </p:txBody>
      </p:sp>
      <p:sp>
        <p:nvSpPr>
          <p:cNvPr id="64606" name="Rectangle 94"/>
          <p:cNvSpPr>
            <a:spLocks noChangeArrowheads="1"/>
          </p:cNvSpPr>
          <p:nvPr/>
        </p:nvSpPr>
        <p:spPr bwMode="auto">
          <a:xfrm>
            <a:off x="3216275" y="3270250"/>
            <a:ext cx="911225" cy="6651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4618" name="Rectangle 106"/>
          <p:cNvSpPr>
            <a:spLocks noChangeArrowheads="1"/>
          </p:cNvSpPr>
          <p:nvPr/>
        </p:nvSpPr>
        <p:spPr bwMode="auto">
          <a:xfrm>
            <a:off x="3508375" y="3287713"/>
            <a:ext cx="584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=0 -&gt; 2.7</a:t>
            </a:r>
            <a:endParaRPr lang="en-US" sz="1000"/>
          </a:p>
        </p:txBody>
      </p:sp>
      <p:sp>
        <p:nvSpPr>
          <p:cNvPr id="64619" name="Rectangle 107"/>
          <p:cNvSpPr>
            <a:spLocks noChangeArrowheads="1"/>
          </p:cNvSpPr>
          <p:nvPr/>
        </p:nvSpPr>
        <p:spPr bwMode="auto">
          <a:xfrm>
            <a:off x="3508375" y="3409950"/>
            <a:ext cx="522288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=1 -&gt; -1</a:t>
            </a:r>
            <a:endParaRPr lang="en-US" sz="1000"/>
          </a:p>
        </p:txBody>
      </p:sp>
      <p:sp>
        <p:nvSpPr>
          <p:cNvPr id="64620" name="Rectangle 108"/>
          <p:cNvSpPr>
            <a:spLocks noChangeArrowheads="1"/>
          </p:cNvSpPr>
          <p:nvPr/>
        </p:nvSpPr>
        <p:spPr bwMode="auto">
          <a:xfrm>
            <a:off x="3508375" y="3532188"/>
            <a:ext cx="4794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=2 -&gt; 0</a:t>
            </a:r>
            <a:endParaRPr lang="en-US" sz="1000"/>
          </a:p>
        </p:txBody>
      </p:sp>
      <p:sp>
        <p:nvSpPr>
          <p:cNvPr id="64621" name="Rectangle 109"/>
          <p:cNvSpPr>
            <a:spLocks noChangeArrowheads="1"/>
          </p:cNvSpPr>
          <p:nvPr/>
        </p:nvSpPr>
        <p:spPr bwMode="auto">
          <a:xfrm>
            <a:off x="3508375" y="3652838"/>
            <a:ext cx="584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=3 -&gt; 0.2</a:t>
            </a:r>
            <a:endParaRPr lang="en-US" sz="1000"/>
          </a:p>
        </p:txBody>
      </p:sp>
      <p:sp>
        <p:nvSpPr>
          <p:cNvPr id="64622" name="Rectangle 110"/>
          <p:cNvSpPr>
            <a:spLocks noChangeArrowheads="1"/>
          </p:cNvSpPr>
          <p:nvPr/>
        </p:nvSpPr>
        <p:spPr bwMode="auto">
          <a:xfrm>
            <a:off x="3508375" y="3773488"/>
            <a:ext cx="4794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=4 -&gt; 0</a:t>
            </a:r>
            <a:endParaRPr lang="en-US" sz="1000"/>
          </a:p>
        </p:txBody>
      </p:sp>
      <p:sp>
        <p:nvSpPr>
          <p:cNvPr id="64623" name="Line 111"/>
          <p:cNvSpPr>
            <a:spLocks noChangeShapeType="1"/>
          </p:cNvSpPr>
          <p:nvPr/>
        </p:nvSpPr>
        <p:spPr bwMode="auto">
          <a:xfrm>
            <a:off x="3259138" y="3340100"/>
            <a:ext cx="185737" cy="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24" name="Line 112"/>
          <p:cNvSpPr>
            <a:spLocks noChangeShapeType="1"/>
          </p:cNvSpPr>
          <p:nvPr/>
        </p:nvSpPr>
        <p:spPr bwMode="auto">
          <a:xfrm>
            <a:off x="3259138" y="3468688"/>
            <a:ext cx="185737" cy="0"/>
          </a:xfrm>
          <a:prstGeom prst="line">
            <a:avLst/>
          </a:prstGeom>
          <a:noFill/>
          <a:ln w="9525">
            <a:solidFill>
              <a:srgbClr val="007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25" name="Line 113"/>
          <p:cNvSpPr>
            <a:spLocks noChangeShapeType="1"/>
          </p:cNvSpPr>
          <p:nvPr/>
        </p:nvSpPr>
        <p:spPr bwMode="auto">
          <a:xfrm>
            <a:off x="3259138" y="3589338"/>
            <a:ext cx="185737" cy="15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26" name="Line 114"/>
          <p:cNvSpPr>
            <a:spLocks noChangeShapeType="1"/>
          </p:cNvSpPr>
          <p:nvPr/>
        </p:nvSpPr>
        <p:spPr bwMode="auto">
          <a:xfrm>
            <a:off x="3259138" y="3709988"/>
            <a:ext cx="185737" cy="1587"/>
          </a:xfrm>
          <a:prstGeom prst="line">
            <a:avLst/>
          </a:prstGeom>
          <a:noFill/>
          <a:ln w="9525">
            <a:solidFill>
              <a:srgbClr val="00BF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27" name="Line 115"/>
          <p:cNvSpPr>
            <a:spLocks noChangeShapeType="1"/>
          </p:cNvSpPr>
          <p:nvPr/>
        </p:nvSpPr>
        <p:spPr bwMode="auto">
          <a:xfrm>
            <a:off x="3259138" y="3832225"/>
            <a:ext cx="185737" cy="0"/>
          </a:xfrm>
          <a:prstGeom prst="line">
            <a:avLst/>
          </a:prstGeom>
          <a:noFill/>
          <a:ln w="9525">
            <a:solidFill>
              <a:srgbClr val="BF00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29" name="AutoShape 117"/>
          <p:cNvSpPr>
            <a:spLocks noChangeAspect="1" noChangeArrowheads="1"/>
          </p:cNvSpPr>
          <p:nvPr/>
        </p:nvSpPr>
        <p:spPr bwMode="auto">
          <a:xfrm>
            <a:off x="4356100" y="2133600"/>
            <a:ext cx="4608513" cy="347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0" name="Rectangle 118"/>
          <p:cNvSpPr>
            <a:spLocks noChangeArrowheads="1"/>
          </p:cNvSpPr>
          <p:nvPr/>
        </p:nvSpPr>
        <p:spPr bwMode="auto">
          <a:xfrm>
            <a:off x="4956175" y="2468563"/>
            <a:ext cx="3570288" cy="28146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1" name="Rectangle 119"/>
          <p:cNvSpPr>
            <a:spLocks noChangeArrowheads="1"/>
          </p:cNvSpPr>
          <p:nvPr/>
        </p:nvSpPr>
        <p:spPr bwMode="auto">
          <a:xfrm>
            <a:off x="4956175" y="2468563"/>
            <a:ext cx="3570288" cy="2814637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2" name="Freeform 120"/>
          <p:cNvSpPr>
            <a:spLocks/>
          </p:cNvSpPr>
          <p:nvPr/>
        </p:nvSpPr>
        <p:spPr bwMode="auto">
          <a:xfrm>
            <a:off x="4956175" y="2468563"/>
            <a:ext cx="0" cy="2814637"/>
          </a:xfrm>
          <a:custGeom>
            <a:avLst/>
            <a:gdLst>
              <a:gd name="T0" fmla="*/ 470 h 470"/>
              <a:gd name="T1" fmla="*/ 0 h 470"/>
              <a:gd name="T2" fmla="*/ 0 h 47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70">
                <a:moveTo>
                  <a:pt x="0" y="47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3" name="Freeform 121"/>
          <p:cNvSpPr>
            <a:spLocks/>
          </p:cNvSpPr>
          <p:nvPr/>
        </p:nvSpPr>
        <p:spPr bwMode="auto">
          <a:xfrm>
            <a:off x="6143625" y="2468563"/>
            <a:ext cx="1588" cy="2814637"/>
          </a:xfrm>
          <a:custGeom>
            <a:avLst/>
            <a:gdLst>
              <a:gd name="T0" fmla="*/ 470 h 470"/>
              <a:gd name="T1" fmla="*/ 0 h 470"/>
              <a:gd name="T2" fmla="*/ 0 h 47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70">
                <a:moveTo>
                  <a:pt x="0" y="47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4" name="Freeform 122"/>
          <p:cNvSpPr>
            <a:spLocks/>
          </p:cNvSpPr>
          <p:nvPr/>
        </p:nvSpPr>
        <p:spPr bwMode="auto">
          <a:xfrm>
            <a:off x="7332663" y="2468563"/>
            <a:ext cx="0" cy="2814637"/>
          </a:xfrm>
          <a:custGeom>
            <a:avLst/>
            <a:gdLst>
              <a:gd name="T0" fmla="*/ 470 h 470"/>
              <a:gd name="T1" fmla="*/ 0 h 470"/>
              <a:gd name="T2" fmla="*/ 0 h 47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70">
                <a:moveTo>
                  <a:pt x="0" y="47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5" name="Freeform 123"/>
          <p:cNvSpPr>
            <a:spLocks/>
          </p:cNvSpPr>
          <p:nvPr/>
        </p:nvSpPr>
        <p:spPr bwMode="auto">
          <a:xfrm>
            <a:off x="8526463" y="2468563"/>
            <a:ext cx="0" cy="2814637"/>
          </a:xfrm>
          <a:custGeom>
            <a:avLst/>
            <a:gdLst>
              <a:gd name="T0" fmla="*/ 470 h 470"/>
              <a:gd name="T1" fmla="*/ 0 h 470"/>
              <a:gd name="T2" fmla="*/ 0 h 47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70">
                <a:moveTo>
                  <a:pt x="0" y="47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6" name="Freeform 124"/>
          <p:cNvSpPr>
            <a:spLocks/>
          </p:cNvSpPr>
          <p:nvPr/>
        </p:nvSpPr>
        <p:spPr bwMode="auto">
          <a:xfrm>
            <a:off x="4956175" y="5283200"/>
            <a:ext cx="3570288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7" name="Freeform 125"/>
          <p:cNvSpPr>
            <a:spLocks/>
          </p:cNvSpPr>
          <p:nvPr/>
        </p:nvSpPr>
        <p:spPr bwMode="auto">
          <a:xfrm>
            <a:off x="4956175" y="4965700"/>
            <a:ext cx="3570288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8" name="Freeform 126"/>
          <p:cNvSpPr>
            <a:spLocks/>
          </p:cNvSpPr>
          <p:nvPr/>
        </p:nvSpPr>
        <p:spPr bwMode="auto">
          <a:xfrm>
            <a:off x="4956175" y="4654550"/>
            <a:ext cx="3570288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39" name="Freeform 127"/>
          <p:cNvSpPr>
            <a:spLocks/>
          </p:cNvSpPr>
          <p:nvPr/>
        </p:nvSpPr>
        <p:spPr bwMode="auto">
          <a:xfrm>
            <a:off x="4956175" y="4343400"/>
            <a:ext cx="3570288" cy="0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0" name="Freeform 128"/>
          <p:cNvSpPr>
            <a:spLocks/>
          </p:cNvSpPr>
          <p:nvPr/>
        </p:nvSpPr>
        <p:spPr bwMode="auto">
          <a:xfrm>
            <a:off x="4956175" y="4032250"/>
            <a:ext cx="3570288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1" name="Freeform 129"/>
          <p:cNvSpPr>
            <a:spLocks/>
          </p:cNvSpPr>
          <p:nvPr/>
        </p:nvSpPr>
        <p:spPr bwMode="auto">
          <a:xfrm>
            <a:off x="4956175" y="3714750"/>
            <a:ext cx="3570288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2" name="Freeform 130"/>
          <p:cNvSpPr>
            <a:spLocks/>
          </p:cNvSpPr>
          <p:nvPr/>
        </p:nvSpPr>
        <p:spPr bwMode="auto">
          <a:xfrm>
            <a:off x="4956175" y="3402013"/>
            <a:ext cx="3570288" cy="1587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3" name="Freeform 131"/>
          <p:cNvSpPr>
            <a:spLocks/>
          </p:cNvSpPr>
          <p:nvPr/>
        </p:nvSpPr>
        <p:spPr bwMode="auto">
          <a:xfrm>
            <a:off x="4956175" y="3092450"/>
            <a:ext cx="3570288" cy="0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4" name="Freeform 132"/>
          <p:cNvSpPr>
            <a:spLocks/>
          </p:cNvSpPr>
          <p:nvPr/>
        </p:nvSpPr>
        <p:spPr bwMode="auto">
          <a:xfrm>
            <a:off x="4956175" y="2779713"/>
            <a:ext cx="3570288" cy="1587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5" name="Freeform 133"/>
          <p:cNvSpPr>
            <a:spLocks/>
          </p:cNvSpPr>
          <p:nvPr/>
        </p:nvSpPr>
        <p:spPr bwMode="auto">
          <a:xfrm>
            <a:off x="4956175" y="2468563"/>
            <a:ext cx="3570288" cy="1587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6" name="Line 134"/>
          <p:cNvSpPr>
            <a:spLocks noChangeShapeType="1"/>
          </p:cNvSpPr>
          <p:nvPr/>
        </p:nvSpPr>
        <p:spPr bwMode="auto">
          <a:xfrm>
            <a:off x="4956175" y="2468563"/>
            <a:ext cx="35702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7" name="Line 135"/>
          <p:cNvSpPr>
            <a:spLocks noChangeShapeType="1"/>
          </p:cNvSpPr>
          <p:nvPr/>
        </p:nvSpPr>
        <p:spPr bwMode="auto">
          <a:xfrm>
            <a:off x="4956175" y="5283200"/>
            <a:ext cx="35702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8" name="Line 136"/>
          <p:cNvSpPr>
            <a:spLocks noChangeShapeType="1"/>
          </p:cNvSpPr>
          <p:nvPr/>
        </p:nvSpPr>
        <p:spPr bwMode="auto">
          <a:xfrm flipV="1">
            <a:off x="8526463" y="2468563"/>
            <a:ext cx="0" cy="28146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49" name="Line 137"/>
          <p:cNvSpPr>
            <a:spLocks noChangeShapeType="1"/>
          </p:cNvSpPr>
          <p:nvPr/>
        </p:nvSpPr>
        <p:spPr bwMode="auto">
          <a:xfrm flipV="1">
            <a:off x="4956175" y="2468563"/>
            <a:ext cx="0" cy="28146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50" name="Line 138"/>
          <p:cNvSpPr>
            <a:spLocks noChangeShapeType="1"/>
          </p:cNvSpPr>
          <p:nvPr/>
        </p:nvSpPr>
        <p:spPr bwMode="auto">
          <a:xfrm>
            <a:off x="4956175" y="5283200"/>
            <a:ext cx="35702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51" name="Line 139"/>
          <p:cNvSpPr>
            <a:spLocks noChangeShapeType="1"/>
          </p:cNvSpPr>
          <p:nvPr/>
        </p:nvSpPr>
        <p:spPr bwMode="auto">
          <a:xfrm flipV="1">
            <a:off x="4956175" y="2468563"/>
            <a:ext cx="0" cy="28146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52" name="Line 140"/>
          <p:cNvSpPr>
            <a:spLocks noChangeShapeType="1"/>
          </p:cNvSpPr>
          <p:nvPr/>
        </p:nvSpPr>
        <p:spPr bwMode="auto">
          <a:xfrm flipV="1">
            <a:off x="4956175" y="5248275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53" name="Line 141"/>
          <p:cNvSpPr>
            <a:spLocks noChangeShapeType="1"/>
          </p:cNvSpPr>
          <p:nvPr/>
        </p:nvSpPr>
        <p:spPr bwMode="auto">
          <a:xfrm>
            <a:off x="4956175" y="2468563"/>
            <a:ext cx="0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54" name="Rectangle 142"/>
          <p:cNvSpPr>
            <a:spLocks noChangeArrowheads="1"/>
          </p:cNvSpPr>
          <p:nvPr/>
        </p:nvSpPr>
        <p:spPr bwMode="auto">
          <a:xfrm>
            <a:off x="4926013" y="530066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4655" name="Line 143"/>
          <p:cNvSpPr>
            <a:spLocks noChangeShapeType="1"/>
          </p:cNvSpPr>
          <p:nvPr/>
        </p:nvSpPr>
        <p:spPr bwMode="auto">
          <a:xfrm flipV="1">
            <a:off x="6143625" y="5248275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56" name="Line 144"/>
          <p:cNvSpPr>
            <a:spLocks noChangeShapeType="1"/>
          </p:cNvSpPr>
          <p:nvPr/>
        </p:nvSpPr>
        <p:spPr bwMode="auto">
          <a:xfrm>
            <a:off x="6143625" y="2468563"/>
            <a:ext cx="1588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57" name="Rectangle 145"/>
          <p:cNvSpPr>
            <a:spLocks noChangeArrowheads="1"/>
          </p:cNvSpPr>
          <p:nvPr/>
        </p:nvSpPr>
        <p:spPr bwMode="auto">
          <a:xfrm>
            <a:off x="6113463" y="530066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000"/>
          </a:p>
        </p:txBody>
      </p:sp>
      <p:sp>
        <p:nvSpPr>
          <p:cNvPr id="64658" name="Line 146"/>
          <p:cNvSpPr>
            <a:spLocks noChangeShapeType="1"/>
          </p:cNvSpPr>
          <p:nvPr/>
        </p:nvSpPr>
        <p:spPr bwMode="auto">
          <a:xfrm flipV="1">
            <a:off x="7332663" y="5248275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59" name="Line 147"/>
          <p:cNvSpPr>
            <a:spLocks noChangeShapeType="1"/>
          </p:cNvSpPr>
          <p:nvPr/>
        </p:nvSpPr>
        <p:spPr bwMode="auto">
          <a:xfrm>
            <a:off x="7332663" y="2468563"/>
            <a:ext cx="0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60" name="Rectangle 148"/>
          <p:cNvSpPr>
            <a:spLocks noChangeArrowheads="1"/>
          </p:cNvSpPr>
          <p:nvPr/>
        </p:nvSpPr>
        <p:spPr bwMode="auto">
          <a:xfrm>
            <a:off x="7270750" y="5300663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000"/>
          </a:p>
        </p:txBody>
      </p:sp>
      <p:sp>
        <p:nvSpPr>
          <p:cNvPr id="64661" name="Line 149"/>
          <p:cNvSpPr>
            <a:spLocks noChangeShapeType="1"/>
          </p:cNvSpPr>
          <p:nvPr/>
        </p:nvSpPr>
        <p:spPr bwMode="auto">
          <a:xfrm flipV="1">
            <a:off x="8526463" y="5248275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62" name="Line 150"/>
          <p:cNvSpPr>
            <a:spLocks noChangeShapeType="1"/>
          </p:cNvSpPr>
          <p:nvPr/>
        </p:nvSpPr>
        <p:spPr bwMode="auto">
          <a:xfrm>
            <a:off x="8526463" y="2468563"/>
            <a:ext cx="0" cy="30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63" name="Rectangle 151"/>
          <p:cNvSpPr>
            <a:spLocks noChangeArrowheads="1"/>
          </p:cNvSpPr>
          <p:nvPr/>
        </p:nvSpPr>
        <p:spPr bwMode="auto">
          <a:xfrm>
            <a:off x="8464550" y="5300663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 sz="1000"/>
          </a:p>
        </p:txBody>
      </p:sp>
      <p:sp>
        <p:nvSpPr>
          <p:cNvPr id="64664" name="Line 152"/>
          <p:cNvSpPr>
            <a:spLocks noChangeShapeType="1"/>
          </p:cNvSpPr>
          <p:nvPr/>
        </p:nvSpPr>
        <p:spPr bwMode="auto">
          <a:xfrm>
            <a:off x="4956175" y="5283200"/>
            <a:ext cx="301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65" name="Line 153"/>
          <p:cNvSpPr>
            <a:spLocks noChangeShapeType="1"/>
          </p:cNvSpPr>
          <p:nvPr/>
        </p:nvSpPr>
        <p:spPr bwMode="auto">
          <a:xfrm flipH="1">
            <a:off x="8489950" y="5283200"/>
            <a:ext cx="365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66" name="Rectangle 154"/>
          <p:cNvSpPr>
            <a:spLocks noChangeArrowheads="1"/>
          </p:cNvSpPr>
          <p:nvPr/>
        </p:nvSpPr>
        <p:spPr bwMode="auto">
          <a:xfrm>
            <a:off x="4745038" y="5218113"/>
            <a:ext cx="21748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-0.4</a:t>
            </a:r>
            <a:endParaRPr lang="en-US" sz="1000"/>
          </a:p>
        </p:txBody>
      </p:sp>
      <p:sp>
        <p:nvSpPr>
          <p:cNvPr id="64667" name="Line 155"/>
          <p:cNvSpPr>
            <a:spLocks noChangeShapeType="1"/>
          </p:cNvSpPr>
          <p:nvPr/>
        </p:nvSpPr>
        <p:spPr bwMode="auto">
          <a:xfrm>
            <a:off x="4956175" y="4965700"/>
            <a:ext cx="301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68" name="Line 156"/>
          <p:cNvSpPr>
            <a:spLocks noChangeShapeType="1"/>
          </p:cNvSpPr>
          <p:nvPr/>
        </p:nvSpPr>
        <p:spPr bwMode="auto">
          <a:xfrm flipH="1">
            <a:off x="8489950" y="4965700"/>
            <a:ext cx="365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69" name="Rectangle 157"/>
          <p:cNvSpPr>
            <a:spLocks noChangeArrowheads="1"/>
          </p:cNvSpPr>
          <p:nvPr/>
        </p:nvSpPr>
        <p:spPr bwMode="auto">
          <a:xfrm>
            <a:off x="4745038" y="4899025"/>
            <a:ext cx="21748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-0.2</a:t>
            </a:r>
            <a:endParaRPr lang="en-US" sz="1000"/>
          </a:p>
        </p:txBody>
      </p:sp>
      <p:sp>
        <p:nvSpPr>
          <p:cNvPr id="64670" name="Line 158"/>
          <p:cNvSpPr>
            <a:spLocks noChangeShapeType="1"/>
          </p:cNvSpPr>
          <p:nvPr/>
        </p:nvSpPr>
        <p:spPr bwMode="auto">
          <a:xfrm>
            <a:off x="4956175" y="4654550"/>
            <a:ext cx="301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71" name="Line 159"/>
          <p:cNvSpPr>
            <a:spLocks noChangeShapeType="1"/>
          </p:cNvSpPr>
          <p:nvPr/>
        </p:nvSpPr>
        <p:spPr bwMode="auto">
          <a:xfrm flipH="1">
            <a:off x="8489950" y="4654550"/>
            <a:ext cx="365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72" name="Rectangle 160"/>
          <p:cNvSpPr>
            <a:spLocks noChangeArrowheads="1"/>
          </p:cNvSpPr>
          <p:nvPr/>
        </p:nvSpPr>
        <p:spPr bwMode="auto">
          <a:xfrm>
            <a:off x="4872038" y="4587875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4673" name="Line 161"/>
          <p:cNvSpPr>
            <a:spLocks noChangeShapeType="1"/>
          </p:cNvSpPr>
          <p:nvPr/>
        </p:nvSpPr>
        <p:spPr bwMode="auto">
          <a:xfrm>
            <a:off x="4956175" y="4343400"/>
            <a:ext cx="301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74" name="Line 162"/>
          <p:cNvSpPr>
            <a:spLocks noChangeShapeType="1"/>
          </p:cNvSpPr>
          <p:nvPr/>
        </p:nvSpPr>
        <p:spPr bwMode="auto">
          <a:xfrm flipH="1">
            <a:off x="8489950" y="4343400"/>
            <a:ext cx="365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75" name="Rectangle 163"/>
          <p:cNvSpPr>
            <a:spLocks noChangeArrowheads="1"/>
          </p:cNvSpPr>
          <p:nvPr/>
        </p:nvSpPr>
        <p:spPr bwMode="auto">
          <a:xfrm>
            <a:off x="4783138" y="42767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0.2</a:t>
            </a:r>
            <a:endParaRPr lang="en-US" sz="1000"/>
          </a:p>
        </p:txBody>
      </p:sp>
      <p:sp>
        <p:nvSpPr>
          <p:cNvPr id="64676" name="Line 164"/>
          <p:cNvSpPr>
            <a:spLocks noChangeShapeType="1"/>
          </p:cNvSpPr>
          <p:nvPr/>
        </p:nvSpPr>
        <p:spPr bwMode="auto">
          <a:xfrm>
            <a:off x="4956175" y="4032250"/>
            <a:ext cx="301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77" name="Line 165"/>
          <p:cNvSpPr>
            <a:spLocks noChangeShapeType="1"/>
          </p:cNvSpPr>
          <p:nvPr/>
        </p:nvSpPr>
        <p:spPr bwMode="auto">
          <a:xfrm flipH="1">
            <a:off x="8489950" y="4032250"/>
            <a:ext cx="365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78" name="Rectangle 166"/>
          <p:cNvSpPr>
            <a:spLocks noChangeArrowheads="1"/>
          </p:cNvSpPr>
          <p:nvPr/>
        </p:nvSpPr>
        <p:spPr bwMode="auto">
          <a:xfrm>
            <a:off x="4783138" y="39671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0.4</a:t>
            </a:r>
            <a:endParaRPr lang="en-US" sz="1000"/>
          </a:p>
        </p:txBody>
      </p:sp>
      <p:sp>
        <p:nvSpPr>
          <p:cNvPr id="64679" name="Line 167"/>
          <p:cNvSpPr>
            <a:spLocks noChangeShapeType="1"/>
          </p:cNvSpPr>
          <p:nvPr/>
        </p:nvSpPr>
        <p:spPr bwMode="auto">
          <a:xfrm>
            <a:off x="4956175" y="3714750"/>
            <a:ext cx="301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80" name="Line 168"/>
          <p:cNvSpPr>
            <a:spLocks noChangeShapeType="1"/>
          </p:cNvSpPr>
          <p:nvPr/>
        </p:nvSpPr>
        <p:spPr bwMode="auto">
          <a:xfrm flipH="1">
            <a:off x="8489950" y="3714750"/>
            <a:ext cx="365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81" name="Rectangle 169"/>
          <p:cNvSpPr>
            <a:spLocks noChangeArrowheads="1"/>
          </p:cNvSpPr>
          <p:nvPr/>
        </p:nvSpPr>
        <p:spPr bwMode="auto">
          <a:xfrm>
            <a:off x="4783138" y="36496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0.6</a:t>
            </a:r>
            <a:endParaRPr lang="en-US" sz="1000"/>
          </a:p>
        </p:txBody>
      </p:sp>
      <p:sp>
        <p:nvSpPr>
          <p:cNvPr id="64682" name="Line 170"/>
          <p:cNvSpPr>
            <a:spLocks noChangeShapeType="1"/>
          </p:cNvSpPr>
          <p:nvPr/>
        </p:nvSpPr>
        <p:spPr bwMode="auto">
          <a:xfrm>
            <a:off x="4956175" y="3402013"/>
            <a:ext cx="301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83" name="Line 171"/>
          <p:cNvSpPr>
            <a:spLocks noChangeShapeType="1"/>
          </p:cNvSpPr>
          <p:nvPr/>
        </p:nvSpPr>
        <p:spPr bwMode="auto">
          <a:xfrm flipH="1">
            <a:off x="8489950" y="3402013"/>
            <a:ext cx="365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84" name="Rectangle 172"/>
          <p:cNvSpPr>
            <a:spLocks noChangeArrowheads="1"/>
          </p:cNvSpPr>
          <p:nvPr/>
        </p:nvSpPr>
        <p:spPr bwMode="auto">
          <a:xfrm>
            <a:off x="4783138" y="3335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0.8</a:t>
            </a:r>
            <a:endParaRPr lang="en-US" sz="1000"/>
          </a:p>
        </p:txBody>
      </p:sp>
      <p:sp>
        <p:nvSpPr>
          <p:cNvPr id="64685" name="Line 173"/>
          <p:cNvSpPr>
            <a:spLocks noChangeShapeType="1"/>
          </p:cNvSpPr>
          <p:nvPr/>
        </p:nvSpPr>
        <p:spPr bwMode="auto">
          <a:xfrm>
            <a:off x="4956175" y="3092450"/>
            <a:ext cx="301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86" name="Line 174"/>
          <p:cNvSpPr>
            <a:spLocks noChangeShapeType="1"/>
          </p:cNvSpPr>
          <p:nvPr/>
        </p:nvSpPr>
        <p:spPr bwMode="auto">
          <a:xfrm flipH="1">
            <a:off x="8489950" y="3092450"/>
            <a:ext cx="365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87" name="Rectangle 175"/>
          <p:cNvSpPr>
            <a:spLocks noChangeArrowheads="1"/>
          </p:cNvSpPr>
          <p:nvPr/>
        </p:nvSpPr>
        <p:spPr bwMode="auto">
          <a:xfrm>
            <a:off x="4872038" y="302736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1</a:t>
            </a:r>
            <a:endParaRPr lang="en-US" sz="1000"/>
          </a:p>
        </p:txBody>
      </p:sp>
      <p:sp>
        <p:nvSpPr>
          <p:cNvPr id="64688" name="Line 176"/>
          <p:cNvSpPr>
            <a:spLocks noChangeShapeType="1"/>
          </p:cNvSpPr>
          <p:nvPr/>
        </p:nvSpPr>
        <p:spPr bwMode="auto">
          <a:xfrm>
            <a:off x="4956175" y="2779713"/>
            <a:ext cx="301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89" name="Line 177"/>
          <p:cNvSpPr>
            <a:spLocks noChangeShapeType="1"/>
          </p:cNvSpPr>
          <p:nvPr/>
        </p:nvSpPr>
        <p:spPr bwMode="auto">
          <a:xfrm flipH="1">
            <a:off x="8489950" y="2779713"/>
            <a:ext cx="365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90" name="Rectangle 178"/>
          <p:cNvSpPr>
            <a:spLocks noChangeArrowheads="1"/>
          </p:cNvSpPr>
          <p:nvPr/>
        </p:nvSpPr>
        <p:spPr bwMode="auto">
          <a:xfrm>
            <a:off x="4783138" y="27146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1.2</a:t>
            </a:r>
            <a:endParaRPr lang="en-US" sz="1000"/>
          </a:p>
        </p:txBody>
      </p:sp>
      <p:sp>
        <p:nvSpPr>
          <p:cNvPr id="64691" name="Line 179"/>
          <p:cNvSpPr>
            <a:spLocks noChangeShapeType="1"/>
          </p:cNvSpPr>
          <p:nvPr/>
        </p:nvSpPr>
        <p:spPr bwMode="auto">
          <a:xfrm>
            <a:off x="4956175" y="2468563"/>
            <a:ext cx="301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92" name="Line 180"/>
          <p:cNvSpPr>
            <a:spLocks noChangeShapeType="1"/>
          </p:cNvSpPr>
          <p:nvPr/>
        </p:nvSpPr>
        <p:spPr bwMode="auto">
          <a:xfrm flipH="1">
            <a:off x="8489950" y="2468563"/>
            <a:ext cx="365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93" name="Rectangle 181"/>
          <p:cNvSpPr>
            <a:spLocks noChangeArrowheads="1"/>
          </p:cNvSpPr>
          <p:nvPr/>
        </p:nvSpPr>
        <p:spPr bwMode="auto">
          <a:xfrm>
            <a:off x="4783138" y="2403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1.4</a:t>
            </a:r>
            <a:endParaRPr lang="en-US" sz="1000"/>
          </a:p>
        </p:txBody>
      </p:sp>
      <p:sp>
        <p:nvSpPr>
          <p:cNvPr id="64694" name="Line 182"/>
          <p:cNvSpPr>
            <a:spLocks noChangeShapeType="1"/>
          </p:cNvSpPr>
          <p:nvPr/>
        </p:nvSpPr>
        <p:spPr bwMode="auto">
          <a:xfrm>
            <a:off x="4956175" y="2468563"/>
            <a:ext cx="35702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95" name="Line 183"/>
          <p:cNvSpPr>
            <a:spLocks noChangeShapeType="1"/>
          </p:cNvSpPr>
          <p:nvPr/>
        </p:nvSpPr>
        <p:spPr bwMode="auto">
          <a:xfrm>
            <a:off x="4956175" y="5283200"/>
            <a:ext cx="35702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96" name="Line 184"/>
          <p:cNvSpPr>
            <a:spLocks noChangeShapeType="1"/>
          </p:cNvSpPr>
          <p:nvPr/>
        </p:nvSpPr>
        <p:spPr bwMode="auto">
          <a:xfrm flipV="1">
            <a:off x="8526463" y="2468563"/>
            <a:ext cx="0" cy="28146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97" name="Line 185"/>
          <p:cNvSpPr>
            <a:spLocks noChangeShapeType="1"/>
          </p:cNvSpPr>
          <p:nvPr/>
        </p:nvSpPr>
        <p:spPr bwMode="auto">
          <a:xfrm flipV="1">
            <a:off x="4956175" y="2468563"/>
            <a:ext cx="0" cy="28146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98" name="Freeform 186"/>
          <p:cNvSpPr>
            <a:spLocks/>
          </p:cNvSpPr>
          <p:nvPr/>
        </p:nvSpPr>
        <p:spPr bwMode="auto">
          <a:xfrm>
            <a:off x="4956175" y="4654550"/>
            <a:ext cx="762000" cy="1588"/>
          </a:xfrm>
          <a:custGeom>
            <a:avLst/>
            <a:gdLst>
              <a:gd name="T0" fmla="*/ 11 w 687"/>
              <a:gd name="T1" fmla="*/ 27 w 687"/>
              <a:gd name="T2" fmla="*/ 44 w 687"/>
              <a:gd name="T3" fmla="*/ 60 w 687"/>
              <a:gd name="T4" fmla="*/ 76 w 687"/>
              <a:gd name="T5" fmla="*/ 92 w 687"/>
              <a:gd name="T6" fmla="*/ 108 w 687"/>
              <a:gd name="T7" fmla="*/ 125 w 687"/>
              <a:gd name="T8" fmla="*/ 141 w 687"/>
              <a:gd name="T9" fmla="*/ 157 w 687"/>
              <a:gd name="T10" fmla="*/ 173 w 687"/>
              <a:gd name="T11" fmla="*/ 189 w 687"/>
              <a:gd name="T12" fmla="*/ 206 w 687"/>
              <a:gd name="T13" fmla="*/ 222 w 687"/>
              <a:gd name="T14" fmla="*/ 238 w 687"/>
              <a:gd name="T15" fmla="*/ 254 w 687"/>
              <a:gd name="T16" fmla="*/ 271 w 687"/>
              <a:gd name="T17" fmla="*/ 287 w 687"/>
              <a:gd name="T18" fmla="*/ 303 w 687"/>
              <a:gd name="T19" fmla="*/ 319 w 687"/>
              <a:gd name="T20" fmla="*/ 335 w 687"/>
              <a:gd name="T21" fmla="*/ 352 w 687"/>
              <a:gd name="T22" fmla="*/ 368 w 687"/>
              <a:gd name="T23" fmla="*/ 384 w 687"/>
              <a:gd name="T24" fmla="*/ 400 w 687"/>
              <a:gd name="T25" fmla="*/ 416 w 687"/>
              <a:gd name="T26" fmla="*/ 433 w 687"/>
              <a:gd name="T27" fmla="*/ 449 w 687"/>
              <a:gd name="T28" fmla="*/ 465 w 687"/>
              <a:gd name="T29" fmla="*/ 481 w 687"/>
              <a:gd name="T30" fmla="*/ 497 w 687"/>
              <a:gd name="T31" fmla="*/ 514 w 687"/>
              <a:gd name="T32" fmla="*/ 530 w 687"/>
              <a:gd name="T33" fmla="*/ 546 w 687"/>
              <a:gd name="T34" fmla="*/ 562 w 687"/>
              <a:gd name="T35" fmla="*/ 579 w 687"/>
              <a:gd name="T36" fmla="*/ 595 w 687"/>
              <a:gd name="T37" fmla="*/ 611 w 687"/>
              <a:gd name="T38" fmla="*/ 627 w 687"/>
              <a:gd name="T39" fmla="*/ 643 w 687"/>
              <a:gd name="T40" fmla="*/ 660 w 687"/>
              <a:gd name="T41" fmla="*/ 676 w 68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687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7" y="0"/>
                </a:lnTo>
                <a:lnTo>
                  <a:pt x="22" y="0"/>
                </a:lnTo>
                <a:lnTo>
                  <a:pt x="27" y="0"/>
                </a:lnTo>
                <a:lnTo>
                  <a:pt x="33" y="0"/>
                </a:lnTo>
                <a:lnTo>
                  <a:pt x="38" y="0"/>
                </a:lnTo>
                <a:lnTo>
                  <a:pt x="44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0"/>
                </a:lnTo>
                <a:lnTo>
                  <a:pt x="71" y="0"/>
                </a:lnTo>
                <a:lnTo>
                  <a:pt x="76" y="0"/>
                </a:lnTo>
                <a:lnTo>
                  <a:pt x="81" y="0"/>
                </a:lnTo>
                <a:lnTo>
                  <a:pt x="87" y="0"/>
                </a:lnTo>
                <a:lnTo>
                  <a:pt x="92" y="0"/>
                </a:lnTo>
                <a:lnTo>
                  <a:pt x="98" y="0"/>
                </a:lnTo>
                <a:lnTo>
                  <a:pt x="103" y="0"/>
                </a:lnTo>
                <a:lnTo>
                  <a:pt x="108" y="0"/>
                </a:lnTo>
                <a:lnTo>
                  <a:pt x="114" y="0"/>
                </a:lnTo>
                <a:lnTo>
                  <a:pt x="119" y="0"/>
                </a:lnTo>
                <a:lnTo>
                  <a:pt x="125" y="0"/>
                </a:lnTo>
                <a:lnTo>
                  <a:pt x="130" y="0"/>
                </a:lnTo>
                <a:lnTo>
                  <a:pt x="135" y="0"/>
                </a:lnTo>
                <a:lnTo>
                  <a:pt x="141" y="0"/>
                </a:lnTo>
                <a:lnTo>
                  <a:pt x="146" y="0"/>
                </a:lnTo>
                <a:lnTo>
                  <a:pt x="152" y="0"/>
                </a:lnTo>
                <a:lnTo>
                  <a:pt x="157" y="0"/>
                </a:lnTo>
                <a:lnTo>
                  <a:pt x="162" y="0"/>
                </a:lnTo>
                <a:lnTo>
                  <a:pt x="168" y="0"/>
                </a:lnTo>
                <a:lnTo>
                  <a:pt x="173" y="0"/>
                </a:lnTo>
                <a:lnTo>
                  <a:pt x="179" y="0"/>
                </a:lnTo>
                <a:lnTo>
                  <a:pt x="184" y="0"/>
                </a:lnTo>
                <a:lnTo>
                  <a:pt x="189" y="0"/>
                </a:lnTo>
                <a:lnTo>
                  <a:pt x="195" y="0"/>
                </a:lnTo>
                <a:lnTo>
                  <a:pt x="200" y="0"/>
                </a:lnTo>
                <a:lnTo>
                  <a:pt x="206" y="0"/>
                </a:lnTo>
                <a:lnTo>
                  <a:pt x="211" y="0"/>
                </a:lnTo>
                <a:lnTo>
                  <a:pt x="216" y="0"/>
                </a:lnTo>
                <a:lnTo>
                  <a:pt x="222" y="0"/>
                </a:lnTo>
                <a:lnTo>
                  <a:pt x="227" y="0"/>
                </a:lnTo>
                <a:lnTo>
                  <a:pt x="233" y="0"/>
                </a:lnTo>
                <a:lnTo>
                  <a:pt x="238" y="0"/>
                </a:lnTo>
                <a:lnTo>
                  <a:pt x="244" y="0"/>
                </a:lnTo>
                <a:lnTo>
                  <a:pt x="249" y="0"/>
                </a:lnTo>
                <a:lnTo>
                  <a:pt x="254" y="0"/>
                </a:lnTo>
                <a:lnTo>
                  <a:pt x="260" y="0"/>
                </a:lnTo>
                <a:lnTo>
                  <a:pt x="265" y="0"/>
                </a:lnTo>
                <a:lnTo>
                  <a:pt x="271" y="0"/>
                </a:lnTo>
                <a:lnTo>
                  <a:pt x="276" y="0"/>
                </a:lnTo>
                <a:lnTo>
                  <a:pt x="281" y="0"/>
                </a:lnTo>
                <a:lnTo>
                  <a:pt x="287" y="0"/>
                </a:lnTo>
                <a:lnTo>
                  <a:pt x="292" y="0"/>
                </a:lnTo>
                <a:lnTo>
                  <a:pt x="298" y="0"/>
                </a:lnTo>
                <a:lnTo>
                  <a:pt x="303" y="0"/>
                </a:lnTo>
                <a:lnTo>
                  <a:pt x="308" y="0"/>
                </a:lnTo>
                <a:lnTo>
                  <a:pt x="314" y="0"/>
                </a:lnTo>
                <a:lnTo>
                  <a:pt x="319" y="0"/>
                </a:lnTo>
                <a:lnTo>
                  <a:pt x="325" y="0"/>
                </a:lnTo>
                <a:lnTo>
                  <a:pt x="330" y="0"/>
                </a:lnTo>
                <a:lnTo>
                  <a:pt x="335" y="0"/>
                </a:lnTo>
                <a:lnTo>
                  <a:pt x="341" y="0"/>
                </a:lnTo>
                <a:lnTo>
                  <a:pt x="346" y="0"/>
                </a:lnTo>
                <a:lnTo>
                  <a:pt x="352" y="0"/>
                </a:lnTo>
                <a:lnTo>
                  <a:pt x="357" y="0"/>
                </a:lnTo>
                <a:lnTo>
                  <a:pt x="362" y="0"/>
                </a:lnTo>
                <a:lnTo>
                  <a:pt x="368" y="0"/>
                </a:lnTo>
                <a:lnTo>
                  <a:pt x="373" y="0"/>
                </a:lnTo>
                <a:lnTo>
                  <a:pt x="379" y="0"/>
                </a:lnTo>
                <a:lnTo>
                  <a:pt x="384" y="0"/>
                </a:lnTo>
                <a:lnTo>
                  <a:pt x="389" y="0"/>
                </a:lnTo>
                <a:lnTo>
                  <a:pt x="395" y="0"/>
                </a:lnTo>
                <a:lnTo>
                  <a:pt x="400" y="0"/>
                </a:lnTo>
                <a:lnTo>
                  <a:pt x="406" y="0"/>
                </a:lnTo>
                <a:lnTo>
                  <a:pt x="411" y="0"/>
                </a:lnTo>
                <a:lnTo>
                  <a:pt x="416" y="0"/>
                </a:lnTo>
                <a:lnTo>
                  <a:pt x="422" y="0"/>
                </a:lnTo>
                <a:lnTo>
                  <a:pt x="427" y="0"/>
                </a:lnTo>
                <a:lnTo>
                  <a:pt x="433" y="0"/>
                </a:lnTo>
                <a:lnTo>
                  <a:pt x="438" y="0"/>
                </a:lnTo>
                <a:lnTo>
                  <a:pt x="443" y="0"/>
                </a:lnTo>
                <a:lnTo>
                  <a:pt x="449" y="0"/>
                </a:lnTo>
                <a:lnTo>
                  <a:pt x="454" y="0"/>
                </a:lnTo>
                <a:lnTo>
                  <a:pt x="460" y="0"/>
                </a:lnTo>
                <a:lnTo>
                  <a:pt x="465" y="0"/>
                </a:lnTo>
                <a:lnTo>
                  <a:pt x="470" y="0"/>
                </a:lnTo>
                <a:lnTo>
                  <a:pt x="476" y="0"/>
                </a:lnTo>
                <a:lnTo>
                  <a:pt x="481" y="0"/>
                </a:lnTo>
                <a:lnTo>
                  <a:pt x="487" y="0"/>
                </a:lnTo>
                <a:lnTo>
                  <a:pt x="492" y="0"/>
                </a:lnTo>
                <a:lnTo>
                  <a:pt x="497" y="0"/>
                </a:lnTo>
                <a:lnTo>
                  <a:pt x="503" y="0"/>
                </a:lnTo>
                <a:lnTo>
                  <a:pt x="508" y="0"/>
                </a:lnTo>
                <a:lnTo>
                  <a:pt x="514" y="0"/>
                </a:lnTo>
                <a:lnTo>
                  <a:pt x="519" y="0"/>
                </a:lnTo>
                <a:lnTo>
                  <a:pt x="524" y="0"/>
                </a:lnTo>
                <a:lnTo>
                  <a:pt x="530" y="0"/>
                </a:lnTo>
                <a:lnTo>
                  <a:pt x="535" y="0"/>
                </a:lnTo>
                <a:lnTo>
                  <a:pt x="541" y="0"/>
                </a:lnTo>
                <a:lnTo>
                  <a:pt x="546" y="0"/>
                </a:lnTo>
                <a:lnTo>
                  <a:pt x="552" y="0"/>
                </a:lnTo>
                <a:lnTo>
                  <a:pt x="557" y="0"/>
                </a:lnTo>
                <a:lnTo>
                  <a:pt x="562" y="0"/>
                </a:lnTo>
                <a:lnTo>
                  <a:pt x="568" y="0"/>
                </a:lnTo>
                <a:lnTo>
                  <a:pt x="573" y="0"/>
                </a:lnTo>
                <a:lnTo>
                  <a:pt x="579" y="0"/>
                </a:lnTo>
                <a:lnTo>
                  <a:pt x="584" y="0"/>
                </a:lnTo>
                <a:lnTo>
                  <a:pt x="589" y="0"/>
                </a:lnTo>
                <a:lnTo>
                  <a:pt x="595" y="0"/>
                </a:lnTo>
                <a:lnTo>
                  <a:pt x="600" y="0"/>
                </a:lnTo>
                <a:lnTo>
                  <a:pt x="606" y="0"/>
                </a:lnTo>
                <a:lnTo>
                  <a:pt x="611" y="0"/>
                </a:lnTo>
                <a:lnTo>
                  <a:pt x="616" y="0"/>
                </a:lnTo>
                <a:lnTo>
                  <a:pt x="622" y="0"/>
                </a:lnTo>
                <a:lnTo>
                  <a:pt x="627" y="0"/>
                </a:lnTo>
                <a:lnTo>
                  <a:pt x="633" y="0"/>
                </a:lnTo>
                <a:lnTo>
                  <a:pt x="638" y="0"/>
                </a:lnTo>
                <a:lnTo>
                  <a:pt x="643" y="0"/>
                </a:lnTo>
                <a:lnTo>
                  <a:pt x="649" y="0"/>
                </a:lnTo>
                <a:lnTo>
                  <a:pt x="654" y="0"/>
                </a:lnTo>
                <a:lnTo>
                  <a:pt x="660" y="0"/>
                </a:lnTo>
                <a:lnTo>
                  <a:pt x="665" y="0"/>
                </a:lnTo>
                <a:lnTo>
                  <a:pt x="670" y="0"/>
                </a:lnTo>
                <a:lnTo>
                  <a:pt x="676" y="0"/>
                </a:lnTo>
                <a:lnTo>
                  <a:pt x="681" y="0"/>
                </a:lnTo>
                <a:lnTo>
                  <a:pt x="687" y="0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699" name="Freeform 187"/>
          <p:cNvSpPr>
            <a:spLocks/>
          </p:cNvSpPr>
          <p:nvPr/>
        </p:nvSpPr>
        <p:spPr bwMode="auto">
          <a:xfrm>
            <a:off x="5718175" y="4654550"/>
            <a:ext cx="762000" cy="1588"/>
          </a:xfrm>
          <a:custGeom>
            <a:avLst/>
            <a:gdLst>
              <a:gd name="T0" fmla="*/ 10 w 686"/>
              <a:gd name="T1" fmla="*/ 27 w 686"/>
              <a:gd name="T2" fmla="*/ 43 w 686"/>
              <a:gd name="T3" fmla="*/ 59 w 686"/>
              <a:gd name="T4" fmla="*/ 75 w 686"/>
              <a:gd name="T5" fmla="*/ 91 w 686"/>
              <a:gd name="T6" fmla="*/ 108 w 686"/>
              <a:gd name="T7" fmla="*/ 124 w 686"/>
              <a:gd name="T8" fmla="*/ 140 w 686"/>
              <a:gd name="T9" fmla="*/ 156 w 686"/>
              <a:gd name="T10" fmla="*/ 173 w 686"/>
              <a:gd name="T11" fmla="*/ 189 w 686"/>
              <a:gd name="T12" fmla="*/ 205 w 686"/>
              <a:gd name="T13" fmla="*/ 221 w 686"/>
              <a:gd name="T14" fmla="*/ 237 w 686"/>
              <a:gd name="T15" fmla="*/ 254 w 686"/>
              <a:gd name="T16" fmla="*/ 270 w 686"/>
              <a:gd name="T17" fmla="*/ 286 w 686"/>
              <a:gd name="T18" fmla="*/ 302 w 686"/>
              <a:gd name="T19" fmla="*/ 318 w 686"/>
              <a:gd name="T20" fmla="*/ 335 w 686"/>
              <a:gd name="T21" fmla="*/ 351 w 686"/>
              <a:gd name="T22" fmla="*/ 367 w 686"/>
              <a:gd name="T23" fmla="*/ 383 w 686"/>
              <a:gd name="T24" fmla="*/ 399 w 686"/>
              <a:gd name="T25" fmla="*/ 416 w 686"/>
              <a:gd name="T26" fmla="*/ 432 w 686"/>
              <a:gd name="T27" fmla="*/ 448 w 686"/>
              <a:gd name="T28" fmla="*/ 464 w 686"/>
              <a:gd name="T29" fmla="*/ 480 w 686"/>
              <a:gd name="T30" fmla="*/ 497 w 686"/>
              <a:gd name="T31" fmla="*/ 513 w 686"/>
              <a:gd name="T32" fmla="*/ 529 w 686"/>
              <a:gd name="T33" fmla="*/ 545 w 686"/>
              <a:gd name="T34" fmla="*/ 562 w 686"/>
              <a:gd name="T35" fmla="*/ 578 w 686"/>
              <a:gd name="T36" fmla="*/ 594 w 686"/>
              <a:gd name="T37" fmla="*/ 610 w 686"/>
              <a:gd name="T38" fmla="*/ 626 w 686"/>
              <a:gd name="T39" fmla="*/ 643 w 686"/>
              <a:gd name="T40" fmla="*/ 659 w 686"/>
              <a:gd name="T41" fmla="*/ 675 w 68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686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6" y="0"/>
                </a:lnTo>
                <a:lnTo>
                  <a:pt x="21" y="0"/>
                </a:lnTo>
                <a:lnTo>
                  <a:pt x="27" y="0"/>
                </a:lnTo>
                <a:lnTo>
                  <a:pt x="32" y="0"/>
                </a:lnTo>
                <a:lnTo>
                  <a:pt x="37" y="0"/>
                </a:lnTo>
                <a:lnTo>
                  <a:pt x="43" y="0"/>
                </a:lnTo>
                <a:lnTo>
                  <a:pt x="48" y="0"/>
                </a:lnTo>
                <a:lnTo>
                  <a:pt x="54" y="0"/>
                </a:lnTo>
                <a:lnTo>
                  <a:pt x="59" y="0"/>
                </a:lnTo>
                <a:lnTo>
                  <a:pt x="64" y="0"/>
                </a:lnTo>
                <a:lnTo>
                  <a:pt x="70" y="0"/>
                </a:lnTo>
                <a:lnTo>
                  <a:pt x="75" y="0"/>
                </a:lnTo>
                <a:lnTo>
                  <a:pt x="81" y="0"/>
                </a:lnTo>
                <a:lnTo>
                  <a:pt x="86" y="0"/>
                </a:lnTo>
                <a:lnTo>
                  <a:pt x="91" y="0"/>
                </a:lnTo>
                <a:lnTo>
                  <a:pt x="97" y="0"/>
                </a:lnTo>
                <a:lnTo>
                  <a:pt x="102" y="0"/>
                </a:lnTo>
                <a:lnTo>
                  <a:pt x="108" y="0"/>
                </a:lnTo>
                <a:lnTo>
                  <a:pt x="113" y="0"/>
                </a:lnTo>
                <a:lnTo>
                  <a:pt x="118" y="0"/>
                </a:lnTo>
                <a:lnTo>
                  <a:pt x="124" y="0"/>
                </a:lnTo>
                <a:lnTo>
                  <a:pt x="129" y="0"/>
                </a:lnTo>
                <a:lnTo>
                  <a:pt x="135" y="0"/>
                </a:lnTo>
                <a:lnTo>
                  <a:pt x="140" y="0"/>
                </a:lnTo>
                <a:lnTo>
                  <a:pt x="145" y="0"/>
                </a:lnTo>
                <a:lnTo>
                  <a:pt x="151" y="0"/>
                </a:lnTo>
                <a:lnTo>
                  <a:pt x="156" y="0"/>
                </a:lnTo>
                <a:lnTo>
                  <a:pt x="162" y="0"/>
                </a:lnTo>
                <a:lnTo>
                  <a:pt x="167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9" y="0"/>
                </a:lnTo>
                <a:lnTo>
                  <a:pt x="194" y="0"/>
                </a:lnTo>
                <a:lnTo>
                  <a:pt x="200" y="0"/>
                </a:lnTo>
                <a:lnTo>
                  <a:pt x="205" y="0"/>
                </a:lnTo>
                <a:lnTo>
                  <a:pt x="210" y="0"/>
                </a:lnTo>
                <a:lnTo>
                  <a:pt x="216" y="0"/>
                </a:lnTo>
                <a:lnTo>
                  <a:pt x="221" y="0"/>
                </a:lnTo>
                <a:lnTo>
                  <a:pt x="227" y="0"/>
                </a:lnTo>
                <a:lnTo>
                  <a:pt x="232" y="0"/>
                </a:lnTo>
                <a:lnTo>
                  <a:pt x="237" y="0"/>
                </a:lnTo>
                <a:lnTo>
                  <a:pt x="243" y="0"/>
                </a:lnTo>
                <a:lnTo>
                  <a:pt x="248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70" y="0"/>
                </a:lnTo>
                <a:lnTo>
                  <a:pt x="275" y="0"/>
                </a:lnTo>
                <a:lnTo>
                  <a:pt x="281" y="0"/>
                </a:lnTo>
                <a:lnTo>
                  <a:pt x="286" y="0"/>
                </a:lnTo>
                <a:lnTo>
                  <a:pt x="291" y="0"/>
                </a:lnTo>
                <a:lnTo>
                  <a:pt x="297" y="0"/>
                </a:lnTo>
                <a:lnTo>
                  <a:pt x="302" y="0"/>
                </a:lnTo>
                <a:lnTo>
                  <a:pt x="308" y="0"/>
                </a:lnTo>
                <a:lnTo>
                  <a:pt x="313" y="0"/>
                </a:lnTo>
                <a:lnTo>
                  <a:pt x="318" y="0"/>
                </a:lnTo>
                <a:lnTo>
                  <a:pt x="324" y="0"/>
                </a:lnTo>
                <a:lnTo>
                  <a:pt x="329" y="0"/>
                </a:lnTo>
                <a:lnTo>
                  <a:pt x="335" y="0"/>
                </a:lnTo>
                <a:lnTo>
                  <a:pt x="340" y="0"/>
                </a:lnTo>
                <a:lnTo>
                  <a:pt x="345" y="0"/>
                </a:lnTo>
                <a:lnTo>
                  <a:pt x="351" y="0"/>
                </a:lnTo>
                <a:lnTo>
                  <a:pt x="356" y="0"/>
                </a:lnTo>
                <a:lnTo>
                  <a:pt x="362" y="0"/>
                </a:lnTo>
                <a:lnTo>
                  <a:pt x="367" y="0"/>
                </a:lnTo>
                <a:lnTo>
                  <a:pt x="372" y="0"/>
                </a:lnTo>
                <a:lnTo>
                  <a:pt x="378" y="0"/>
                </a:lnTo>
                <a:lnTo>
                  <a:pt x="383" y="0"/>
                </a:lnTo>
                <a:lnTo>
                  <a:pt x="389" y="0"/>
                </a:lnTo>
                <a:lnTo>
                  <a:pt x="394" y="0"/>
                </a:lnTo>
                <a:lnTo>
                  <a:pt x="399" y="0"/>
                </a:lnTo>
                <a:lnTo>
                  <a:pt x="405" y="0"/>
                </a:lnTo>
                <a:lnTo>
                  <a:pt x="410" y="0"/>
                </a:lnTo>
                <a:lnTo>
                  <a:pt x="416" y="0"/>
                </a:lnTo>
                <a:lnTo>
                  <a:pt x="421" y="0"/>
                </a:lnTo>
                <a:lnTo>
                  <a:pt x="426" y="0"/>
                </a:lnTo>
                <a:lnTo>
                  <a:pt x="432" y="0"/>
                </a:lnTo>
                <a:lnTo>
                  <a:pt x="437" y="0"/>
                </a:lnTo>
                <a:lnTo>
                  <a:pt x="443" y="0"/>
                </a:lnTo>
                <a:lnTo>
                  <a:pt x="448" y="0"/>
                </a:lnTo>
                <a:lnTo>
                  <a:pt x="453" y="0"/>
                </a:lnTo>
                <a:lnTo>
                  <a:pt x="459" y="0"/>
                </a:lnTo>
                <a:lnTo>
                  <a:pt x="464" y="0"/>
                </a:lnTo>
                <a:lnTo>
                  <a:pt x="470" y="0"/>
                </a:lnTo>
                <a:lnTo>
                  <a:pt x="475" y="0"/>
                </a:lnTo>
                <a:lnTo>
                  <a:pt x="480" y="0"/>
                </a:lnTo>
                <a:lnTo>
                  <a:pt x="486" y="0"/>
                </a:lnTo>
                <a:lnTo>
                  <a:pt x="491" y="0"/>
                </a:lnTo>
                <a:lnTo>
                  <a:pt x="497" y="0"/>
                </a:lnTo>
                <a:lnTo>
                  <a:pt x="502" y="0"/>
                </a:lnTo>
                <a:lnTo>
                  <a:pt x="508" y="0"/>
                </a:lnTo>
                <a:lnTo>
                  <a:pt x="513" y="0"/>
                </a:lnTo>
                <a:lnTo>
                  <a:pt x="518" y="0"/>
                </a:lnTo>
                <a:lnTo>
                  <a:pt x="524" y="0"/>
                </a:lnTo>
                <a:lnTo>
                  <a:pt x="529" y="0"/>
                </a:lnTo>
                <a:lnTo>
                  <a:pt x="535" y="0"/>
                </a:lnTo>
                <a:lnTo>
                  <a:pt x="540" y="0"/>
                </a:lnTo>
                <a:lnTo>
                  <a:pt x="545" y="0"/>
                </a:lnTo>
                <a:lnTo>
                  <a:pt x="551" y="0"/>
                </a:lnTo>
                <a:lnTo>
                  <a:pt x="556" y="0"/>
                </a:lnTo>
                <a:lnTo>
                  <a:pt x="562" y="0"/>
                </a:lnTo>
                <a:lnTo>
                  <a:pt x="567" y="0"/>
                </a:lnTo>
                <a:lnTo>
                  <a:pt x="572" y="0"/>
                </a:lnTo>
                <a:lnTo>
                  <a:pt x="578" y="0"/>
                </a:lnTo>
                <a:lnTo>
                  <a:pt x="583" y="0"/>
                </a:lnTo>
                <a:lnTo>
                  <a:pt x="589" y="0"/>
                </a:lnTo>
                <a:lnTo>
                  <a:pt x="594" y="0"/>
                </a:lnTo>
                <a:lnTo>
                  <a:pt x="599" y="0"/>
                </a:lnTo>
                <a:lnTo>
                  <a:pt x="605" y="0"/>
                </a:lnTo>
                <a:lnTo>
                  <a:pt x="610" y="0"/>
                </a:lnTo>
                <a:lnTo>
                  <a:pt x="616" y="0"/>
                </a:lnTo>
                <a:lnTo>
                  <a:pt x="621" y="0"/>
                </a:lnTo>
                <a:lnTo>
                  <a:pt x="626" y="0"/>
                </a:lnTo>
                <a:lnTo>
                  <a:pt x="632" y="0"/>
                </a:lnTo>
                <a:lnTo>
                  <a:pt x="637" y="0"/>
                </a:lnTo>
                <a:lnTo>
                  <a:pt x="643" y="0"/>
                </a:lnTo>
                <a:lnTo>
                  <a:pt x="648" y="0"/>
                </a:lnTo>
                <a:lnTo>
                  <a:pt x="653" y="0"/>
                </a:lnTo>
                <a:lnTo>
                  <a:pt x="659" y="0"/>
                </a:lnTo>
                <a:lnTo>
                  <a:pt x="664" y="0"/>
                </a:lnTo>
                <a:lnTo>
                  <a:pt x="670" y="0"/>
                </a:lnTo>
                <a:lnTo>
                  <a:pt x="675" y="0"/>
                </a:lnTo>
                <a:lnTo>
                  <a:pt x="680" y="0"/>
                </a:lnTo>
                <a:lnTo>
                  <a:pt x="686" y="0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0" name="Freeform 188"/>
          <p:cNvSpPr>
            <a:spLocks/>
          </p:cNvSpPr>
          <p:nvPr/>
        </p:nvSpPr>
        <p:spPr bwMode="auto">
          <a:xfrm>
            <a:off x="6480175" y="4654550"/>
            <a:ext cx="762000" cy="1588"/>
          </a:xfrm>
          <a:custGeom>
            <a:avLst/>
            <a:gdLst>
              <a:gd name="T0" fmla="*/ 11 w 686"/>
              <a:gd name="T1" fmla="*/ 27 w 686"/>
              <a:gd name="T2" fmla="*/ 43 w 686"/>
              <a:gd name="T3" fmla="*/ 59 w 686"/>
              <a:gd name="T4" fmla="*/ 75 w 686"/>
              <a:gd name="T5" fmla="*/ 92 w 686"/>
              <a:gd name="T6" fmla="*/ 108 w 686"/>
              <a:gd name="T7" fmla="*/ 124 w 686"/>
              <a:gd name="T8" fmla="*/ 140 w 686"/>
              <a:gd name="T9" fmla="*/ 157 w 686"/>
              <a:gd name="T10" fmla="*/ 173 w 686"/>
              <a:gd name="T11" fmla="*/ 189 w 686"/>
              <a:gd name="T12" fmla="*/ 205 w 686"/>
              <a:gd name="T13" fmla="*/ 221 w 686"/>
              <a:gd name="T14" fmla="*/ 238 w 686"/>
              <a:gd name="T15" fmla="*/ 254 w 686"/>
              <a:gd name="T16" fmla="*/ 270 w 686"/>
              <a:gd name="T17" fmla="*/ 286 w 686"/>
              <a:gd name="T18" fmla="*/ 302 w 686"/>
              <a:gd name="T19" fmla="*/ 319 w 686"/>
              <a:gd name="T20" fmla="*/ 335 w 686"/>
              <a:gd name="T21" fmla="*/ 351 w 686"/>
              <a:gd name="T22" fmla="*/ 367 w 686"/>
              <a:gd name="T23" fmla="*/ 383 w 686"/>
              <a:gd name="T24" fmla="*/ 400 w 686"/>
              <a:gd name="T25" fmla="*/ 416 w 686"/>
              <a:gd name="T26" fmla="*/ 432 w 686"/>
              <a:gd name="T27" fmla="*/ 448 w 686"/>
              <a:gd name="T28" fmla="*/ 465 w 686"/>
              <a:gd name="T29" fmla="*/ 481 w 686"/>
              <a:gd name="T30" fmla="*/ 497 w 686"/>
              <a:gd name="T31" fmla="*/ 513 w 686"/>
              <a:gd name="T32" fmla="*/ 529 w 686"/>
              <a:gd name="T33" fmla="*/ 546 w 686"/>
              <a:gd name="T34" fmla="*/ 562 w 686"/>
              <a:gd name="T35" fmla="*/ 578 w 686"/>
              <a:gd name="T36" fmla="*/ 594 w 686"/>
              <a:gd name="T37" fmla="*/ 610 w 686"/>
              <a:gd name="T38" fmla="*/ 627 w 686"/>
              <a:gd name="T39" fmla="*/ 643 w 686"/>
              <a:gd name="T40" fmla="*/ 659 w 686"/>
              <a:gd name="T41" fmla="*/ 675 w 68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686">
                <a:moveTo>
                  <a:pt x="0" y="0"/>
                </a:moveTo>
                <a:lnTo>
                  <a:pt x="5" y="0"/>
                </a:lnTo>
                <a:lnTo>
                  <a:pt x="11" y="0"/>
                </a:lnTo>
                <a:lnTo>
                  <a:pt x="16" y="0"/>
                </a:lnTo>
                <a:lnTo>
                  <a:pt x="21" y="0"/>
                </a:lnTo>
                <a:lnTo>
                  <a:pt x="27" y="0"/>
                </a:lnTo>
                <a:lnTo>
                  <a:pt x="32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4" y="0"/>
                </a:lnTo>
                <a:lnTo>
                  <a:pt x="59" y="0"/>
                </a:lnTo>
                <a:lnTo>
                  <a:pt x="65" y="0"/>
                </a:lnTo>
                <a:lnTo>
                  <a:pt x="70" y="0"/>
                </a:lnTo>
                <a:lnTo>
                  <a:pt x="75" y="0"/>
                </a:lnTo>
                <a:lnTo>
                  <a:pt x="81" y="0"/>
                </a:lnTo>
                <a:lnTo>
                  <a:pt x="86" y="0"/>
                </a:lnTo>
                <a:lnTo>
                  <a:pt x="92" y="0"/>
                </a:lnTo>
                <a:lnTo>
                  <a:pt x="97" y="0"/>
                </a:lnTo>
                <a:lnTo>
                  <a:pt x="102" y="0"/>
                </a:lnTo>
                <a:lnTo>
                  <a:pt x="108" y="0"/>
                </a:lnTo>
                <a:lnTo>
                  <a:pt x="113" y="0"/>
                </a:lnTo>
                <a:lnTo>
                  <a:pt x="119" y="0"/>
                </a:lnTo>
                <a:lnTo>
                  <a:pt x="124" y="0"/>
                </a:lnTo>
                <a:lnTo>
                  <a:pt x="130" y="0"/>
                </a:lnTo>
                <a:lnTo>
                  <a:pt x="135" y="0"/>
                </a:lnTo>
                <a:lnTo>
                  <a:pt x="140" y="0"/>
                </a:lnTo>
                <a:lnTo>
                  <a:pt x="146" y="0"/>
                </a:lnTo>
                <a:lnTo>
                  <a:pt x="151" y="0"/>
                </a:lnTo>
                <a:lnTo>
                  <a:pt x="157" y="0"/>
                </a:lnTo>
                <a:lnTo>
                  <a:pt x="162" y="0"/>
                </a:lnTo>
                <a:lnTo>
                  <a:pt x="167" y="0"/>
                </a:lnTo>
                <a:lnTo>
                  <a:pt x="173" y="0"/>
                </a:lnTo>
                <a:lnTo>
                  <a:pt x="178" y="0"/>
                </a:lnTo>
                <a:lnTo>
                  <a:pt x="184" y="0"/>
                </a:lnTo>
                <a:lnTo>
                  <a:pt x="189" y="0"/>
                </a:lnTo>
                <a:lnTo>
                  <a:pt x="194" y="0"/>
                </a:lnTo>
                <a:lnTo>
                  <a:pt x="200" y="0"/>
                </a:lnTo>
                <a:lnTo>
                  <a:pt x="205" y="0"/>
                </a:lnTo>
                <a:lnTo>
                  <a:pt x="211" y="0"/>
                </a:lnTo>
                <a:lnTo>
                  <a:pt x="216" y="0"/>
                </a:lnTo>
                <a:lnTo>
                  <a:pt x="221" y="0"/>
                </a:lnTo>
                <a:lnTo>
                  <a:pt x="227" y="0"/>
                </a:lnTo>
                <a:lnTo>
                  <a:pt x="232" y="0"/>
                </a:lnTo>
                <a:lnTo>
                  <a:pt x="238" y="0"/>
                </a:lnTo>
                <a:lnTo>
                  <a:pt x="243" y="0"/>
                </a:lnTo>
                <a:lnTo>
                  <a:pt x="248" y="0"/>
                </a:lnTo>
                <a:lnTo>
                  <a:pt x="254" y="0"/>
                </a:lnTo>
                <a:lnTo>
                  <a:pt x="259" y="0"/>
                </a:lnTo>
                <a:lnTo>
                  <a:pt x="265" y="0"/>
                </a:lnTo>
                <a:lnTo>
                  <a:pt x="270" y="0"/>
                </a:lnTo>
                <a:lnTo>
                  <a:pt x="275" y="0"/>
                </a:lnTo>
                <a:lnTo>
                  <a:pt x="281" y="0"/>
                </a:lnTo>
                <a:lnTo>
                  <a:pt x="286" y="0"/>
                </a:lnTo>
                <a:lnTo>
                  <a:pt x="292" y="0"/>
                </a:lnTo>
                <a:lnTo>
                  <a:pt x="297" y="0"/>
                </a:lnTo>
                <a:lnTo>
                  <a:pt x="302" y="0"/>
                </a:lnTo>
                <a:lnTo>
                  <a:pt x="308" y="0"/>
                </a:lnTo>
                <a:lnTo>
                  <a:pt x="313" y="0"/>
                </a:lnTo>
                <a:lnTo>
                  <a:pt x="319" y="0"/>
                </a:lnTo>
                <a:lnTo>
                  <a:pt x="324" y="0"/>
                </a:lnTo>
                <a:lnTo>
                  <a:pt x="329" y="0"/>
                </a:lnTo>
                <a:lnTo>
                  <a:pt x="335" y="0"/>
                </a:lnTo>
                <a:lnTo>
                  <a:pt x="340" y="0"/>
                </a:lnTo>
                <a:lnTo>
                  <a:pt x="346" y="0"/>
                </a:lnTo>
                <a:lnTo>
                  <a:pt x="351" y="0"/>
                </a:lnTo>
                <a:lnTo>
                  <a:pt x="356" y="0"/>
                </a:lnTo>
                <a:lnTo>
                  <a:pt x="362" y="0"/>
                </a:lnTo>
                <a:lnTo>
                  <a:pt x="367" y="0"/>
                </a:lnTo>
                <a:lnTo>
                  <a:pt x="373" y="0"/>
                </a:lnTo>
                <a:lnTo>
                  <a:pt x="378" y="0"/>
                </a:lnTo>
                <a:lnTo>
                  <a:pt x="383" y="0"/>
                </a:lnTo>
                <a:lnTo>
                  <a:pt x="389" y="0"/>
                </a:lnTo>
                <a:lnTo>
                  <a:pt x="394" y="0"/>
                </a:lnTo>
                <a:lnTo>
                  <a:pt x="400" y="0"/>
                </a:lnTo>
                <a:lnTo>
                  <a:pt x="405" y="0"/>
                </a:lnTo>
                <a:lnTo>
                  <a:pt x="410" y="0"/>
                </a:lnTo>
                <a:lnTo>
                  <a:pt x="416" y="0"/>
                </a:lnTo>
                <a:lnTo>
                  <a:pt x="421" y="0"/>
                </a:lnTo>
                <a:lnTo>
                  <a:pt x="427" y="0"/>
                </a:lnTo>
                <a:lnTo>
                  <a:pt x="432" y="0"/>
                </a:lnTo>
                <a:lnTo>
                  <a:pt x="438" y="0"/>
                </a:lnTo>
                <a:lnTo>
                  <a:pt x="443" y="0"/>
                </a:lnTo>
                <a:lnTo>
                  <a:pt x="448" y="0"/>
                </a:lnTo>
                <a:lnTo>
                  <a:pt x="454" y="0"/>
                </a:lnTo>
                <a:lnTo>
                  <a:pt x="459" y="0"/>
                </a:lnTo>
                <a:lnTo>
                  <a:pt x="465" y="0"/>
                </a:lnTo>
                <a:lnTo>
                  <a:pt x="470" y="0"/>
                </a:lnTo>
                <a:lnTo>
                  <a:pt x="475" y="0"/>
                </a:lnTo>
                <a:lnTo>
                  <a:pt x="481" y="0"/>
                </a:lnTo>
                <a:lnTo>
                  <a:pt x="486" y="0"/>
                </a:lnTo>
                <a:lnTo>
                  <a:pt x="492" y="0"/>
                </a:lnTo>
                <a:lnTo>
                  <a:pt x="497" y="0"/>
                </a:lnTo>
                <a:lnTo>
                  <a:pt x="502" y="0"/>
                </a:lnTo>
                <a:lnTo>
                  <a:pt x="508" y="0"/>
                </a:lnTo>
                <a:lnTo>
                  <a:pt x="513" y="0"/>
                </a:lnTo>
                <a:lnTo>
                  <a:pt x="519" y="0"/>
                </a:lnTo>
                <a:lnTo>
                  <a:pt x="524" y="0"/>
                </a:lnTo>
                <a:lnTo>
                  <a:pt x="529" y="0"/>
                </a:lnTo>
                <a:lnTo>
                  <a:pt x="535" y="0"/>
                </a:lnTo>
                <a:lnTo>
                  <a:pt x="540" y="0"/>
                </a:lnTo>
                <a:lnTo>
                  <a:pt x="546" y="0"/>
                </a:lnTo>
                <a:lnTo>
                  <a:pt x="551" y="0"/>
                </a:lnTo>
                <a:lnTo>
                  <a:pt x="556" y="0"/>
                </a:lnTo>
                <a:lnTo>
                  <a:pt x="562" y="0"/>
                </a:lnTo>
                <a:lnTo>
                  <a:pt x="567" y="0"/>
                </a:lnTo>
                <a:lnTo>
                  <a:pt x="573" y="0"/>
                </a:lnTo>
                <a:lnTo>
                  <a:pt x="578" y="0"/>
                </a:lnTo>
                <a:lnTo>
                  <a:pt x="583" y="0"/>
                </a:lnTo>
                <a:lnTo>
                  <a:pt x="589" y="0"/>
                </a:lnTo>
                <a:lnTo>
                  <a:pt x="594" y="0"/>
                </a:lnTo>
                <a:lnTo>
                  <a:pt x="600" y="0"/>
                </a:lnTo>
                <a:lnTo>
                  <a:pt x="605" y="0"/>
                </a:lnTo>
                <a:lnTo>
                  <a:pt x="610" y="0"/>
                </a:lnTo>
                <a:lnTo>
                  <a:pt x="616" y="0"/>
                </a:lnTo>
                <a:lnTo>
                  <a:pt x="621" y="0"/>
                </a:lnTo>
                <a:lnTo>
                  <a:pt x="627" y="0"/>
                </a:lnTo>
                <a:lnTo>
                  <a:pt x="632" y="0"/>
                </a:lnTo>
                <a:lnTo>
                  <a:pt x="637" y="0"/>
                </a:lnTo>
                <a:lnTo>
                  <a:pt x="643" y="0"/>
                </a:lnTo>
                <a:lnTo>
                  <a:pt x="648" y="0"/>
                </a:lnTo>
                <a:lnTo>
                  <a:pt x="654" y="0"/>
                </a:lnTo>
                <a:lnTo>
                  <a:pt x="659" y="0"/>
                </a:lnTo>
                <a:lnTo>
                  <a:pt x="664" y="0"/>
                </a:lnTo>
                <a:lnTo>
                  <a:pt x="670" y="0"/>
                </a:lnTo>
                <a:lnTo>
                  <a:pt x="675" y="0"/>
                </a:lnTo>
                <a:lnTo>
                  <a:pt x="681" y="0"/>
                </a:lnTo>
                <a:lnTo>
                  <a:pt x="686" y="0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1" name="Freeform 189"/>
          <p:cNvSpPr>
            <a:spLocks/>
          </p:cNvSpPr>
          <p:nvPr/>
        </p:nvSpPr>
        <p:spPr bwMode="auto">
          <a:xfrm>
            <a:off x="7242175" y="4654550"/>
            <a:ext cx="762000" cy="1588"/>
          </a:xfrm>
          <a:custGeom>
            <a:avLst/>
            <a:gdLst>
              <a:gd name="T0" fmla="*/ 11 w 686"/>
              <a:gd name="T1" fmla="*/ 27 w 686"/>
              <a:gd name="T2" fmla="*/ 43 w 686"/>
              <a:gd name="T3" fmla="*/ 60 w 686"/>
              <a:gd name="T4" fmla="*/ 76 w 686"/>
              <a:gd name="T5" fmla="*/ 92 w 686"/>
              <a:gd name="T6" fmla="*/ 108 w 686"/>
              <a:gd name="T7" fmla="*/ 124 w 686"/>
              <a:gd name="T8" fmla="*/ 141 w 686"/>
              <a:gd name="T9" fmla="*/ 157 w 686"/>
              <a:gd name="T10" fmla="*/ 173 w 686"/>
              <a:gd name="T11" fmla="*/ 189 w 686"/>
              <a:gd name="T12" fmla="*/ 205 w 686"/>
              <a:gd name="T13" fmla="*/ 222 w 686"/>
              <a:gd name="T14" fmla="*/ 238 w 686"/>
              <a:gd name="T15" fmla="*/ 254 w 686"/>
              <a:gd name="T16" fmla="*/ 270 w 686"/>
              <a:gd name="T17" fmla="*/ 286 w 686"/>
              <a:gd name="T18" fmla="*/ 303 w 686"/>
              <a:gd name="T19" fmla="*/ 319 w 686"/>
              <a:gd name="T20" fmla="*/ 335 w 686"/>
              <a:gd name="T21" fmla="*/ 351 w 686"/>
              <a:gd name="T22" fmla="*/ 368 w 686"/>
              <a:gd name="T23" fmla="*/ 384 w 686"/>
              <a:gd name="T24" fmla="*/ 400 w 686"/>
              <a:gd name="T25" fmla="*/ 416 w 686"/>
              <a:gd name="T26" fmla="*/ 432 w 686"/>
              <a:gd name="T27" fmla="*/ 449 w 686"/>
              <a:gd name="T28" fmla="*/ 465 w 686"/>
              <a:gd name="T29" fmla="*/ 481 w 686"/>
              <a:gd name="T30" fmla="*/ 497 w 686"/>
              <a:gd name="T31" fmla="*/ 513 w 686"/>
              <a:gd name="T32" fmla="*/ 530 w 686"/>
              <a:gd name="T33" fmla="*/ 546 w 686"/>
              <a:gd name="T34" fmla="*/ 562 w 686"/>
              <a:gd name="T35" fmla="*/ 578 w 686"/>
              <a:gd name="T36" fmla="*/ 594 w 686"/>
              <a:gd name="T37" fmla="*/ 611 w 686"/>
              <a:gd name="T38" fmla="*/ 627 w 686"/>
              <a:gd name="T39" fmla="*/ 643 w 686"/>
              <a:gd name="T40" fmla="*/ 659 w 686"/>
              <a:gd name="T41" fmla="*/ 676 w 68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686">
                <a:moveTo>
                  <a:pt x="0" y="0"/>
                </a:moveTo>
                <a:lnTo>
                  <a:pt x="5" y="0"/>
                </a:lnTo>
                <a:lnTo>
                  <a:pt x="11" y="0"/>
                </a:lnTo>
                <a:lnTo>
                  <a:pt x="16" y="0"/>
                </a:lnTo>
                <a:lnTo>
                  <a:pt x="22" y="0"/>
                </a:lnTo>
                <a:lnTo>
                  <a:pt x="27" y="0"/>
                </a:lnTo>
                <a:lnTo>
                  <a:pt x="32" y="0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0"/>
                </a:lnTo>
                <a:lnTo>
                  <a:pt x="70" y="0"/>
                </a:lnTo>
                <a:lnTo>
                  <a:pt x="76" y="0"/>
                </a:lnTo>
                <a:lnTo>
                  <a:pt x="81" y="0"/>
                </a:lnTo>
                <a:lnTo>
                  <a:pt x="87" y="0"/>
                </a:lnTo>
                <a:lnTo>
                  <a:pt x="92" y="0"/>
                </a:lnTo>
                <a:lnTo>
                  <a:pt x="97" y="0"/>
                </a:lnTo>
                <a:lnTo>
                  <a:pt x="103" y="0"/>
                </a:lnTo>
                <a:lnTo>
                  <a:pt x="108" y="0"/>
                </a:lnTo>
                <a:lnTo>
                  <a:pt x="114" y="0"/>
                </a:lnTo>
                <a:lnTo>
                  <a:pt x="119" y="0"/>
                </a:lnTo>
                <a:lnTo>
                  <a:pt x="124" y="0"/>
                </a:lnTo>
                <a:lnTo>
                  <a:pt x="130" y="0"/>
                </a:lnTo>
                <a:lnTo>
                  <a:pt x="135" y="0"/>
                </a:lnTo>
                <a:lnTo>
                  <a:pt x="141" y="0"/>
                </a:lnTo>
                <a:lnTo>
                  <a:pt x="146" y="0"/>
                </a:lnTo>
                <a:lnTo>
                  <a:pt x="151" y="0"/>
                </a:lnTo>
                <a:lnTo>
                  <a:pt x="157" y="0"/>
                </a:lnTo>
                <a:lnTo>
                  <a:pt x="162" y="0"/>
                </a:lnTo>
                <a:lnTo>
                  <a:pt x="168" y="0"/>
                </a:lnTo>
                <a:lnTo>
                  <a:pt x="173" y="0"/>
                </a:lnTo>
                <a:lnTo>
                  <a:pt x="178" y="0"/>
                </a:lnTo>
                <a:lnTo>
                  <a:pt x="184" y="0"/>
                </a:lnTo>
                <a:lnTo>
                  <a:pt x="189" y="0"/>
                </a:lnTo>
                <a:lnTo>
                  <a:pt x="195" y="0"/>
                </a:lnTo>
                <a:lnTo>
                  <a:pt x="200" y="0"/>
                </a:lnTo>
                <a:lnTo>
                  <a:pt x="205" y="0"/>
                </a:lnTo>
                <a:lnTo>
                  <a:pt x="211" y="0"/>
                </a:lnTo>
                <a:lnTo>
                  <a:pt x="216" y="0"/>
                </a:lnTo>
                <a:lnTo>
                  <a:pt x="222" y="0"/>
                </a:lnTo>
                <a:lnTo>
                  <a:pt x="227" y="0"/>
                </a:lnTo>
                <a:lnTo>
                  <a:pt x="232" y="0"/>
                </a:lnTo>
                <a:lnTo>
                  <a:pt x="238" y="0"/>
                </a:lnTo>
                <a:lnTo>
                  <a:pt x="243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5" y="0"/>
                </a:lnTo>
                <a:lnTo>
                  <a:pt x="270" y="0"/>
                </a:lnTo>
                <a:lnTo>
                  <a:pt x="276" y="0"/>
                </a:lnTo>
                <a:lnTo>
                  <a:pt x="281" y="0"/>
                </a:lnTo>
                <a:lnTo>
                  <a:pt x="286" y="0"/>
                </a:lnTo>
                <a:lnTo>
                  <a:pt x="292" y="0"/>
                </a:lnTo>
                <a:lnTo>
                  <a:pt x="297" y="0"/>
                </a:lnTo>
                <a:lnTo>
                  <a:pt x="303" y="0"/>
                </a:lnTo>
                <a:lnTo>
                  <a:pt x="308" y="0"/>
                </a:lnTo>
                <a:lnTo>
                  <a:pt x="313" y="0"/>
                </a:lnTo>
                <a:lnTo>
                  <a:pt x="319" y="0"/>
                </a:lnTo>
                <a:lnTo>
                  <a:pt x="324" y="0"/>
                </a:lnTo>
                <a:lnTo>
                  <a:pt x="330" y="0"/>
                </a:lnTo>
                <a:lnTo>
                  <a:pt x="335" y="0"/>
                </a:lnTo>
                <a:lnTo>
                  <a:pt x="340" y="0"/>
                </a:lnTo>
                <a:lnTo>
                  <a:pt x="346" y="0"/>
                </a:lnTo>
                <a:lnTo>
                  <a:pt x="351" y="0"/>
                </a:lnTo>
                <a:lnTo>
                  <a:pt x="357" y="0"/>
                </a:lnTo>
                <a:lnTo>
                  <a:pt x="362" y="0"/>
                </a:lnTo>
                <a:lnTo>
                  <a:pt x="368" y="0"/>
                </a:lnTo>
                <a:lnTo>
                  <a:pt x="373" y="0"/>
                </a:lnTo>
                <a:lnTo>
                  <a:pt x="378" y="0"/>
                </a:lnTo>
                <a:lnTo>
                  <a:pt x="384" y="0"/>
                </a:lnTo>
                <a:lnTo>
                  <a:pt x="389" y="0"/>
                </a:lnTo>
                <a:lnTo>
                  <a:pt x="395" y="0"/>
                </a:lnTo>
                <a:lnTo>
                  <a:pt x="400" y="0"/>
                </a:lnTo>
                <a:lnTo>
                  <a:pt x="405" y="0"/>
                </a:lnTo>
                <a:lnTo>
                  <a:pt x="411" y="0"/>
                </a:lnTo>
                <a:lnTo>
                  <a:pt x="416" y="0"/>
                </a:lnTo>
                <a:lnTo>
                  <a:pt x="422" y="0"/>
                </a:lnTo>
                <a:lnTo>
                  <a:pt x="427" y="0"/>
                </a:lnTo>
                <a:lnTo>
                  <a:pt x="432" y="0"/>
                </a:lnTo>
                <a:lnTo>
                  <a:pt x="438" y="0"/>
                </a:lnTo>
                <a:lnTo>
                  <a:pt x="443" y="0"/>
                </a:lnTo>
                <a:lnTo>
                  <a:pt x="449" y="0"/>
                </a:lnTo>
                <a:lnTo>
                  <a:pt x="454" y="0"/>
                </a:lnTo>
                <a:lnTo>
                  <a:pt x="459" y="0"/>
                </a:lnTo>
                <a:lnTo>
                  <a:pt x="465" y="0"/>
                </a:lnTo>
                <a:lnTo>
                  <a:pt x="470" y="0"/>
                </a:lnTo>
                <a:lnTo>
                  <a:pt x="476" y="0"/>
                </a:lnTo>
                <a:lnTo>
                  <a:pt x="481" y="0"/>
                </a:lnTo>
                <a:lnTo>
                  <a:pt x="486" y="0"/>
                </a:lnTo>
                <a:lnTo>
                  <a:pt x="492" y="0"/>
                </a:lnTo>
                <a:lnTo>
                  <a:pt x="497" y="0"/>
                </a:lnTo>
                <a:lnTo>
                  <a:pt x="503" y="0"/>
                </a:lnTo>
                <a:lnTo>
                  <a:pt x="508" y="0"/>
                </a:lnTo>
                <a:lnTo>
                  <a:pt x="513" y="0"/>
                </a:lnTo>
                <a:lnTo>
                  <a:pt x="519" y="0"/>
                </a:lnTo>
                <a:lnTo>
                  <a:pt x="524" y="0"/>
                </a:lnTo>
                <a:lnTo>
                  <a:pt x="530" y="0"/>
                </a:lnTo>
                <a:lnTo>
                  <a:pt x="535" y="0"/>
                </a:lnTo>
                <a:lnTo>
                  <a:pt x="540" y="0"/>
                </a:lnTo>
                <a:lnTo>
                  <a:pt x="546" y="0"/>
                </a:lnTo>
                <a:lnTo>
                  <a:pt x="551" y="0"/>
                </a:lnTo>
                <a:lnTo>
                  <a:pt x="557" y="0"/>
                </a:lnTo>
                <a:lnTo>
                  <a:pt x="562" y="0"/>
                </a:lnTo>
                <a:lnTo>
                  <a:pt x="567" y="0"/>
                </a:lnTo>
                <a:lnTo>
                  <a:pt x="573" y="0"/>
                </a:lnTo>
                <a:lnTo>
                  <a:pt x="578" y="0"/>
                </a:lnTo>
                <a:lnTo>
                  <a:pt x="584" y="0"/>
                </a:lnTo>
                <a:lnTo>
                  <a:pt x="589" y="0"/>
                </a:lnTo>
                <a:lnTo>
                  <a:pt x="594" y="0"/>
                </a:lnTo>
                <a:lnTo>
                  <a:pt x="600" y="0"/>
                </a:lnTo>
                <a:lnTo>
                  <a:pt x="605" y="0"/>
                </a:lnTo>
                <a:lnTo>
                  <a:pt x="611" y="0"/>
                </a:lnTo>
                <a:lnTo>
                  <a:pt x="616" y="0"/>
                </a:lnTo>
                <a:lnTo>
                  <a:pt x="621" y="0"/>
                </a:lnTo>
                <a:lnTo>
                  <a:pt x="627" y="0"/>
                </a:lnTo>
                <a:lnTo>
                  <a:pt x="632" y="0"/>
                </a:lnTo>
                <a:lnTo>
                  <a:pt x="638" y="0"/>
                </a:lnTo>
                <a:lnTo>
                  <a:pt x="643" y="0"/>
                </a:lnTo>
                <a:lnTo>
                  <a:pt x="648" y="0"/>
                </a:lnTo>
                <a:lnTo>
                  <a:pt x="654" y="0"/>
                </a:lnTo>
                <a:lnTo>
                  <a:pt x="659" y="0"/>
                </a:lnTo>
                <a:lnTo>
                  <a:pt x="665" y="0"/>
                </a:lnTo>
                <a:lnTo>
                  <a:pt x="670" y="0"/>
                </a:lnTo>
                <a:lnTo>
                  <a:pt x="676" y="0"/>
                </a:lnTo>
                <a:lnTo>
                  <a:pt x="681" y="0"/>
                </a:lnTo>
                <a:lnTo>
                  <a:pt x="686" y="0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2" name="Freeform 190"/>
          <p:cNvSpPr>
            <a:spLocks/>
          </p:cNvSpPr>
          <p:nvPr/>
        </p:nvSpPr>
        <p:spPr bwMode="auto">
          <a:xfrm>
            <a:off x="8004175" y="4654550"/>
            <a:ext cx="522288" cy="1588"/>
          </a:xfrm>
          <a:custGeom>
            <a:avLst/>
            <a:gdLst>
              <a:gd name="T0" fmla="*/ 6 w 470"/>
              <a:gd name="T1" fmla="*/ 17 w 470"/>
              <a:gd name="T2" fmla="*/ 27 w 470"/>
              <a:gd name="T3" fmla="*/ 38 w 470"/>
              <a:gd name="T4" fmla="*/ 49 w 470"/>
              <a:gd name="T5" fmla="*/ 60 w 470"/>
              <a:gd name="T6" fmla="*/ 71 w 470"/>
              <a:gd name="T7" fmla="*/ 81 w 470"/>
              <a:gd name="T8" fmla="*/ 92 w 470"/>
              <a:gd name="T9" fmla="*/ 103 w 470"/>
              <a:gd name="T10" fmla="*/ 114 w 470"/>
              <a:gd name="T11" fmla="*/ 125 w 470"/>
              <a:gd name="T12" fmla="*/ 135 w 470"/>
              <a:gd name="T13" fmla="*/ 146 w 470"/>
              <a:gd name="T14" fmla="*/ 157 w 470"/>
              <a:gd name="T15" fmla="*/ 168 w 470"/>
              <a:gd name="T16" fmla="*/ 179 w 470"/>
              <a:gd name="T17" fmla="*/ 189 w 470"/>
              <a:gd name="T18" fmla="*/ 200 w 470"/>
              <a:gd name="T19" fmla="*/ 211 w 470"/>
              <a:gd name="T20" fmla="*/ 222 w 470"/>
              <a:gd name="T21" fmla="*/ 233 w 470"/>
              <a:gd name="T22" fmla="*/ 243 w 470"/>
              <a:gd name="T23" fmla="*/ 254 w 470"/>
              <a:gd name="T24" fmla="*/ 265 w 470"/>
              <a:gd name="T25" fmla="*/ 276 w 470"/>
              <a:gd name="T26" fmla="*/ 287 w 470"/>
              <a:gd name="T27" fmla="*/ 298 w 470"/>
              <a:gd name="T28" fmla="*/ 308 w 470"/>
              <a:gd name="T29" fmla="*/ 319 w 470"/>
              <a:gd name="T30" fmla="*/ 330 w 470"/>
              <a:gd name="T31" fmla="*/ 341 w 470"/>
              <a:gd name="T32" fmla="*/ 352 w 470"/>
              <a:gd name="T33" fmla="*/ 362 w 470"/>
              <a:gd name="T34" fmla="*/ 373 w 470"/>
              <a:gd name="T35" fmla="*/ 384 w 470"/>
              <a:gd name="T36" fmla="*/ 395 w 470"/>
              <a:gd name="T37" fmla="*/ 406 w 470"/>
              <a:gd name="T38" fmla="*/ 416 w 470"/>
              <a:gd name="T39" fmla="*/ 427 w 470"/>
              <a:gd name="T40" fmla="*/ 438 w 470"/>
              <a:gd name="T41" fmla="*/ 449 w 470"/>
              <a:gd name="T42" fmla="*/ 460 w 470"/>
              <a:gd name="T43" fmla="*/ 470 w 47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</a:cxnLst>
            <a:rect l="0" t="0" r="r" b="b"/>
            <a:pathLst>
              <a:path w="470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7" y="0"/>
                </a:lnTo>
                <a:lnTo>
                  <a:pt x="22" y="0"/>
                </a:lnTo>
                <a:lnTo>
                  <a:pt x="27" y="0"/>
                </a:lnTo>
                <a:lnTo>
                  <a:pt x="33" y="0"/>
                </a:lnTo>
                <a:lnTo>
                  <a:pt x="38" y="0"/>
                </a:lnTo>
                <a:lnTo>
                  <a:pt x="44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0"/>
                </a:lnTo>
                <a:lnTo>
                  <a:pt x="71" y="0"/>
                </a:lnTo>
                <a:lnTo>
                  <a:pt x="76" y="0"/>
                </a:lnTo>
                <a:lnTo>
                  <a:pt x="81" y="0"/>
                </a:lnTo>
                <a:lnTo>
                  <a:pt x="87" y="0"/>
                </a:lnTo>
                <a:lnTo>
                  <a:pt x="92" y="0"/>
                </a:lnTo>
                <a:lnTo>
                  <a:pt x="98" y="0"/>
                </a:lnTo>
                <a:lnTo>
                  <a:pt x="103" y="0"/>
                </a:lnTo>
                <a:lnTo>
                  <a:pt x="108" y="0"/>
                </a:lnTo>
                <a:lnTo>
                  <a:pt x="114" y="0"/>
                </a:lnTo>
                <a:lnTo>
                  <a:pt x="119" y="0"/>
                </a:lnTo>
                <a:lnTo>
                  <a:pt x="125" y="0"/>
                </a:lnTo>
                <a:lnTo>
                  <a:pt x="130" y="0"/>
                </a:lnTo>
                <a:lnTo>
                  <a:pt x="135" y="0"/>
                </a:lnTo>
                <a:lnTo>
                  <a:pt x="141" y="0"/>
                </a:lnTo>
                <a:lnTo>
                  <a:pt x="146" y="0"/>
                </a:lnTo>
                <a:lnTo>
                  <a:pt x="152" y="0"/>
                </a:lnTo>
                <a:lnTo>
                  <a:pt x="157" y="0"/>
                </a:lnTo>
                <a:lnTo>
                  <a:pt x="162" y="0"/>
                </a:lnTo>
                <a:lnTo>
                  <a:pt x="168" y="0"/>
                </a:lnTo>
                <a:lnTo>
                  <a:pt x="173" y="0"/>
                </a:lnTo>
                <a:lnTo>
                  <a:pt x="179" y="0"/>
                </a:lnTo>
                <a:lnTo>
                  <a:pt x="184" y="0"/>
                </a:lnTo>
                <a:lnTo>
                  <a:pt x="189" y="0"/>
                </a:lnTo>
                <a:lnTo>
                  <a:pt x="195" y="0"/>
                </a:lnTo>
                <a:lnTo>
                  <a:pt x="200" y="0"/>
                </a:lnTo>
                <a:lnTo>
                  <a:pt x="206" y="0"/>
                </a:lnTo>
                <a:lnTo>
                  <a:pt x="211" y="0"/>
                </a:lnTo>
                <a:lnTo>
                  <a:pt x="216" y="0"/>
                </a:lnTo>
                <a:lnTo>
                  <a:pt x="222" y="0"/>
                </a:lnTo>
                <a:lnTo>
                  <a:pt x="227" y="0"/>
                </a:lnTo>
                <a:lnTo>
                  <a:pt x="233" y="0"/>
                </a:lnTo>
                <a:lnTo>
                  <a:pt x="238" y="0"/>
                </a:lnTo>
                <a:lnTo>
                  <a:pt x="243" y="0"/>
                </a:lnTo>
                <a:lnTo>
                  <a:pt x="249" y="0"/>
                </a:lnTo>
                <a:lnTo>
                  <a:pt x="254" y="0"/>
                </a:lnTo>
                <a:lnTo>
                  <a:pt x="260" y="0"/>
                </a:lnTo>
                <a:lnTo>
                  <a:pt x="265" y="0"/>
                </a:lnTo>
                <a:lnTo>
                  <a:pt x="270" y="0"/>
                </a:lnTo>
                <a:lnTo>
                  <a:pt x="276" y="0"/>
                </a:lnTo>
                <a:lnTo>
                  <a:pt x="281" y="0"/>
                </a:lnTo>
                <a:lnTo>
                  <a:pt x="287" y="0"/>
                </a:lnTo>
                <a:lnTo>
                  <a:pt x="292" y="0"/>
                </a:lnTo>
                <a:lnTo>
                  <a:pt x="298" y="0"/>
                </a:lnTo>
                <a:lnTo>
                  <a:pt x="303" y="0"/>
                </a:lnTo>
                <a:lnTo>
                  <a:pt x="308" y="0"/>
                </a:lnTo>
                <a:lnTo>
                  <a:pt x="314" y="0"/>
                </a:lnTo>
                <a:lnTo>
                  <a:pt x="319" y="0"/>
                </a:lnTo>
                <a:lnTo>
                  <a:pt x="325" y="0"/>
                </a:lnTo>
                <a:lnTo>
                  <a:pt x="330" y="0"/>
                </a:lnTo>
                <a:lnTo>
                  <a:pt x="335" y="0"/>
                </a:lnTo>
                <a:lnTo>
                  <a:pt x="341" y="0"/>
                </a:lnTo>
                <a:lnTo>
                  <a:pt x="346" y="0"/>
                </a:lnTo>
                <a:lnTo>
                  <a:pt x="352" y="0"/>
                </a:lnTo>
                <a:lnTo>
                  <a:pt x="357" y="0"/>
                </a:lnTo>
                <a:lnTo>
                  <a:pt x="362" y="0"/>
                </a:lnTo>
                <a:lnTo>
                  <a:pt x="368" y="0"/>
                </a:lnTo>
                <a:lnTo>
                  <a:pt x="373" y="0"/>
                </a:lnTo>
                <a:lnTo>
                  <a:pt x="379" y="0"/>
                </a:lnTo>
                <a:lnTo>
                  <a:pt x="384" y="0"/>
                </a:lnTo>
                <a:lnTo>
                  <a:pt x="389" y="0"/>
                </a:lnTo>
                <a:lnTo>
                  <a:pt x="395" y="0"/>
                </a:lnTo>
                <a:lnTo>
                  <a:pt x="400" y="0"/>
                </a:lnTo>
                <a:lnTo>
                  <a:pt x="406" y="0"/>
                </a:lnTo>
                <a:lnTo>
                  <a:pt x="411" y="0"/>
                </a:lnTo>
                <a:lnTo>
                  <a:pt x="416" y="0"/>
                </a:lnTo>
                <a:lnTo>
                  <a:pt x="422" y="0"/>
                </a:lnTo>
                <a:lnTo>
                  <a:pt x="427" y="0"/>
                </a:lnTo>
                <a:lnTo>
                  <a:pt x="433" y="0"/>
                </a:lnTo>
                <a:lnTo>
                  <a:pt x="438" y="0"/>
                </a:lnTo>
                <a:lnTo>
                  <a:pt x="443" y="0"/>
                </a:lnTo>
                <a:lnTo>
                  <a:pt x="449" y="0"/>
                </a:lnTo>
                <a:lnTo>
                  <a:pt x="454" y="0"/>
                </a:lnTo>
                <a:lnTo>
                  <a:pt x="460" y="0"/>
                </a:lnTo>
                <a:lnTo>
                  <a:pt x="465" y="0"/>
                </a:lnTo>
                <a:lnTo>
                  <a:pt x="470" y="0"/>
                </a:lnTo>
              </a:path>
            </a:pathLst>
          </a:custGeom>
          <a:noFill/>
          <a:ln w="6985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3" name="Freeform 191"/>
          <p:cNvSpPr>
            <a:spLocks/>
          </p:cNvSpPr>
          <p:nvPr/>
        </p:nvSpPr>
        <p:spPr bwMode="auto">
          <a:xfrm>
            <a:off x="4956175" y="2582863"/>
            <a:ext cx="515938" cy="2071687"/>
          </a:xfrm>
          <a:custGeom>
            <a:avLst/>
            <a:gdLst>
              <a:gd name="T0" fmla="*/ 11 w 465"/>
              <a:gd name="T1" fmla="*/ 1867 h 1867"/>
              <a:gd name="T2" fmla="*/ 27 w 465"/>
              <a:gd name="T3" fmla="*/ 1867 h 1867"/>
              <a:gd name="T4" fmla="*/ 44 w 465"/>
              <a:gd name="T5" fmla="*/ 1867 h 1867"/>
              <a:gd name="T6" fmla="*/ 60 w 465"/>
              <a:gd name="T7" fmla="*/ 1867 h 1867"/>
              <a:gd name="T8" fmla="*/ 76 w 465"/>
              <a:gd name="T9" fmla="*/ 1867 h 1867"/>
              <a:gd name="T10" fmla="*/ 92 w 465"/>
              <a:gd name="T11" fmla="*/ 1867 h 1867"/>
              <a:gd name="T12" fmla="*/ 108 w 465"/>
              <a:gd name="T13" fmla="*/ 1867 h 1867"/>
              <a:gd name="T14" fmla="*/ 125 w 465"/>
              <a:gd name="T15" fmla="*/ 1867 h 1867"/>
              <a:gd name="T16" fmla="*/ 141 w 465"/>
              <a:gd name="T17" fmla="*/ 1867 h 1867"/>
              <a:gd name="T18" fmla="*/ 157 w 465"/>
              <a:gd name="T19" fmla="*/ 1867 h 1867"/>
              <a:gd name="T20" fmla="*/ 173 w 465"/>
              <a:gd name="T21" fmla="*/ 1867 h 1867"/>
              <a:gd name="T22" fmla="*/ 189 w 465"/>
              <a:gd name="T23" fmla="*/ 1867 h 1867"/>
              <a:gd name="T24" fmla="*/ 206 w 465"/>
              <a:gd name="T25" fmla="*/ 1867 h 1867"/>
              <a:gd name="T26" fmla="*/ 222 w 465"/>
              <a:gd name="T27" fmla="*/ 1861 h 1867"/>
              <a:gd name="T28" fmla="*/ 233 w 465"/>
              <a:gd name="T29" fmla="*/ 1824 h 1867"/>
              <a:gd name="T30" fmla="*/ 238 w 465"/>
              <a:gd name="T31" fmla="*/ 1737 h 1867"/>
              <a:gd name="T32" fmla="*/ 249 w 465"/>
              <a:gd name="T33" fmla="*/ 1629 h 1867"/>
              <a:gd name="T34" fmla="*/ 254 w 465"/>
              <a:gd name="T35" fmla="*/ 1419 h 1867"/>
              <a:gd name="T36" fmla="*/ 265 w 465"/>
              <a:gd name="T37" fmla="*/ 1306 h 1867"/>
              <a:gd name="T38" fmla="*/ 271 w 465"/>
              <a:gd name="T39" fmla="*/ 1209 h 1867"/>
              <a:gd name="T40" fmla="*/ 281 w 465"/>
              <a:gd name="T41" fmla="*/ 1182 h 1867"/>
              <a:gd name="T42" fmla="*/ 292 w 465"/>
              <a:gd name="T43" fmla="*/ 1214 h 1867"/>
              <a:gd name="T44" fmla="*/ 298 w 465"/>
              <a:gd name="T45" fmla="*/ 1257 h 1867"/>
              <a:gd name="T46" fmla="*/ 308 w 465"/>
              <a:gd name="T47" fmla="*/ 1290 h 1867"/>
              <a:gd name="T48" fmla="*/ 314 w 465"/>
              <a:gd name="T49" fmla="*/ 1322 h 1867"/>
              <a:gd name="T50" fmla="*/ 325 w 465"/>
              <a:gd name="T51" fmla="*/ 1306 h 1867"/>
              <a:gd name="T52" fmla="*/ 335 w 465"/>
              <a:gd name="T53" fmla="*/ 1236 h 1867"/>
              <a:gd name="T54" fmla="*/ 341 w 465"/>
              <a:gd name="T55" fmla="*/ 1128 h 1867"/>
              <a:gd name="T56" fmla="*/ 352 w 465"/>
              <a:gd name="T57" fmla="*/ 1020 h 1867"/>
              <a:gd name="T58" fmla="*/ 357 w 465"/>
              <a:gd name="T59" fmla="*/ 874 h 1867"/>
              <a:gd name="T60" fmla="*/ 368 w 465"/>
              <a:gd name="T61" fmla="*/ 718 h 1867"/>
              <a:gd name="T62" fmla="*/ 373 w 465"/>
              <a:gd name="T63" fmla="*/ 561 h 1867"/>
              <a:gd name="T64" fmla="*/ 384 w 465"/>
              <a:gd name="T65" fmla="*/ 443 h 1867"/>
              <a:gd name="T66" fmla="*/ 389 w 465"/>
              <a:gd name="T67" fmla="*/ 259 h 1867"/>
              <a:gd name="T68" fmla="*/ 400 w 465"/>
              <a:gd name="T69" fmla="*/ 162 h 1867"/>
              <a:gd name="T70" fmla="*/ 406 w 465"/>
              <a:gd name="T71" fmla="*/ 71 h 1867"/>
              <a:gd name="T72" fmla="*/ 416 w 465"/>
              <a:gd name="T73" fmla="*/ 17 h 1867"/>
              <a:gd name="T74" fmla="*/ 422 w 465"/>
              <a:gd name="T75" fmla="*/ 0 h 1867"/>
              <a:gd name="T76" fmla="*/ 438 w 465"/>
              <a:gd name="T77" fmla="*/ 11 h 1867"/>
              <a:gd name="T78" fmla="*/ 443 w 465"/>
              <a:gd name="T79" fmla="*/ 33 h 1867"/>
              <a:gd name="T80" fmla="*/ 454 w 465"/>
              <a:gd name="T81" fmla="*/ 65 h 1867"/>
              <a:gd name="T82" fmla="*/ 460 w 465"/>
              <a:gd name="T83" fmla="*/ 141 h 1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65" h="1867">
                <a:moveTo>
                  <a:pt x="0" y="1867"/>
                </a:moveTo>
                <a:lnTo>
                  <a:pt x="6" y="1867"/>
                </a:lnTo>
                <a:lnTo>
                  <a:pt x="11" y="1867"/>
                </a:lnTo>
                <a:lnTo>
                  <a:pt x="17" y="1867"/>
                </a:lnTo>
                <a:lnTo>
                  <a:pt x="22" y="1867"/>
                </a:lnTo>
                <a:lnTo>
                  <a:pt x="27" y="1867"/>
                </a:lnTo>
                <a:lnTo>
                  <a:pt x="33" y="1867"/>
                </a:lnTo>
                <a:lnTo>
                  <a:pt x="38" y="1867"/>
                </a:lnTo>
                <a:lnTo>
                  <a:pt x="44" y="1867"/>
                </a:lnTo>
                <a:lnTo>
                  <a:pt x="49" y="1867"/>
                </a:lnTo>
                <a:lnTo>
                  <a:pt x="54" y="1867"/>
                </a:lnTo>
                <a:lnTo>
                  <a:pt x="60" y="1867"/>
                </a:lnTo>
                <a:lnTo>
                  <a:pt x="65" y="1867"/>
                </a:lnTo>
                <a:lnTo>
                  <a:pt x="71" y="1867"/>
                </a:lnTo>
                <a:lnTo>
                  <a:pt x="76" y="1867"/>
                </a:lnTo>
                <a:lnTo>
                  <a:pt x="81" y="1867"/>
                </a:lnTo>
                <a:lnTo>
                  <a:pt x="87" y="1867"/>
                </a:lnTo>
                <a:lnTo>
                  <a:pt x="92" y="1867"/>
                </a:lnTo>
                <a:lnTo>
                  <a:pt x="98" y="1867"/>
                </a:lnTo>
                <a:lnTo>
                  <a:pt x="103" y="1867"/>
                </a:lnTo>
                <a:lnTo>
                  <a:pt x="108" y="1867"/>
                </a:lnTo>
                <a:lnTo>
                  <a:pt x="114" y="1867"/>
                </a:lnTo>
                <a:lnTo>
                  <a:pt x="119" y="1867"/>
                </a:lnTo>
                <a:lnTo>
                  <a:pt x="125" y="1867"/>
                </a:lnTo>
                <a:lnTo>
                  <a:pt x="130" y="1867"/>
                </a:lnTo>
                <a:lnTo>
                  <a:pt x="135" y="1867"/>
                </a:lnTo>
                <a:lnTo>
                  <a:pt x="141" y="1867"/>
                </a:lnTo>
                <a:lnTo>
                  <a:pt x="146" y="1867"/>
                </a:lnTo>
                <a:lnTo>
                  <a:pt x="152" y="1867"/>
                </a:lnTo>
                <a:lnTo>
                  <a:pt x="157" y="1867"/>
                </a:lnTo>
                <a:lnTo>
                  <a:pt x="162" y="1867"/>
                </a:lnTo>
                <a:lnTo>
                  <a:pt x="168" y="1867"/>
                </a:lnTo>
                <a:lnTo>
                  <a:pt x="173" y="1867"/>
                </a:lnTo>
                <a:lnTo>
                  <a:pt x="179" y="1867"/>
                </a:lnTo>
                <a:lnTo>
                  <a:pt x="184" y="1867"/>
                </a:lnTo>
                <a:lnTo>
                  <a:pt x="189" y="1867"/>
                </a:lnTo>
                <a:lnTo>
                  <a:pt x="195" y="1867"/>
                </a:lnTo>
                <a:lnTo>
                  <a:pt x="200" y="1867"/>
                </a:lnTo>
                <a:lnTo>
                  <a:pt x="206" y="1867"/>
                </a:lnTo>
                <a:lnTo>
                  <a:pt x="211" y="1867"/>
                </a:lnTo>
                <a:lnTo>
                  <a:pt x="216" y="1867"/>
                </a:lnTo>
                <a:lnTo>
                  <a:pt x="222" y="1861"/>
                </a:lnTo>
                <a:lnTo>
                  <a:pt x="227" y="1850"/>
                </a:lnTo>
                <a:lnTo>
                  <a:pt x="227" y="1840"/>
                </a:lnTo>
                <a:lnTo>
                  <a:pt x="233" y="1824"/>
                </a:lnTo>
                <a:lnTo>
                  <a:pt x="233" y="1807"/>
                </a:lnTo>
                <a:lnTo>
                  <a:pt x="238" y="1786"/>
                </a:lnTo>
                <a:lnTo>
                  <a:pt x="238" y="1737"/>
                </a:lnTo>
                <a:lnTo>
                  <a:pt x="244" y="1705"/>
                </a:lnTo>
                <a:lnTo>
                  <a:pt x="244" y="1667"/>
                </a:lnTo>
                <a:lnTo>
                  <a:pt x="249" y="1629"/>
                </a:lnTo>
                <a:lnTo>
                  <a:pt x="249" y="1548"/>
                </a:lnTo>
                <a:lnTo>
                  <a:pt x="254" y="1505"/>
                </a:lnTo>
                <a:lnTo>
                  <a:pt x="254" y="1419"/>
                </a:lnTo>
                <a:lnTo>
                  <a:pt x="260" y="1381"/>
                </a:lnTo>
                <a:lnTo>
                  <a:pt x="260" y="1343"/>
                </a:lnTo>
                <a:lnTo>
                  <a:pt x="265" y="1306"/>
                </a:lnTo>
                <a:lnTo>
                  <a:pt x="265" y="1252"/>
                </a:lnTo>
                <a:lnTo>
                  <a:pt x="271" y="1230"/>
                </a:lnTo>
                <a:lnTo>
                  <a:pt x="271" y="1209"/>
                </a:lnTo>
                <a:lnTo>
                  <a:pt x="276" y="1198"/>
                </a:lnTo>
                <a:lnTo>
                  <a:pt x="276" y="1182"/>
                </a:lnTo>
                <a:lnTo>
                  <a:pt x="281" y="1182"/>
                </a:lnTo>
                <a:lnTo>
                  <a:pt x="287" y="1192"/>
                </a:lnTo>
                <a:lnTo>
                  <a:pt x="287" y="1203"/>
                </a:lnTo>
                <a:lnTo>
                  <a:pt x="292" y="1214"/>
                </a:lnTo>
                <a:lnTo>
                  <a:pt x="292" y="1225"/>
                </a:lnTo>
                <a:lnTo>
                  <a:pt x="298" y="1236"/>
                </a:lnTo>
                <a:lnTo>
                  <a:pt x="298" y="1257"/>
                </a:lnTo>
                <a:lnTo>
                  <a:pt x="303" y="1268"/>
                </a:lnTo>
                <a:lnTo>
                  <a:pt x="303" y="1279"/>
                </a:lnTo>
                <a:lnTo>
                  <a:pt x="308" y="1290"/>
                </a:lnTo>
                <a:lnTo>
                  <a:pt x="308" y="1311"/>
                </a:lnTo>
                <a:lnTo>
                  <a:pt x="319" y="1322"/>
                </a:lnTo>
                <a:lnTo>
                  <a:pt x="314" y="1322"/>
                </a:lnTo>
                <a:lnTo>
                  <a:pt x="319" y="1322"/>
                </a:lnTo>
                <a:lnTo>
                  <a:pt x="325" y="1316"/>
                </a:lnTo>
                <a:lnTo>
                  <a:pt x="325" y="1306"/>
                </a:lnTo>
                <a:lnTo>
                  <a:pt x="330" y="1295"/>
                </a:lnTo>
                <a:lnTo>
                  <a:pt x="330" y="1257"/>
                </a:lnTo>
                <a:lnTo>
                  <a:pt x="335" y="1236"/>
                </a:lnTo>
                <a:lnTo>
                  <a:pt x="335" y="1214"/>
                </a:lnTo>
                <a:lnTo>
                  <a:pt x="341" y="1187"/>
                </a:lnTo>
                <a:lnTo>
                  <a:pt x="341" y="1128"/>
                </a:lnTo>
                <a:lnTo>
                  <a:pt x="346" y="1090"/>
                </a:lnTo>
                <a:lnTo>
                  <a:pt x="346" y="1058"/>
                </a:lnTo>
                <a:lnTo>
                  <a:pt x="352" y="1020"/>
                </a:lnTo>
                <a:lnTo>
                  <a:pt x="352" y="950"/>
                </a:lnTo>
                <a:lnTo>
                  <a:pt x="357" y="912"/>
                </a:lnTo>
                <a:lnTo>
                  <a:pt x="357" y="874"/>
                </a:lnTo>
                <a:lnTo>
                  <a:pt x="362" y="836"/>
                </a:lnTo>
                <a:lnTo>
                  <a:pt x="362" y="756"/>
                </a:lnTo>
                <a:lnTo>
                  <a:pt x="368" y="718"/>
                </a:lnTo>
                <a:lnTo>
                  <a:pt x="368" y="680"/>
                </a:lnTo>
                <a:lnTo>
                  <a:pt x="373" y="642"/>
                </a:lnTo>
                <a:lnTo>
                  <a:pt x="373" y="561"/>
                </a:lnTo>
                <a:lnTo>
                  <a:pt x="379" y="524"/>
                </a:lnTo>
                <a:lnTo>
                  <a:pt x="379" y="480"/>
                </a:lnTo>
                <a:lnTo>
                  <a:pt x="384" y="443"/>
                </a:lnTo>
                <a:lnTo>
                  <a:pt x="384" y="367"/>
                </a:lnTo>
                <a:lnTo>
                  <a:pt x="389" y="329"/>
                </a:lnTo>
                <a:lnTo>
                  <a:pt x="389" y="259"/>
                </a:lnTo>
                <a:lnTo>
                  <a:pt x="395" y="227"/>
                </a:lnTo>
                <a:lnTo>
                  <a:pt x="395" y="195"/>
                </a:lnTo>
                <a:lnTo>
                  <a:pt x="400" y="162"/>
                </a:lnTo>
                <a:lnTo>
                  <a:pt x="400" y="114"/>
                </a:lnTo>
                <a:lnTo>
                  <a:pt x="406" y="92"/>
                </a:lnTo>
                <a:lnTo>
                  <a:pt x="406" y="71"/>
                </a:lnTo>
                <a:lnTo>
                  <a:pt x="411" y="54"/>
                </a:lnTo>
                <a:lnTo>
                  <a:pt x="411" y="27"/>
                </a:lnTo>
                <a:lnTo>
                  <a:pt x="416" y="17"/>
                </a:lnTo>
                <a:lnTo>
                  <a:pt x="416" y="11"/>
                </a:lnTo>
                <a:lnTo>
                  <a:pt x="427" y="0"/>
                </a:lnTo>
                <a:lnTo>
                  <a:pt x="422" y="0"/>
                </a:lnTo>
                <a:lnTo>
                  <a:pt x="427" y="0"/>
                </a:lnTo>
                <a:lnTo>
                  <a:pt x="433" y="6"/>
                </a:lnTo>
                <a:lnTo>
                  <a:pt x="438" y="11"/>
                </a:lnTo>
                <a:lnTo>
                  <a:pt x="438" y="17"/>
                </a:lnTo>
                <a:lnTo>
                  <a:pt x="443" y="22"/>
                </a:lnTo>
                <a:lnTo>
                  <a:pt x="443" y="33"/>
                </a:lnTo>
                <a:lnTo>
                  <a:pt x="449" y="38"/>
                </a:lnTo>
                <a:lnTo>
                  <a:pt x="449" y="49"/>
                </a:lnTo>
                <a:lnTo>
                  <a:pt x="454" y="65"/>
                </a:lnTo>
                <a:lnTo>
                  <a:pt x="454" y="98"/>
                </a:lnTo>
                <a:lnTo>
                  <a:pt x="460" y="119"/>
                </a:lnTo>
                <a:lnTo>
                  <a:pt x="460" y="141"/>
                </a:lnTo>
                <a:lnTo>
                  <a:pt x="465" y="173"/>
                </a:lnTo>
                <a:lnTo>
                  <a:pt x="465" y="243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4" name="Freeform 192"/>
          <p:cNvSpPr>
            <a:spLocks/>
          </p:cNvSpPr>
          <p:nvPr/>
        </p:nvSpPr>
        <p:spPr bwMode="auto">
          <a:xfrm>
            <a:off x="5472113" y="2851150"/>
            <a:ext cx="427037" cy="1928813"/>
          </a:xfrm>
          <a:custGeom>
            <a:avLst/>
            <a:gdLst>
              <a:gd name="T0" fmla="*/ 5 w 384"/>
              <a:gd name="T1" fmla="*/ 81 h 1737"/>
              <a:gd name="T2" fmla="*/ 16 w 384"/>
              <a:gd name="T3" fmla="*/ 286 h 1737"/>
              <a:gd name="T4" fmla="*/ 22 w 384"/>
              <a:gd name="T5" fmla="*/ 513 h 1737"/>
              <a:gd name="T6" fmla="*/ 32 w 384"/>
              <a:gd name="T7" fmla="*/ 691 h 1737"/>
              <a:gd name="T8" fmla="*/ 38 w 384"/>
              <a:gd name="T9" fmla="*/ 906 h 1737"/>
              <a:gd name="T10" fmla="*/ 49 w 384"/>
              <a:gd name="T11" fmla="*/ 1084 h 1737"/>
              <a:gd name="T12" fmla="*/ 54 w 384"/>
              <a:gd name="T13" fmla="*/ 1203 h 1737"/>
              <a:gd name="T14" fmla="*/ 65 w 384"/>
              <a:gd name="T15" fmla="*/ 1257 h 1737"/>
              <a:gd name="T16" fmla="*/ 76 w 384"/>
              <a:gd name="T17" fmla="*/ 1230 h 1737"/>
              <a:gd name="T18" fmla="*/ 87 w 384"/>
              <a:gd name="T19" fmla="*/ 1181 h 1737"/>
              <a:gd name="T20" fmla="*/ 92 w 384"/>
              <a:gd name="T21" fmla="*/ 1117 h 1737"/>
              <a:gd name="T22" fmla="*/ 103 w 384"/>
              <a:gd name="T23" fmla="*/ 1063 h 1737"/>
              <a:gd name="T24" fmla="*/ 108 w 384"/>
              <a:gd name="T25" fmla="*/ 982 h 1737"/>
              <a:gd name="T26" fmla="*/ 119 w 384"/>
              <a:gd name="T27" fmla="*/ 895 h 1737"/>
              <a:gd name="T28" fmla="*/ 124 w 384"/>
              <a:gd name="T29" fmla="*/ 809 h 1737"/>
              <a:gd name="T30" fmla="*/ 135 w 384"/>
              <a:gd name="T31" fmla="*/ 750 h 1737"/>
              <a:gd name="T32" fmla="*/ 141 w 384"/>
              <a:gd name="T33" fmla="*/ 685 h 1737"/>
              <a:gd name="T34" fmla="*/ 151 w 384"/>
              <a:gd name="T35" fmla="*/ 647 h 1737"/>
              <a:gd name="T36" fmla="*/ 157 w 384"/>
              <a:gd name="T37" fmla="*/ 631 h 1737"/>
              <a:gd name="T38" fmla="*/ 173 w 384"/>
              <a:gd name="T39" fmla="*/ 631 h 1737"/>
              <a:gd name="T40" fmla="*/ 189 w 384"/>
              <a:gd name="T41" fmla="*/ 642 h 1737"/>
              <a:gd name="T42" fmla="*/ 195 w 384"/>
              <a:gd name="T43" fmla="*/ 680 h 1737"/>
              <a:gd name="T44" fmla="*/ 205 w 384"/>
              <a:gd name="T45" fmla="*/ 728 h 1737"/>
              <a:gd name="T46" fmla="*/ 211 w 384"/>
              <a:gd name="T47" fmla="*/ 815 h 1737"/>
              <a:gd name="T48" fmla="*/ 222 w 384"/>
              <a:gd name="T49" fmla="*/ 912 h 1737"/>
              <a:gd name="T50" fmla="*/ 227 w 384"/>
              <a:gd name="T51" fmla="*/ 1003 h 1737"/>
              <a:gd name="T52" fmla="*/ 238 w 384"/>
              <a:gd name="T53" fmla="*/ 1073 h 1737"/>
              <a:gd name="T54" fmla="*/ 243 w 384"/>
              <a:gd name="T55" fmla="*/ 1154 h 1737"/>
              <a:gd name="T56" fmla="*/ 254 w 384"/>
              <a:gd name="T57" fmla="*/ 1208 h 1737"/>
              <a:gd name="T58" fmla="*/ 259 w 384"/>
              <a:gd name="T59" fmla="*/ 1235 h 1737"/>
              <a:gd name="T60" fmla="*/ 276 w 384"/>
              <a:gd name="T61" fmla="*/ 1225 h 1737"/>
              <a:gd name="T62" fmla="*/ 292 w 384"/>
              <a:gd name="T63" fmla="*/ 1235 h 1737"/>
              <a:gd name="T64" fmla="*/ 297 w 384"/>
              <a:gd name="T65" fmla="*/ 1257 h 1737"/>
              <a:gd name="T66" fmla="*/ 308 w 384"/>
              <a:gd name="T67" fmla="*/ 1295 h 1737"/>
              <a:gd name="T68" fmla="*/ 313 w 384"/>
              <a:gd name="T69" fmla="*/ 1343 h 1737"/>
              <a:gd name="T70" fmla="*/ 324 w 384"/>
              <a:gd name="T71" fmla="*/ 1392 h 1737"/>
              <a:gd name="T72" fmla="*/ 330 w 384"/>
              <a:gd name="T73" fmla="*/ 1446 h 1737"/>
              <a:gd name="T74" fmla="*/ 340 w 384"/>
              <a:gd name="T75" fmla="*/ 1489 h 1737"/>
              <a:gd name="T76" fmla="*/ 346 w 384"/>
              <a:gd name="T77" fmla="*/ 1554 h 1737"/>
              <a:gd name="T78" fmla="*/ 357 w 384"/>
              <a:gd name="T79" fmla="*/ 1618 h 1737"/>
              <a:gd name="T80" fmla="*/ 362 w 384"/>
              <a:gd name="T81" fmla="*/ 1678 h 1737"/>
              <a:gd name="T82" fmla="*/ 373 w 384"/>
              <a:gd name="T83" fmla="*/ 1710 h 1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84" h="1737">
                <a:moveTo>
                  <a:pt x="0" y="0"/>
                </a:moveTo>
                <a:lnTo>
                  <a:pt x="5" y="38"/>
                </a:lnTo>
                <a:lnTo>
                  <a:pt x="5" y="81"/>
                </a:lnTo>
                <a:lnTo>
                  <a:pt x="11" y="130"/>
                </a:lnTo>
                <a:lnTo>
                  <a:pt x="11" y="232"/>
                </a:lnTo>
                <a:lnTo>
                  <a:pt x="16" y="286"/>
                </a:lnTo>
                <a:lnTo>
                  <a:pt x="16" y="340"/>
                </a:lnTo>
                <a:lnTo>
                  <a:pt x="22" y="399"/>
                </a:lnTo>
                <a:lnTo>
                  <a:pt x="22" y="513"/>
                </a:lnTo>
                <a:lnTo>
                  <a:pt x="27" y="572"/>
                </a:lnTo>
                <a:lnTo>
                  <a:pt x="27" y="631"/>
                </a:lnTo>
                <a:lnTo>
                  <a:pt x="32" y="691"/>
                </a:lnTo>
                <a:lnTo>
                  <a:pt x="32" y="798"/>
                </a:lnTo>
                <a:lnTo>
                  <a:pt x="38" y="852"/>
                </a:lnTo>
                <a:lnTo>
                  <a:pt x="38" y="906"/>
                </a:lnTo>
                <a:lnTo>
                  <a:pt x="43" y="955"/>
                </a:lnTo>
                <a:lnTo>
                  <a:pt x="43" y="1041"/>
                </a:lnTo>
                <a:lnTo>
                  <a:pt x="49" y="1084"/>
                </a:lnTo>
                <a:lnTo>
                  <a:pt x="49" y="1149"/>
                </a:lnTo>
                <a:lnTo>
                  <a:pt x="54" y="1181"/>
                </a:lnTo>
                <a:lnTo>
                  <a:pt x="54" y="1203"/>
                </a:lnTo>
                <a:lnTo>
                  <a:pt x="59" y="1225"/>
                </a:lnTo>
                <a:lnTo>
                  <a:pt x="59" y="1246"/>
                </a:lnTo>
                <a:lnTo>
                  <a:pt x="65" y="1257"/>
                </a:lnTo>
                <a:lnTo>
                  <a:pt x="70" y="1251"/>
                </a:lnTo>
                <a:lnTo>
                  <a:pt x="76" y="1241"/>
                </a:lnTo>
                <a:lnTo>
                  <a:pt x="76" y="1230"/>
                </a:lnTo>
                <a:lnTo>
                  <a:pt x="81" y="1219"/>
                </a:lnTo>
                <a:lnTo>
                  <a:pt x="81" y="1192"/>
                </a:lnTo>
                <a:lnTo>
                  <a:pt x="87" y="1181"/>
                </a:lnTo>
                <a:lnTo>
                  <a:pt x="87" y="1165"/>
                </a:lnTo>
                <a:lnTo>
                  <a:pt x="92" y="1149"/>
                </a:lnTo>
                <a:lnTo>
                  <a:pt x="92" y="1117"/>
                </a:lnTo>
                <a:lnTo>
                  <a:pt x="97" y="1095"/>
                </a:lnTo>
                <a:lnTo>
                  <a:pt x="97" y="1079"/>
                </a:lnTo>
                <a:lnTo>
                  <a:pt x="103" y="1063"/>
                </a:lnTo>
                <a:lnTo>
                  <a:pt x="103" y="1020"/>
                </a:lnTo>
                <a:lnTo>
                  <a:pt x="108" y="1003"/>
                </a:lnTo>
                <a:lnTo>
                  <a:pt x="108" y="982"/>
                </a:lnTo>
                <a:lnTo>
                  <a:pt x="114" y="960"/>
                </a:lnTo>
                <a:lnTo>
                  <a:pt x="114" y="917"/>
                </a:lnTo>
                <a:lnTo>
                  <a:pt x="119" y="895"/>
                </a:lnTo>
                <a:lnTo>
                  <a:pt x="119" y="874"/>
                </a:lnTo>
                <a:lnTo>
                  <a:pt x="124" y="852"/>
                </a:lnTo>
                <a:lnTo>
                  <a:pt x="124" y="809"/>
                </a:lnTo>
                <a:lnTo>
                  <a:pt x="130" y="788"/>
                </a:lnTo>
                <a:lnTo>
                  <a:pt x="130" y="766"/>
                </a:lnTo>
                <a:lnTo>
                  <a:pt x="135" y="750"/>
                </a:lnTo>
                <a:lnTo>
                  <a:pt x="135" y="718"/>
                </a:lnTo>
                <a:lnTo>
                  <a:pt x="141" y="701"/>
                </a:lnTo>
                <a:lnTo>
                  <a:pt x="141" y="685"/>
                </a:lnTo>
                <a:lnTo>
                  <a:pt x="146" y="674"/>
                </a:lnTo>
                <a:lnTo>
                  <a:pt x="146" y="658"/>
                </a:lnTo>
                <a:lnTo>
                  <a:pt x="151" y="647"/>
                </a:lnTo>
                <a:lnTo>
                  <a:pt x="151" y="642"/>
                </a:lnTo>
                <a:lnTo>
                  <a:pt x="162" y="631"/>
                </a:lnTo>
                <a:lnTo>
                  <a:pt x="157" y="631"/>
                </a:lnTo>
                <a:lnTo>
                  <a:pt x="162" y="631"/>
                </a:lnTo>
                <a:lnTo>
                  <a:pt x="168" y="631"/>
                </a:lnTo>
                <a:lnTo>
                  <a:pt x="173" y="631"/>
                </a:lnTo>
                <a:lnTo>
                  <a:pt x="178" y="631"/>
                </a:lnTo>
                <a:lnTo>
                  <a:pt x="184" y="637"/>
                </a:lnTo>
                <a:lnTo>
                  <a:pt x="189" y="642"/>
                </a:lnTo>
                <a:lnTo>
                  <a:pt x="189" y="653"/>
                </a:lnTo>
                <a:lnTo>
                  <a:pt x="195" y="658"/>
                </a:lnTo>
                <a:lnTo>
                  <a:pt x="195" y="680"/>
                </a:lnTo>
                <a:lnTo>
                  <a:pt x="200" y="696"/>
                </a:lnTo>
                <a:lnTo>
                  <a:pt x="200" y="712"/>
                </a:lnTo>
                <a:lnTo>
                  <a:pt x="205" y="728"/>
                </a:lnTo>
                <a:lnTo>
                  <a:pt x="205" y="771"/>
                </a:lnTo>
                <a:lnTo>
                  <a:pt x="211" y="793"/>
                </a:lnTo>
                <a:lnTo>
                  <a:pt x="211" y="815"/>
                </a:lnTo>
                <a:lnTo>
                  <a:pt x="216" y="836"/>
                </a:lnTo>
                <a:lnTo>
                  <a:pt x="216" y="885"/>
                </a:lnTo>
                <a:lnTo>
                  <a:pt x="222" y="912"/>
                </a:lnTo>
                <a:lnTo>
                  <a:pt x="222" y="933"/>
                </a:lnTo>
                <a:lnTo>
                  <a:pt x="227" y="955"/>
                </a:lnTo>
                <a:lnTo>
                  <a:pt x="227" y="1003"/>
                </a:lnTo>
                <a:lnTo>
                  <a:pt x="232" y="1025"/>
                </a:lnTo>
                <a:lnTo>
                  <a:pt x="232" y="1052"/>
                </a:lnTo>
                <a:lnTo>
                  <a:pt x="238" y="1073"/>
                </a:lnTo>
                <a:lnTo>
                  <a:pt x="238" y="1117"/>
                </a:lnTo>
                <a:lnTo>
                  <a:pt x="243" y="1133"/>
                </a:lnTo>
                <a:lnTo>
                  <a:pt x="243" y="1154"/>
                </a:lnTo>
                <a:lnTo>
                  <a:pt x="249" y="1171"/>
                </a:lnTo>
                <a:lnTo>
                  <a:pt x="249" y="1198"/>
                </a:lnTo>
                <a:lnTo>
                  <a:pt x="254" y="1208"/>
                </a:lnTo>
                <a:lnTo>
                  <a:pt x="254" y="1219"/>
                </a:lnTo>
                <a:lnTo>
                  <a:pt x="259" y="1225"/>
                </a:lnTo>
                <a:lnTo>
                  <a:pt x="259" y="1235"/>
                </a:lnTo>
                <a:lnTo>
                  <a:pt x="265" y="1235"/>
                </a:lnTo>
                <a:lnTo>
                  <a:pt x="270" y="1230"/>
                </a:lnTo>
                <a:lnTo>
                  <a:pt x="276" y="1225"/>
                </a:lnTo>
                <a:lnTo>
                  <a:pt x="281" y="1225"/>
                </a:lnTo>
                <a:lnTo>
                  <a:pt x="286" y="1225"/>
                </a:lnTo>
                <a:lnTo>
                  <a:pt x="292" y="1235"/>
                </a:lnTo>
                <a:lnTo>
                  <a:pt x="292" y="1241"/>
                </a:lnTo>
                <a:lnTo>
                  <a:pt x="297" y="1246"/>
                </a:lnTo>
                <a:lnTo>
                  <a:pt x="297" y="1257"/>
                </a:lnTo>
                <a:lnTo>
                  <a:pt x="303" y="1262"/>
                </a:lnTo>
                <a:lnTo>
                  <a:pt x="303" y="1284"/>
                </a:lnTo>
                <a:lnTo>
                  <a:pt x="308" y="1295"/>
                </a:lnTo>
                <a:lnTo>
                  <a:pt x="308" y="1316"/>
                </a:lnTo>
                <a:lnTo>
                  <a:pt x="313" y="1327"/>
                </a:lnTo>
                <a:lnTo>
                  <a:pt x="313" y="1343"/>
                </a:lnTo>
                <a:lnTo>
                  <a:pt x="319" y="1354"/>
                </a:lnTo>
                <a:lnTo>
                  <a:pt x="319" y="1381"/>
                </a:lnTo>
                <a:lnTo>
                  <a:pt x="324" y="1392"/>
                </a:lnTo>
                <a:lnTo>
                  <a:pt x="324" y="1408"/>
                </a:lnTo>
                <a:lnTo>
                  <a:pt x="330" y="1419"/>
                </a:lnTo>
                <a:lnTo>
                  <a:pt x="330" y="1446"/>
                </a:lnTo>
                <a:lnTo>
                  <a:pt x="335" y="1462"/>
                </a:lnTo>
                <a:lnTo>
                  <a:pt x="335" y="1473"/>
                </a:lnTo>
                <a:lnTo>
                  <a:pt x="340" y="1489"/>
                </a:lnTo>
                <a:lnTo>
                  <a:pt x="340" y="1521"/>
                </a:lnTo>
                <a:lnTo>
                  <a:pt x="346" y="1537"/>
                </a:lnTo>
                <a:lnTo>
                  <a:pt x="346" y="1554"/>
                </a:lnTo>
                <a:lnTo>
                  <a:pt x="351" y="1570"/>
                </a:lnTo>
                <a:lnTo>
                  <a:pt x="351" y="1602"/>
                </a:lnTo>
                <a:lnTo>
                  <a:pt x="357" y="1618"/>
                </a:lnTo>
                <a:lnTo>
                  <a:pt x="357" y="1634"/>
                </a:lnTo>
                <a:lnTo>
                  <a:pt x="362" y="1651"/>
                </a:lnTo>
                <a:lnTo>
                  <a:pt x="362" y="1678"/>
                </a:lnTo>
                <a:lnTo>
                  <a:pt x="367" y="1688"/>
                </a:lnTo>
                <a:lnTo>
                  <a:pt x="367" y="1699"/>
                </a:lnTo>
                <a:lnTo>
                  <a:pt x="373" y="1710"/>
                </a:lnTo>
                <a:lnTo>
                  <a:pt x="373" y="1726"/>
                </a:lnTo>
                <a:lnTo>
                  <a:pt x="384" y="1737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5" name="Freeform 193"/>
          <p:cNvSpPr>
            <a:spLocks/>
          </p:cNvSpPr>
          <p:nvPr/>
        </p:nvSpPr>
        <p:spPr bwMode="auto">
          <a:xfrm>
            <a:off x="5899150" y="4211638"/>
            <a:ext cx="492125" cy="574675"/>
          </a:xfrm>
          <a:custGeom>
            <a:avLst/>
            <a:gdLst>
              <a:gd name="T0" fmla="*/ 5 w 443"/>
              <a:gd name="T1" fmla="*/ 517 h 517"/>
              <a:gd name="T2" fmla="*/ 21 w 443"/>
              <a:gd name="T3" fmla="*/ 501 h 517"/>
              <a:gd name="T4" fmla="*/ 32 w 443"/>
              <a:gd name="T5" fmla="*/ 474 h 517"/>
              <a:gd name="T6" fmla="*/ 43 w 443"/>
              <a:gd name="T7" fmla="*/ 447 h 517"/>
              <a:gd name="T8" fmla="*/ 48 w 443"/>
              <a:gd name="T9" fmla="*/ 393 h 517"/>
              <a:gd name="T10" fmla="*/ 59 w 443"/>
              <a:gd name="T11" fmla="*/ 350 h 517"/>
              <a:gd name="T12" fmla="*/ 65 w 443"/>
              <a:gd name="T13" fmla="*/ 285 h 517"/>
              <a:gd name="T14" fmla="*/ 75 w 443"/>
              <a:gd name="T15" fmla="*/ 215 h 517"/>
              <a:gd name="T16" fmla="*/ 81 w 443"/>
              <a:gd name="T17" fmla="*/ 140 h 517"/>
              <a:gd name="T18" fmla="*/ 92 w 443"/>
              <a:gd name="T19" fmla="*/ 86 h 517"/>
              <a:gd name="T20" fmla="*/ 97 w 443"/>
              <a:gd name="T21" fmla="*/ 32 h 517"/>
              <a:gd name="T22" fmla="*/ 113 w 443"/>
              <a:gd name="T23" fmla="*/ 0 h 517"/>
              <a:gd name="T24" fmla="*/ 119 w 443"/>
              <a:gd name="T25" fmla="*/ 5 h 517"/>
              <a:gd name="T26" fmla="*/ 129 w 443"/>
              <a:gd name="T27" fmla="*/ 32 h 517"/>
              <a:gd name="T28" fmla="*/ 135 w 443"/>
              <a:gd name="T29" fmla="*/ 70 h 517"/>
              <a:gd name="T30" fmla="*/ 146 w 443"/>
              <a:gd name="T31" fmla="*/ 102 h 517"/>
              <a:gd name="T32" fmla="*/ 151 w 443"/>
              <a:gd name="T33" fmla="*/ 151 h 517"/>
              <a:gd name="T34" fmla="*/ 162 w 443"/>
              <a:gd name="T35" fmla="*/ 199 h 517"/>
              <a:gd name="T36" fmla="*/ 167 w 443"/>
              <a:gd name="T37" fmla="*/ 258 h 517"/>
              <a:gd name="T38" fmla="*/ 178 w 443"/>
              <a:gd name="T39" fmla="*/ 302 h 517"/>
              <a:gd name="T40" fmla="*/ 183 w 443"/>
              <a:gd name="T41" fmla="*/ 361 h 517"/>
              <a:gd name="T42" fmla="*/ 194 w 443"/>
              <a:gd name="T43" fmla="*/ 382 h 517"/>
              <a:gd name="T44" fmla="*/ 205 w 443"/>
              <a:gd name="T45" fmla="*/ 409 h 517"/>
              <a:gd name="T46" fmla="*/ 221 w 443"/>
              <a:gd name="T47" fmla="*/ 420 h 517"/>
              <a:gd name="T48" fmla="*/ 237 w 443"/>
              <a:gd name="T49" fmla="*/ 399 h 517"/>
              <a:gd name="T50" fmla="*/ 243 w 443"/>
              <a:gd name="T51" fmla="*/ 382 h 517"/>
              <a:gd name="T52" fmla="*/ 254 w 443"/>
              <a:gd name="T53" fmla="*/ 356 h 517"/>
              <a:gd name="T54" fmla="*/ 259 w 443"/>
              <a:gd name="T55" fmla="*/ 329 h 517"/>
              <a:gd name="T56" fmla="*/ 270 w 443"/>
              <a:gd name="T57" fmla="*/ 296 h 517"/>
              <a:gd name="T58" fmla="*/ 275 w 443"/>
              <a:gd name="T59" fmla="*/ 258 h 517"/>
              <a:gd name="T60" fmla="*/ 286 w 443"/>
              <a:gd name="T61" fmla="*/ 226 h 517"/>
              <a:gd name="T62" fmla="*/ 291 w 443"/>
              <a:gd name="T63" fmla="*/ 204 h 517"/>
              <a:gd name="T64" fmla="*/ 308 w 443"/>
              <a:gd name="T65" fmla="*/ 194 h 517"/>
              <a:gd name="T66" fmla="*/ 324 w 443"/>
              <a:gd name="T67" fmla="*/ 194 h 517"/>
              <a:gd name="T68" fmla="*/ 340 w 443"/>
              <a:gd name="T69" fmla="*/ 188 h 517"/>
              <a:gd name="T70" fmla="*/ 356 w 443"/>
              <a:gd name="T71" fmla="*/ 178 h 517"/>
              <a:gd name="T72" fmla="*/ 373 w 443"/>
              <a:gd name="T73" fmla="*/ 156 h 517"/>
              <a:gd name="T74" fmla="*/ 383 w 443"/>
              <a:gd name="T75" fmla="*/ 134 h 517"/>
              <a:gd name="T76" fmla="*/ 394 w 443"/>
              <a:gd name="T77" fmla="*/ 118 h 517"/>
              <a:gd name="T78" fmla="*/ 405 w 443"/>
              <a:gd name="T79" fmla="*/ 97 h 517"/>
              <a:gd name="T80" fmla="*/ 427 w 443"/>
              <a:gd name="T81" fmla="*/ 75 h 517"/>
              <a:gd name="T82" fmla="*/ 432 w 443"/>
              <a:gd name="T83" fmla="*/ 75 h 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43" h="517">
                <a:moveTo>
                  <a:pt x="0" y="512"/>
                </a:moveTo>
                <a:lnTo>
                  <a:pt x="0" y="517"/>
                </a:lnTo>
                <a:lnTo>
                  <a:pt x="5" y="517"/>
                </a:lnTo>
                <a:lnTo>
                  <a:pt x="11" y="517"/>
                </a:lnTo>
                <a:lnTo>
                  <a:pt x="16" y="512"/>
                </a:lnTo>
                <a:lnTo>
                  <a:pt x="21" y="501"/>
                </a:lnTo>
                <a:lnTo>
                  <a:pt x="27" y="496"/>
                </a:lnTo>
                <a:lnTo>
                  <a:pt x="32" y="490"/>
                </a:lnTo>
                <a:lnTo>
                  <a:pt x="32" y="474"/>
                </a:lnTo>
                <a:lnTo>
                  <a:pt x="38" y="469"/>
                </a:lnTo>
                <a:lnTo>
                  <a:pt x="38" y="458"/>
                </a:lnTo>
                <a:lnTo>
                  <a:pt x="43" y="447"/>
                </a:lnTo>
                <a:lnTo>
                  <a:pt x="43" y="426"/>
                </a:lnTo>
                <a:lnTo>
                  <a:pt x="48" y="415"/>
                </a:lnTo>
                <a:lnTo>
                  <a:pt x="48" y="393"/>
                </a:lnTo>
                <a:lnTo>
                  <a:pt x="54" y="377"/>
                </a:lnTo>
                <a:lnTo>
                  <a:pt x="54" y="366"/>
                </a:lnTo>
                <a:lnTo>
                  <a:pt x="59" y="350"/>
                </a:lnTo>
                <a:lnTo>
                  <a:pt x="59" y="323"/>
                </a:lnTo>
                <a:lnTo>
                  <a:pt x="65" y="307"/>
                </a:lnTo>
                <a:lnTo>
                  <a:pt x="65" y="285"/>
                </a:lnTo>
                <a:lnTo>
                  <a:pt x="70" y="269"/>
                </a:lnTo>
                <a:lnTo>
                  <a:pt x="70" y="231"/>
                </a:lnTo>
                <a:lnTo>
                  <a:pt x="75" y="215"/>
                </a:lnTo>
                <a:lnTo>
                  <a:pt x="75" y="194"/>
                </a:lnTo>
                <a:lnTo>
                  <a:pt x="81" y="178"/>
                </a:lnTo>
                <a:lnTo>
                  <a:pt x="81" y="140"/>
                </a:lnTo>
                <a:lnTo>
                  <a:pt x="86" y="118"/>
                </a:lnTo>
                <a:lnTo>
                  <a:pt x="86" y="102"/>
                </a:lnTo>
                <a:lnTo>
                  <a:pt x="92" y="86"/>
                </a:lnTo>
                <a:lnTo>
                  <a:pt x="92" y="53"/>
                </a:lnTo>
                <a:lnTo>
                  <a:pt x="97" y="43"/>
                </a:lnTo>
                <a:lnTo>
                  <a:pt x="97" y="32"/>
                </a:lnTo>
                <a:lnTo>
                  <a:pt x="102" y="21"/>
                </a:lnTo>
                <a:lnTo>
                  <a:pt x="102" y="10"/>
                </a:lnTo>
                <a:lnTo>
                  <a:pt x="113" y="0"/>
                </a:lnTo>
                <a:lnTo>
                  <a:pt x="108" y="0"/>
                </a:lnTo>
                <a:lnTo>
                  <a:pt x="113" y="0"/>
                </a:lnTo>
                <a:lnTo>
                  <a:pt x="119" y="5"/>
                </a:lnTo>
                <a:lnTo>
                  <a:pt x="124" y="10"/>
                </a:lnTo>
                <a:lnTo>
                  <a:pt x="124" y="26"/>
                </a:lnTo>
                <a:lnTo>
                  <a:pt x="129" y="32"/>
                </a:lnTo>
                <a:lnTo>
                  <a:pt x="129" y="43"/>
                </a:lnTo>
                <a:lnTo>
                  <a:pt x="135" y="48"/>
                </a:lnTo>
                <a:lnTo>
                  <a:pt x="135" y="70"/>
                </a:lnTo>
                <a:lnTo>
                  <a:pt x="140" y="80"/>
                </a:lnTo>
                <a:lnTo>
                  <a:pt x="140" y="91"/>
                </a:lnTo>
                <a:lnTo>
                  <a:pt x="146" y="102"/>
                </a:lnTo>
                <a:lnTo>
                  <a:pt x="146" y="124"/>
                </a:lnTo>
                <a:lnTo>
                  <a:pt x="151" y="134"/>
                </a:lnTo>
                <a:lnTo>
                  <a:pt x="151" y="151"/>
                </a:lnTo>
                <a:lnTo>
                  <a:pt x="156" y="161"/>
                </a:lnTo>
                <a:lnTo>
                  <a:pt x="156" y="188"/>
                </a:lnTo>
                <a:lnTo>
                  <a:pt x="162" y="199"/>
                </a:lnTo>
                <a:lnTo>
                  <a:pt x="162" y="215"/>
                </a:lnTo>
                <a:lnTo>
                  <a:pt x="167" y="231"/>
                </a:lnTo>
                <a:lnTo>
                  <a:pt x="167" y="258"/>
                </a:lnTo>
                <a:lnTo>
                  <a:pt x="173" y="275"/>
                </a:lnTo>
                <a:lnTo>
                  <a:pt x="173" y="285"/>
                </a:lnTo>
                <a:lnTo>
                  <a:pt x="178" y="302"/>
                </a:lnTo>
                <a:lnTo>
                  <a:pt x="178" y="329"/>
                </a:lnTo>
                <a:lnTo>
                  <a:pt x="183" y="339"/>
                </a:lnTo>
                <a:lnTo>
                  <a:pt x="183" y="361"/>
                </a:lnTo>
                <a:lnTo>
                  <a:pt x="189" y="366"/>
                </a:lnTo>
                <a:lnTo>
                  <a:pt x="189" y="377"/>
                </a:lnTo>
                <a:lnTo>
                  <a:pt x="194" y="382"/>
                </a:lnTo>
                <a:lnTo>
                  <a:pt x="194" y="393"/>
                </a:lnTo>
                <a:lnTo>
                  <a:pt x="205" y="404"/>
                </a:lnTo>
                <a:lnTo>
                  <a:pt x="205" y="409"/>
                </a:lnTo>
                <a:lnTo>
                  <a:pt x="210" y="415"/>
                </a:lnTo>
                <a:lnTo>
                  <a:pt x="216" y="420"/>
                </a:lnTo>
                <a:lnTo>
                  <a:pt x="221" y="420"/>
                </a:lnTo>
                <a:lnTo>
                  <a:pt x="227" y="415"/>
                </a:lnTo>
                <a:lnTo>
                  <a:pt x="232" y="404"/>
                </a:lnTo>
                <a:lnTo>
                  <a:pt x="237" y="399"/>
                </a:lnTo>
                <a:lnTo>
                  <a:pt x="237" y="393"/>
                </a:lnTo>
                <a:lnTo>
                  <a:pt x="243" y="388"/>
                </a:lnTo>
                <a:lnTo>
                  <a:pt x="243" y="382"/>
                </a:lnTo>
                <a:lnTo>
                  <a:pt x="248" y="377"/>
                </a:lnTo>
                <a:lnTo>
                  <a:pt x="248" y="366"/>
                </a:lnTo>
                <a:lnTo>
                  <a:pt x="254" y="356"/>
                </a:lnTo>
                <a:lnTo>
                  <a:pt x="254" y="350"/>
                </a:lnTo>
                <a:lnTo>
                  <a:pt x="259" y="345"/>
                </a:lnTo>
                <a:lnTo>
                  <a:pt x="259" y="329"/>
                </a:lnTo>
                <a:lnTo>
                  <a:pt x="264" y="318"/>
                </a:lnTo>
                <a:lnTo>
                  <a:pt x="264" y="307"/>
                </a:lnTo>
                <a:lnTo>
                  <a:pt x="270" y="296"/>
                </a:lnTo>
                <a:lnTo>
                  <a:pt x="270" y="280"/>
                </a:lnTo>
                <a:lnTo>
                  <a:pt x="275" y="269"/>
                </a:lnTo>
                <a:lnTo>
                  <a:pt x="275" y="258"/>
                </a:lnTo>
                <a:lnTo>
                  <a:pt x="281" y="253"/>
                </a:lnTo>
                <a:lnTo>
                  <a:pt x="281" y="237"/>
                </a:lnTo>
                <a:lnTo>
                  <a:pt x="286" y="226"/>
                </a:lnTo>
                <a:lnTo>
                  <a:pt x="286" y="221"/>
                </a:lnTo>
                <a:lnTo>
                  <a:pt x="291" y="215"/>
                </a:lnTo>
                <a:lnTo>
                  <a:pt x="291" y="204"/>
                </a:lnTo>
                <a:lnTo>
                  <a:pt x="297" y="199"/>
                </a:lnTo>
                <a:lnTo>
                  <a:pt x="302" y="194"/>
                </a:lnTo>
                <a:lnTo>
                  <a:pt x="308" y="194"/>
                </a:lnTo>
                <a:lnTo>
                  <a:pt x="313" y="194"/>
                </a:lnTo>
                <a:lnTo>
                  <a:pt x="318" y="194"/>
                </a:lnTo>
                <a:lnTo>
                  <a:pt x="324" y="194"/>
                </a:lnTo>
                <a:lnTo>
                  <a:pt x="329" y="194"/>
                </a:lnTo>
                <a:lnTo>
                  <a:pt x="335" y="194"/>
                </a:lnTo>
                <a:lnTo>
                  <a:pt x="340" y="188"/>
                </a:lnTo>
                <a:lnTo>
                  <a:pt x="346" y="188"/>
                </a:lnTo>
                <a:lnTo>
                  <a:pt x="351" y="178"/>
                </a:lnTo>
                <a:lnTo>
                  <a:pt x="356" y="178"/>
                </a:lnTo>
                <a:lnTo>
                  <a:pt x="362" y="167"/>
                </a:lnTo>
                <a:lnTo>
                  <a:pt x="367" y="161"/>
                </a:lnTo>
                <a:lnTo>
                  <a:pt x="373" y="156"/>
                </a:lnTo>
                <a:lnTo>
                  <a:pt x="378" y="151"/>
                </a:lnTo>
                <a:lnTo>
                  <a:pt x="383" y="145"/>
                </a:lnTo>
                <a:lnTo>
                  <a:pt x="383" y="134"/>
                </a:lnTo>
                <a:lnTo>
                  <a:pt x="389" y="129"/>
                </a:lnTo>
                <a:lnTo>
                  <a:pt x="389" y="124"/>
                </a:lnTo>
                <a:lnTo>
                  <a:pt x="394" y="118"/>
                </a:lnTo>
                <a:lnTo>
                  <a:pt x="394" y="107"/>
                </a:lnTo>
                <a:lnTo>
                  <a:pt x="400" y="102"/>
                </a:lnTo>
                <a:lnTo>
                  <a:pt x="405" y="97"/>
                </a:lnTo>
                <a:lnTo>
                  <a:pt x="405" y="91"/>
                </a:lnTo>
                <a:lnTo>
                  <a:pt x="410" y="86"/>
                </a:lnTo>
                <a:lnTo>
                  <a:pt x="427" y="75"/>
                </a:lnTo>
                <a:lnTo>
                  <a:pt x="421" y="75"/>
                </a:lnTo>
                <a:lnTo>
                  <a:pt x="427" y="75"/>
                </a:lnTo>
                <a:lnTo>
                  <a:pt x="432" y="75"/>
                </a:lnTo>
                <a:lnTo>
                  <a:pt x="437" y="75"/>
                </a:lnTo>
                <a:lnTo>
                  <a:pt x="443" y="80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6" name="Freeform 194"/>
          <p:cNvSpPr>
            <a:spLocks/>
          </p:cNvSpPr>
          <p:nvPr/>
        </p:nvSpPr>
        <p:spPr bwMode="auto">
          <a:xfrm>
            <a:off x="6391275" y="4300538"/>
            <a:ext cx="568325" cy="360362"/>
          </a:xfrm>
          <a:custGeom>
            <a:avLst/>
            <a:gdLst>
              <a:gd name="T0" fmla="*/ 11 w 513"/>
              <a:gd name="T1" fmla="*/ 11 h 324"/>
              <a:gd name="T2" fmla="*/ 21 w 513"/>
              <a:gd name="T3" fmla="*/ 33 h 324"/>
              <a:gd name="T4" fmla="*/ 32 w 513"/>
              <a:gd name="T5" fmla="*/ 49 h 324"/>
              <a:gd name="T6" fmla="*/ 38 w 513"/>
              <a:gd name="T7" fmla="*/ 76 h 324"/>
              <a:gd name="T8" fmla="*/ 48 w 513"/>
              <a:gd name="T9" fmla="*/ 114 h 324"/>
              <a:gd name="T10" fmla="*/ 54 w 513"/>
              <a:gd name="T11" fmla="*/ 162 h 324"/>
              <a:gd name="T12" fmla="*/ 65 w 513"/>
              <a:gd name="T13" fmla="*/ 195 h 324"/>
              <a:gd name="T14" fmla="*/ 70 w 513"/>
              <a:gd name="T15" fmla="*/ 238 h 324"/>
              <a:gd name="T16" fmla="*/ 81 w 513"/>
              <a:gd name="T17" fmla="*/ 265 h 324"/>
              <a:gd name="T18" fmla="*/ 86 w 513"/>
              <a:gd name="T19" fmla="*/ 281 h 324"/>
              <a:gd name="T20" fmla="*/ 108 w 513"/>
              <a:gd name="T21" fmla="*/ 281 h 324"/>
              <a:gd name="T22" fmla="*/ 119 w 513"/>
              <a:gd name="T23" fmla="*/ 265 h 324"/>
              <a:gd name="T24" fmla="*/ 129 w 513"/>
              <a:gd name="T25" fmla="*/ 243 h 324"/>
              <a:gd name="T26" fmla="*/ 135 w 513"/>
              <a:gd name="T27" fmla="*/ 222 h 324"/>
              <a:gd name="T28" fmla="*/ 146 w 513"/>
              <a:gd name="T29" fmla="*/ 200 h 324"/>
              <a:gd name="T30" fmla="*/ 151 w 513"/>
              <a:gd name="T31" fmla="*/ 173 h 324"/>
              <a:gd name="T32" fmla="*/ 162 w 513"/>
              <a:gd name="T33" fmla="*/ 146 h 324"/>
              <a:gd name="T34" fmla="*/ 178 w 513"/>
              <a:gd name="T35" fmla="*/ 124 h 324"/>
              <a:gd name="T36" fmla="*/ 189 w 513"/>
              <a:gd name="T37" fmla="*/ 108 h 324"/>
              <a:gd name="T38" fmla="*/ 205 w 513"/>
              <a:gd name="T39" fmla="*/ 98 h 324"/>
              <a:gd name="T40" fmla="*/ 221 w 513"/>
              <a:gd name="T41" fmla="*/ 114 h 324"/>
              <a:gd name="T42" fmla="*/ 232 w 513"/>
              <a:gd name="T43" fmla="*/ 130 h 324"/>
              <a:gd name="T44" fmla="*/ 243 w 513"/>
              <a:gd name="T45" fmla="*/ 151 h 324"/>
              <a:gd name="T46" fmla="*/ 248 w 513"/>
              <a:gd name="T47" fmla="*/ 184 h 324"/>
              <a:gd name="T48" fmla="*/ 259 w 513"/>
              <a:gd name="T49" fmla="*/ 211 h 324"/>
              <a:gd name="T50" fmla="*/ 265 w 513"/>
              <a:gd name="T51" fmla="*/ 238 h 324"/>
              <a:gd name="T52" fmla="*/ 275 w 513"/>
              <a:gd name="T53" fmla="*/ 259 h 324"/>
              <a:gd name="T54" fmla="*/ 286 w 513"/>
              <a:gd name="T55" fmla="*/ 281 h 324"/>
              <a:gd name="T56" fmla="*/ 302 w 513"/>
              <a:gd name="T57" fmla="*/ 286 h 324"/>
              <a:gd name="T58" fmla="*/ 319 w 513"/>
              <a:gd name="T59" fmla="*/ 286 h 324"/>
              <a:gd name="T60" fmla="*/ 335 w 513"/>
              <a:gd name="T61" fmla="*/ 286 h 324"/>
              <a:gd name="T62" fmla="*/ 351 w 513"/>
              <a:gd name="T63" fmla="*/ 286 h 324"/>
              <a:gd name="T64" fmla="*/ 367 w 513"/>
              <a:gd name="T65" fmla="*/ 302 h 324"/>
              <a:gd name="T66" fmla="*/ 383 w 513"/>
              <a:gd name="T67" fmla="*/ 313 h 324"/>
              <a:gd name="T68" fmla="*/ 400 w 513"/>
              <a:gd name="T69" fmla="*/ 319 h 324"/>
              <a:gd name="T70" fmla="*/ 416 w 513"/>
              <a:gd name="T71" fmla="*/ 324 h 324"/>
              <a:gd name="T72" fmla="*/ 432 w 513"/>
              <a:gd name="T73" fmla="*/ 324 h 324"/>
              <a:gd name="T74" fmla="*/ 448 w 513"/>
              <a:gd name="T75" fmla="*/ 324 h 324"/>
              <a:gd name="T76" fmla="*/ 464 w 513"/>
              <a:gd name="T77" fmla="*/ 313 h 324"/>
              <a:gd name="T78" fmla="*/ 486 w 513"/>
              <a:gd name="T79" fmla="*/ 292 h 324"/>
              <a:gd name="T80" fmla="*/ 491 w 513"/>
              <a:gd name="T81" fmla="*/ 276 h 324"/>
              <a:gd name="T82" fmla="*/ 502 w 513"/>
              <a:gd name="T83" fmla="*/ 259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13" h="324">
                <a:moveTo>
                  <a:pt x="0" y="0"/>
                </a:moveTo>
                <a:lnTo>
                  <a:pt x="5" y="0"/>
                </a:lnTo>
                <a:lnTo>
                  <a:pt x="11" y="11"/>
                </a:lnTo>
                <a:lnTo>
                  <a:pt x="16" y="17"/>
                </a:lnTo>
                <a:lnTo>
                  <a:pt x="21" y="22"/>
                </a:lnTo>
                <a:lnTo>
                  <a:pt x="21" y="33"/>
                </a:lnTo>
                <a:lnTo>
                  <a:pt x="27" y="38"/>
                </a:lnTo>
                <a:lnTo>
                  <a:pt x="27" y="44"/>
                </a:lnTo>
                <a:lnTo>
                  <a:pt x="32" y="49"/>
                </a:lnTo>
                <a:lnTo>
                  <a:pt x="32" y="60"/>
                </a:lnTo>
                <a:lnTo>
                  <a:pt x="38" y="71"/>
                </a:lnTo>
                <a:lnTo>
                  <a:pt x="38" y="76"/>
                </a:lnTo>
                <a:lnTo>
                  <a:pt x="43" y="87"/>
                </a:lnTo>
                <a:lnTo>
                  <a:pt x="43" y="103"/>
                </a:lnTo>
                <a:lnTo>
                  <a:pt x="48" y="114"/>
                </a:lnTo>
                <a:lnTo>
                  <a:pt x="48" y="124"/>
                </a:lnTo>
                <a:lnTo>
                  <a:pt x="54" y="141"/>
                </a:lnTo>
                <a:lnTo>
                  <a:pt x="54" y="162"/>
                </a:lnTo>
                <a:lnTo>
                  <a:pt x="59" y="173"/>
                </a:lnTo>
                <a:lnTo>
                  <a:pt x="59" y="184"/>
                </a:lnTo>
                <a:lnTo>
                  <a:pt x="65" y="195"/>
                </a:lnTo>
                <a:lnTo>
                  <a:pt x="65" y="216"/>
                </a:lnTo>
                <a:lnTo>
                  <a:pt x="70" y="227"/>
                </a:lnTo>
                <a:lnTo>
                  <a:pt x="70" y="238"/>
                </a:lnTo>
                <a:lnTo>
                  <a:pt x="75" y="243"/>
                </a:lnTo>
                <a:lnTo>
                  <a:pt x="75" y="259"/>
                </a:lnTo>
                <a:lnTo>
                  <a:pt x="81" y="265"/>
                </a:lnTo>
                <a:lnTo>
                  <a:pt x="81" y="270"/>
                </a:lnTo>
                <a:lnTo>
                  <a:pt x="86" y="276"/>
                </a:lnTo>
                <a:lnTo>
                  <a:pt x="86" y="281"/>
                </a:lnTo>
                <a:lnTo>
                  <a:pt x="97" y="286"/>
                </a:lnTo>
                <a:lnTo>
                  <a:pt x="102" y="286"/>
                </a:lnTo>
                <a:lnTo>
                  <a:pt x="108" y="281"/>
                </a:lnTo>
                <a:lnTo>
                  <a:pt x="113" y="276"/>
                </a:lnTo>
                <a:lnTo>
                  <a:pt x="119" y="270"/>
                </a:lnTo>
                <a:lnTo>
                  <a:pt x="119" y="265"/>
                </a:lnTo>
                <a:lnTo>
                  <a:pt x="124" y="259"/>
                </a:lnTo>
                <a:lnTo>
                  <a:pt x="124" y="249"/>
                </a:lnTo>
                <a:lnTo>
                  <a:pt x="129" y="243"/>
                </a:lnTo>
                <a:lnTo>
                  <a:pt x="129" y="238"/>
                </a:lnTo>
                <a:lnTo>
                  <a:pt x="135" y="232"/>
                </a:lnTo>
                <a:lnTo>
                  <a:pt x="135" y="222"/>
                </a:lnTo>
                <a:lnTo>
                  <a:pt x="140" y="211"/>
                </a:lnTo>
                <a:lnTo>
                  <a:pt x="140" y="205"/>
                </a:lnTo>
                <a:lnTo>
                  <a:pt x="146" y="200"/>
                </a:lnTo>
                <a:lnTo>
                  <a:pt x="146" y="184"/>
                </a:lnTo>
                <a:lnTo>
                  <a:pt x="151" y="178"/>
                </a:lnTo>
                <a:lnTo>
                  <a:pt x="151" y="173"/>
                </a:lnTo>
                <a:lnTo>
                  <a:pt x="156" y="168"/>
                </a:lnTo>
                <a:lnTo>
                  <a:pt x="156" y="151"/>
                </a:lnTo>
                <a:lnTo>
                  <a:pt x="162" y="146"/>
                </a:lnTo>
                <a:lnTo>
                  <a:pt x="167" y="141"/>
                </a:lnTo>
                <a:lnTo>
                  <a:pt x="167" y="135"/>
                </a:lnTo>
                <a:lnTo>
                  <a:pt x="178" y="124"/>
                </a:lnTo>
                <a:lnTo>
                  <a:pt x="178" y="119"/>
                </a:lnTo>
                <a:lnTo>
                  <a:pt x="183" y="114"/>
                </a:lnTo>
                <a:lnTo>
                  <a:pt x="189" y="108"/>
                </a:lnTo>
                <a:lnTo>
                  <a:pt x="194" y="103"/>
                </a:lnTo>
                <a:lnTo>
                  <a:pt x="200" y="98"/>
                </a:lnTo>
                <a:lnTo>
                  <a:pt x="205" y="98"/>
                </a:lnTo>
                <a:lnTo>
                  <a:pt x="211" y="103"/>
                </a:lnTo>
                <a:lnTo>
                  <a:pt x="216" y="103"/>
                </a:lnTo>
                <a:lnTo>
                  <a:pt x="221" y="114"/>
                </a:lnTo>
                <a:lnTo>
                  <a:pt x="227" y="119"/>
                </a:lnTo>
                <a:lnTo>
                  <a:pt x="232" y="124"/>
                </a:lnTo>
                <a:lnTo>
                  <a:pt x="232" y="130"/>
                </a:lnTo>
                <a:lnTo>
                  <a:pt x="238" y="135"/>
                </a:lnTo>
                <a:lnTo>
                  <a:pt x="238" y="146"/>
                </a:lnTo>
                <a:lnTo>
                  <a:pt x="243" y="151"/>
                </a:lnTo>
                <a:lnTo>
                  <a:pt x="243" y="162"/>
                </a:lnTo>
                <a:lnTo>
                  <a:pt x="248" y="173"/>
                </a:lnTo>
                <a:lnTo>
                  <a:pt x="248" y="184"/>
                </a:lnTo>
                <a:lnTo>
                  <a:pt x="254" y="195"/>
                </a:lnTo>
                <a:lnTo>
                  <a:pt x="254" y="200"/>
                </a:lnTo>
                <a:lnTo>
                  <a:pt x="259" y="211"/>
                </a:lnTo>
                <a:lnTo>
                  <a:pt x="259" y="222"/>
                </a:lnTo>
                <a:lnTo>
                  <a:pt x="265" y="232"/>
                </a:lnTo>
                <a:lnTo>
                  <a:pt x="265" y="238"/>
                </a:lnTo>
                <a:lnTo>
                  <a:pt x="270" y="243"/>
                </a:lnTo>
                <a:lnTo>
                  <a:pt x="270" y="254"/>
                </a:lnTo>
                <a:lnTo>
                  <a:pt x="275" y="259"/>
                </a:lnTo>
                <a:lnTo>
                  <a:pt x="275" y="265"/>
                </a:lnTo>
                <a:lnTo>
                  <a:pt x="286" y="276"/>
                </a:lnTo>
                <a:lnTo>
                  <a:pt x="286" y="281"/>
                </a:lnTo>
                <a:lnTo>
                  <a:pt x="292" y="286"/>
                </a:lnTo>
                <a:lnTo>
                  <a:pt x="297" y="286"/>
                </a:lnTo>
                <a:lnTo>
                  <a:pt x="302" y="286"/>
                </a:lnTo>
                <a:lnTo>
                  <a:pt x="308" y="286"/>
                </a:lnTo>
                <a:lnTo>
                  <a:pt x="313" y="286"/>
                </a:lnTo>
                <a:lnTo>
                  <a:pt x="319" y="286"/>
                </a:lnTo>
                <a:lnTo>
                  <a:pt x="324" y="286"/>
                </a:lnTo>
                <a:lnTo>
                  <a:pt x="329" y="286"/>
                </a:lnTo>
                <a:lnTo>
                  <a:pt x="335" y="286"/>
                </a:lnTo>
                <a:lnTo>
                  <a:pt x="340" y="286"/>
                </a:lnTo>
                <a:lnTo>
                  <a:pt x="346" y="286"/>
                </a:lnTo>
                <a:lnTo>
                  <a:pt x="351" y="286"/>
                </a:lnTo>
                <a:lnTo>
                  <a:pt x="356" y="292"/>
                </a:lnTo>
                <a:lnTo>
                  <a:pt x="362" y="297"/>
                </a:lnTo>
                <a:lnTo>
                  <a:pt x="367" y="302"/>
                </a:lnTo>
                <a:lnTo>
                  <a:pt x="373" y="308"/>
                </a:lnTo>
                <a:lnTo>
                  <a:pt x="378" y="313"/>
                </a:lnTo>
                <a:lnTo>
                  <a:pt x="383" y="313"/>
                </a:lnTo>
                <a:lnTo>
                  <a:pt x="389" y="319"/>
                </a:lnTo>
                <a:lnTo>
                  <a:pt x="394" y="319"/>
                </a:lnTo>
                <a:lnTo>
                  <a:pt x="400" y="319"/>
                </a:lnTo>
                <a:lnTo>
                  <a:pt x="405" y="324"/>
                </a:lnTo>
                <a:lnTo>
                  <a:pt x="410" y="324"/>
                </a:lnTo>
                <a:lnTo>
                  <a:pt x="416" y="324"/>
                </a:lnTo>
                <a:lnTo>
                  <a:pt x="421" y="324"/>
                </a:lnTo>
                <a:lnTo>
                  <a:pt x="427" y="324"/>
                </a:lnTo>
                <a:lnTo>
                  <a:pt x="432" y="324"/>
                </a:lnTo>
                <a:lnTo>
                  <a:pt x="437" y="324"/>
                </a:lnTo>
                <a:lnTo>
                  <a:pt x="443" y="324"/>
                </a:lnTo>
                <a:lnTo>
                  <a:pt x="448" y="324"/>
                </a:lnTo>
                <a:lnTo>
                  <a:pt x="454" y="319"/>
                </a:lnTo>
                <a:lnTo>
                  <a:pt x="459" y="319"/>
                </a:lnTo>
                <a:lnTo>
                  <a:pt x="464" y="313"/>
                </a:lnTo>
                <a:lnTo>
                  <a:pt x="470" y="308"/>
                </a:lnTo>
                <a:lnTo>
                  <a:pt x="475" y="302"/>
                </a:lnTo>
                <a:lnTo>
                  <a:pt x="486" y="292"/>
                </a:lnTo>
                <a:lnTo>
                  <a:pt x="486" y="286"/>
                </a:lnTo>
                <a:lnTo>
                  <a:pt x="491" y="281"/>
                </a:lnTo>
                <a:lnTo>
                  <a:pt x="491" y="276"/>
                </a:lnTo>
                <a:lnTo>
                  <a:pt x="497" y="270"/>
                </a:lnTo>
                <a:lnTo>
                  <a:pt x="502" y="265"/>
                </a:lnTo>
                <a:lnTo>
                  <a:pt x="502" y="259"/>
                </a:lnTo>
                <a:lnTo>
                  <a:pt x="513" y="249"/>
                </a:lnTo>
                <a:lnTo>
                  <a:pt x="508" y="249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7" name="Freeform 195"/>
          <p:cNvSpPr>
            <a:spLocks/>
          </p:cNvSpPr>
          <p:nvPr/>
        </p:nvSpPr>
        <p:spPr bwMode="auto">
          <a:xfrm>
            <a:off x="6954838" y="4570413"/>
            <a:ext cx="744537" cy="120650"/>
          </a:xfrm>
          <a:custGeom>
            <a:avLst/>
            <a:gdLst>
              <a:gd name="T0" fmla="*/ 11 w 670"/>
              <a:gd name="T1" fmla="*/ 0 h 108"/>
              <a:gd name="T2" fmla="*/ 27 w 670"/>
              <a:gd name="T3" fmla="*/ 0 h 108"/>
              <a:gd name="T4" fmla="*/ 43 w 670"/>
              <a:gd name="T5" fmla="*/ 16 h 108"/>
              <a:gd name="T6" fmla="*/ 54 w 670"/>
              <a:gd name="T7" fmla="*/ 33 h 108"/>
              <a:gd name="T8" fmla="*/ 65 w 670"/>
              <a:gd name="T9" fmla="*/ 49 h 108"/>
              <a:gd name="T10" fmla="*/ 81 w 670"/>
              <a:gd name="T11" fmla="*/ 76 h 108"/>
              <a:gd name="T12" fmla="*/ 102 w 670"/>
              <a:gd name="T13" fmla="*/ 97 h 108"/>
              <a:gd name="T14" fmla="*/ 108 w 670"/>
              <a:gd name="T15" fmla="*/ 103 h 108"/>
              <a:gd name="T16" fmla="*/ 124 w 670"/>
              <a:gd name="T17" fmla="*/ 108 h 108"/>
              <a:gd name="T18" fmla="*/ 140 w 670"/>
              <a:gd name="T19" fmla="*/ 103 h 108"/>
              <a:gd name="T20" fmla="*/ 156 w 670"/>
              <a:gd name="T21" fmla="*/ 92 h 108"/>
              <a:gd name="T22" fmla="*/ 173 w 670"/>
              <a:gd name="T23" fmla="*/ 76 h 108"/>
              <a:gd name="T24" fmla="*/ 189 w 670"/>
              <a:gd name="T25" fmla="*/ 54 h 108"/>
              <a:gd name="T26" fmla="*/ 205 w 670"/>
              <a:gd name="T27" fmla="*/ 38 h 108"/>
              <a:gd name="T28" fmla="*/ 221 w 670"/>
              <a:gd name="T29" fmla="*/ 33 h 108"/>
              <a:gd name="T30" fmla="*/ 237 w 670"/>
              <a:gd name="T31" fmla="*/ 33 h 108"/>
              <a:gd name="T32" fmla="*/ 254 w 670"/>
              <a:gd name="T33" fmla="*/ 38 h 108"/>
              <a:gd name="T34" fmla="*/ 270 w 670"/>
              <a:gd name="T35" fmla="*/ 38 h 108"/>
              <a:gd name="T36" fmla="*/ 286 w 670"/>
              <a:gd name="T37" fmla="*/ 43 h 108"/>
              <a:gd name="T38" fmla="*/ 302 w 670"/>
              <a:gd name="T39" fmla="*/ 49 h 108"/>
              <a:gd name="T40" fmla="*/ 319 w 670"/>
              <a:gd name="T41" fmla="*/ 43 h 108"/>
              <a:gd name="T42" fmla="*/ 335 w 670"/>
              <a:gd name="T43" fmla="*/ 43 h 108"/>
              <a:gd name="T44" fmla="*/ 351 w 670"/>
              <a:gd name="T45" fmla="*/ 43 h 108"/>
              <a:gd name="T46" fmla="*/ 367 w 670"/>
              <a:gd name="T47" fmla="*/ 49 h 108"/>
              <a:gd name="T48" fmla="*/ 383 w 670"/>
              <a:gd name="T49" fmla="*/ 54 h 108"/>
              <a:gd name="T50" fmla="*/ 400 w 670"/>
              <a:gd name="T51" fmla="*/ 65 h 108"/>
              <a:gd name="T52" fmla="*/ 416 w 670"/>
              <a:gd name="T53" fmla="*/ 76 h 108"/>
              <a:gd name="T54" fmla="*/ 432 w 670"/>
              <a:gd name="T55" fmla="*/ 86 h 108"/>
              <a:gd name="T56" fmla="*/ 448 w 670"/>
              <a:gd name="T57" fmla="*/ 86 h 108"/>
              <a:gd name="T58" fmla="*/ 464 w 670"/>
              <a:gd name="T59" fmla="*/ 81 h 108"/>
              <a:gd name="T60" fmla="*/ 481 w 670"/>
              <a:gd name="T61" fmla="*/ 76 h 108"/>
              <a:gd name="T62" fmla="*/ 497 w 670"/>
              <a:gd name="T63" fmla="*/ 65 h 108"/>
              <a:gd name="T64" fmla="*/ 513 w 670"/>
              <a:gd name="T65" fmla="*/ 54 h 108"/>
              <a:gd name="T66" fmla="*/ 529 w 670"/>
              <a:gd name="T67" fmla="*/ 49 h 108"/>
              <a:gd name="T68" fmla="*/ 545 w 670"/>
              <a:gd name="T69" fmla="*/ 43 h 108"/>
              <a:gd name="T70" fmla="*/ 562 w 670"/>
              <a:gd name="T71" fmla="*/ 43 h 108"/>
              <a:gd name="T72" fmla="*/ 578 w 670"/>
              <a:gd name="T73" fmla="*/ 49 h 108"/>
              <a:gd name="T74" fmla="*/ 594 w 670"/>
              <a:gd name="T75" fmla="*/ 59 h 108"/>
              <a:gd name="T76" fmla="*/ 610 w 670"/>
              <a:gd name="T77" fmla="*/ 76 h 108"/>
              <a:gd name="T78" fmla="*/ 627 w 670"/>
              <a:gd name="T79" fmla="*/ 86 h 108"/>
              <a:gd name="T80" fmla="*/ 643 w 670"/>
              <a:gd name="T81" fmla="*/ 86 h 108"/>
              <a:gd name="T82" fmla="*/ 659 w 670"/>
              <a:gd name="T83" fmla="*/ 92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70" h="108">
                <a:moveTo>
                  <a:pt x="0" y="6"/>
                </a:moveTo>
                <a:lnTo>
                  <a:pt x="5" y="6"/>
                </a:lnTo>
                <a:lnTo>
                  <a:pt x="11" y="0"/>
                </a:lnTo>
                <a:lnTo>
                  <a:pt x="16" y="0"/>
                </a:lnTo>
                <a:lnTo>
                  <a:pt x="21" y="0"/>
                </a:lnTo>
                <a:lnTo>
                  <a:pt x="27" y="0"/>
                </a:lnTo>
                <a:lnTo>
                  <a:pt x="32" y="6"/>
                </a:lnTo>
                <a:lnTo>
                  <a:pt x="38" y="11"/>
                </a:lnTo>
                <a:lnTo>
                  <a:pt x="43" y="16"/>
                </a:lnTo>
                <a:lnTo>
                  <a:pt x="48" y="22"/>
                </a:lnTo>
                <a:lnTo>
                  <a:pt x="54" y="27"/>
                </a:lnTo>
                <a:lnTo>
                  <a:pt x="54" y="33"/>
                </a:lnTo>
                <a:lnTo>
                  <a:pt x="59" y="38"/>
                </a:lnTo>
                <a:lnTo>
                  <a:pt x="65" y="43"/>
                </a:lnTo>
                <a:lnTo>
                  <a:pt x="65" y="49"/>
                </a:lnTo>
                <a:lnTo>
                  <a:pt x="75" y="59"/>
                </a:lnTo>
                <a:lnTo>
                  <a:pt x="75" y="70"/>
                </a:lnTo>
                <a:lnTo>
                  <a:pt x="81" y="76"/>
                </a:lnTo>
                <a:lnTo>
                  <a:pt x="86" y="81"/>
                </a:lnTo>
                <a:lnTo>
                  <a:pt x="92" y="86"/>
                </a:lnTo>
                <a:lnTo>
                  <a:pt x="102" y="97"/>
                </a:lnTo>
                <a:lnTo>
                  <a:pt x="97" y="97"/>
                </a:lnTo>
                <a:lnTo>
                  <a:pt x="102" y="97"/>
                </a:lnTo>
                <a:lnTo>
                  <a:pt x="108" y="103"/>
                </a:lnTo>
                <a:lnTo>
                  <a:pt x="113" y="108"/>
                </a:lnTo>
                <a:lnTo>
                  <a:pt x="119" y="108"/>
                </a:lnTo>
                <a:lnTo>
                  <a:pt x="124" y="108"/>
                </a:lnTo>
                <a:lnTo>
                  <a:pt x="129" y="108"/>
                </a:lnTo>
                <a:lnTo>
                  <a:pt x="135" y="108"/>
                </a:lnTo>
                <a:lnTo>
                  <a:pt x="140" y="103"/>
                </a:lnTo>
                <a:lnTo>
                  <a:pt x="146" y="103"/>
                </a:lnTo>
                <a:lnTo>
                  <a:pt x="151" y="97"/>
                </a:lnTo>
                <a:lnTo>
                  <a:pt x="156" y="92"/>
                </a:lnTo>
                <a:lnTo>
                  <a:pt x="162" y="86"/>
                </a:lnTo>
                <a:lnTo>
                  <a:pt x="167" y="76"/>
                </a:lnTo>
                <a:lnTo>
                  <a:pt x="173" y="76"/>
                </a:lnTo>
                <a:lnTo>
                  <a:pt x="178" y="65"/>
                </a:lnTo>
                <a:lnTo>
                  <a:pt x="183" y="59"/>
                </a:lnTo>
                <a:lnTo>
                  <a:pt x="189" y="54"/>
                </a:lnTo>
                <a:lnTo>
                  <a:pt x="194" y="49"/>
                </a:lnTo>
                <a:lnTo>
                  <a:pt x="200" y="43"/>
                </a:lnTo>
                <a:lnTo>
                  <a:pt x="205" y="38"/>
                </a:lnTo>
                <a:lnTo>
                  <a:pt x="210" y="38"/>
                </a:lnTo>
                <a:lnTo>
                  <a:pt x="216" y="38"/>
                </a:lnTo>
                <a:lnTo>
                  <a:pt x="221" y="33"/>
                </a:lnTo>
                <a:lnTo>
                  <a:pt x="227" y="33"/>
                </a:lnTo>
                <a:lnTo>
                  <a:pt x="232" y="33"/>
                </a:lnTo>
                <a:lnTo>
                  <a:pt x="237" y="33"/>
                </a:lnTo>
                <a:lnTo>
                  <a:pt x="243" y="38"/>
                </a:lnTo>
                <a:lnTo>
                  <a:pt x="248" y="38"/>
                </a:lnTo>
                <a:lnTo>
                  <a:pt x="254" y="38"/>
                </a:lnTo>
                <a:lnTo>
                  <a:pt x="259" y="38"/>
                </a:lnTo>
                <a:lnTo>
                  <a:pt x="264" y="38"/>
                </a:lnTo>
                <a:lnTo>
                  <a:pt x="270" y="38"/>
                </a:lnTo>
                <a:lnTo>
                  <a:pt x="275" y="43"/>
                </a:lnTo>
                <a:lnTo>
                  <a:pt x="281" y="43"/>
                </a:lnTo>
                <a:lnTo>
                  <a:pt x="286" y="43"/>
                </a:lnTo>
                <a:lnTo>
                  <a:pt x="291" y="43"/>
                </a:lnTo>
                <a:lnTo>
                  <a:pt x="297" y="43"/>
                </a:lnTo>
                <a:lnTo>
                  <a:pt x="302" y="49"/>
                </a:lnTo>
                <a:lnTo>
                  <a:pt x="308" y="43"/>
                </a:lnTo>
                <a:lnTo>
                  <a:pt x="313" y="43"/>
                </a:lnTo>
                <a:lnTo>
                  <a:pt x="319" y="43"/>
                </a:lnTo>
                <a:lnTo>
                  <a:pt x="324" y="43"/>
                </a:lnTo>
                <a:lnTo>
                  <a:pt x="329" y="43"/>
                </a:lnTo>
                <a:lnTo>
                  <a:pt x="335" y="43"/>
                </a:lnTo>
                <a:lnTo>
                  <a:pt x="340" y="43"/>
                </a:lnTo>
                <a:lnTo>
                  <a:pt x="346" y="43"/>
                </a:lnTo>
                <a:lnTo>
                  <a:pt x="351" y="43"/>
                </a:lnTo>
                <a:lnTo>
                  <a:pt x="356" y="43"/>
                </a:lnTo>
                <a:lnTo>
                  <a:pt x="362" y="43"/>
                </a:lnTo>
                <a:lnTo>
                  <a:pt x="367" y="49"/>
                </a:lnTo>
                <a:lnTo>
                  <a:pt x="373" y="49"/>
                </a:lnTo>
                <a:lnTo>
                  <a:pt x="378" y="49"/>
                </a:lnTo>
                <a:lnTo>
                  <a:pt x="383" y="54"/>
                </a:lnTo>
                <a:lnTo>
                  <a:pt x="389" y="54"/>
                </a:lnTo>
                <a:lnTo>
                  <a:pt x="394" y="59"/>
                </a:lnTo>
                <a:lnTo>
                  <a:pt x="400" y="65"/>
                </a:lnTo>
                <a:lnTo>
                  <a:pt x="405" y="70"/>
                </a:lnTo>
                <a:lnTo>
                  <a:pt x="410" y="76"/>
                </a:lnTo>
                <a:lnTo>
                  <a:pt x="416" y="76"/>
                </a:lnTo>
                <a:lnTo>
                  <a:pt x="421" y="81"/>
                </a:lnTo>
                <a:lnTo>
                  <a:pt x="427" y="81"/>
                </a:lnTo>
                <a:lnTo>
                  <a:pt x="432" y="86"/>
                </a:lnTo>
                <a:lnTo>
                  <a:pt x="437" y="86"/>
                </a:lnTo>
                <a:lnTo>
                  <a:pt x="443" y="86"/>
                </a:lnTo>
                <a:lnTo>
                  <a:pt x="448" y="86"/>
                </a:lnTo>
                <a:lnTo>
                  <a:pt x="454" y="86"/>
                </a:lnTo>
                <a:lnTo>
                  <a:pt x="459" y="86"/>
                </a:lnTo>
                <a:lnTo>
                  <a:pt x="464" y="81"/>
                </a:lnTo>
                <a:lnTo>
                  <a:pt x="470" y="81"/>
                </a:lnTo>
                <a:lnTo>
                  <a:pt x="475" y="76"/>
                </a:lnTo>
                <a:lnTo>
                  <a:pt x="481" y="76"/>
                </a:lnTo>
                <a:lnTo>
                  <a:pt x="486" y="76"/>
                </a:lnTo>
                <a:lnTo>
                  <a:pt x="491" y="70"/>
                </a:lnTo>
                <a:lnTo>
                  <a:pt x="497" y="65"/>
                </a:lnTo>
                <a:lnTo>
                  <a:pt x="502" y="65"/>
                </a:lnTo>
                <a:lnTo>
                  <a:pt x="508" y="59"/>
                </a:lnTo>
                <a:lnTo>
                  <a:pt x="513" y="54"/>
                </a:lnTo>
                <a:lnTo>
                  <a:pt x="518" y="54"/>
                </a:lnTo>
                <a:lnTo>
                  <a:pt x="524" y="49"/>
                </a:lnTo>
                <a:lnTo>
                  <a:pt x="529" y="49"/>
                </a:lnTo>
                <a:lnTo>
                  <a:pt x="535" y="43"/>
                </a:lnTo>
                <a:lnTo>
                  <a:pt x="540" y="43"/>
                </a:lnTo>
                <a:lnTo>
                  <a:pt x="545" y="43"/>
                </a:lnTo>
                <a:lnTo>
                  <a:pt x="551" y="43"/>
                </a:lnTo>
                <a:lnTo>
                  <a:pt x="556" y="43"/>
                </a:lnTo>
                <a:lnTo>
                  <a:pt x="562" y="43"/>
                </a:lnTo>
                <a:lnTo>
                  <a:pt x="567" y="43"/>
                </a:lnTo>
                <a:lnTo>
                  <a:pt x="572" y="49"/>
                </a:lnTo>
                <a:lnTo>
                  <a:pt x="578" y="49"/>
                </a:lnTo>
                <a:lnTo>
                  <a:pt x="583" y="54"/>
                </a:lnTo>
                <a:lnTo>
                  <a:pt x="589" y="54"/>
                </a:lnTo>
                <a:lnTo>
                  <a:pt x="594" y="59"/>
                </a:lnTo>
                <a:lnTo>
                  <a:pt x="599" y="65"/>
                </a:lnTo>
                <a:lnTo>
                  <a:pt x="605" y="70"/>
                </a:lnTo>
                <a:lnTo>
                  <a:pt x="610" y="76"/>
                </a:lnTo>
                <a:lnTo>
                  <a:pt x="616" y="81"/>
                </a:lnTo>
                <a:lnTo>
                  <a:pt x="621" y="81"/>
                </a:lnTo>
                <a:lnTo>
                  <a:pt x="627" y="86"/>
                </a:lnTo>
                <a:lnTo>
                  <a:pt x="632" y="86"/>
                </a:lnTo>
                <a:lnTo>
                  <a:pt x="637" y="86"/>
                </a:lnTo>
                <a:lnTo>
                  <a:pt x="643" y="86"/>
                </a:lnTo>
                <a:lnTo>
                  <a:pt x="648" y="92"/>
                </a:lnTo>
                <a:lnTo>
                  <a:pt x="654" y="92"/>
                </a:lnTo>
                <a:lnTo>
                  <a:pt x="659" y="92"/>
                </a:lnTo>
                <a:lnTo>
                  <a:pt x="664" y="92"/>
                </a:lnTo>
                <a:lnTo>
                  <a:pt x="670" y="92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8" name="Freeform 196"/>
          <p:cNvSpPr>
            <a:spLocks/>
          </p:cNvSpPr>
          <p:nvPr/>
        </p:nvSpPr>
        <p:spPr bwMode="auto">
          <a:xfrm>
            <a:off x="7699375" y="4648200"/>
            <a:ext cx="760413" cy="23813"/>
          </a:xfrm>
          <a:custGeom>
            <a:avLst/>
            <a:gdLst>
              <a:gd name="T0" fmla="*/ 11 w 686"/>
              <a:gd name="T1" fmla="*/ 16 h 22"/>
              <a:gd name="T2" fmla="*/ 27 w 686"/>
              <a:gd name="T3" fmla="*/ 16 h 22"/>
              <a:gd name="T4" fmla="*/ 43 w 686"/>
              <a:gd name="T5" fmla="*/ 16 h 22"/>
              <a:gd name="T6" fmla="*/ 59 w 686"/>
              <a:gd name="T7" fmla="*/ 11 h 22"/>
              <a:gd name="T8" fmla="*/ 75 w 686"/>
              <a:gd name="T9" fmla="*/ 11 h 22"/>
              <a:gd name="T10" fmla="*/ 92 w 686"/>
              <a:gd name="T11" fmla="*/ 11 h 22"/>
              <a:gd name="T12" fmla="*/ 108 w 686"/>
              <a:gd name="T13" fmla="*/ 11 h 22"/>
              <a:gd name="T14" fmla="*/ 124 w 686"/>
              <a:gd name="T15" fmla="*/ 11 h 22"/>
              <a:gd name="T16" fmla="*/ 140 w 686"/>
              <a:gd name="T17" fmla="*/ 11 h 22"/>
              <a:gd name="T18" fmla="*/ 156 w 686"/>
              <a:gd name="T19" fmla="*/ 11 h 22"/>
              <a:gd name="T20" fmla="*/ 173 w 686"/>
              <a:gd name="T21" fmla="*/ 6 h 22"/>
              <a:gd name="T22" fmla="*/ 189 w 686"/>
              <a:gd name="T23" fmla="*/ 6 h 22"/>
              <a:gd name="T24" fmla="*/ 205 w 686"/>
              <a:gd name="T25" fmla="*/ 0 h 22"/>
              <a:gd name="T26" fmla="*/ 221 w 686"/>
              <a:gd name="T27" fmla="*/ 6 h 22"/>
              <a:gd name="T28" fmla="*/ 237 w 686"/>
              <a:gd name="T29" fmla="*/ 6 h 22"/>
              <a:gd name="T30" fmla="*/ 254 w 686"/>
              <a:gd name="T31" fmla="*/ 11 h 22"/>
              <a:gd name="T32" fmla="*/ 270 w 686"/>
              <a:gd name="T33" fmla="*/ 16 h 22"/>
              <a:gd name="T34" fmla="*/ 286 w 686"/>
              <a:gd name="T35" fmla="*/ 22 h 22"/>
              <a:gd name="T36" fmla="*/ 302 w 686"/>
              <a:gd name="T37" fmla="*/ 22 h 22"/>
              <a:gd name="T38" fmla="*/ 319 w 686"/>
              <a:gd name="T39" fmla="*/ 22 h 22"/>
              <a:gd name="T40" fmla="*/ 335 w 686"/>
              <a:gd name="T41" fmla="*/ 22 h 22"/>
              <a:gd name="T42" fmla="*/ 351 w 686"/>
              <a:gd name="T43" fmla="*/ 16 h 22"/>
              <a:gd name="T44" fmla="*/ 367 w 686"/>
              <a:gd name="T45" fmla="*/ 11 h 22"/>
              <a:gd name="T46" fmla="*/ 383 w 686"/>
              <a:gd name="T47" fmla="*/ 6 h 22"/>
              <a:gd name="T48" fmla="*/ 400 w 686"/>
              <a:gd name="T49" fmla="*/ 6 h 22"/>
              <a:gd name="T50" fmla="*/ 416 w 686"/>
              <a:gd name="T51" fmla="*/ 0 h 22"/>
              <a:gd name="T52" fmla="*/ 432 w 686"/>
              <a:gd name="T53" fmla="*/ 6 h 22"/>
              <a:gd name="T54" fmla="*/ 448 w 686"/>
              <a:gd name="T55" fmla="*/ 6 h 22"/>
              <a:gd name="T56" fmla="*/ 464 w 686"/>
              <a:gd name="T57" fmla="*/ 6 h 22"/>
              <a:gd name="T58" fmla="*/ 481 w 686"/>
              <a:gd name="T59" fmla="*/ 11 h 22"/>
              <a:gd name="T60" fmla="*/ 497 w 686"/>
              <a:gd name="T61" fmla="*/ 11 h 22"/>
              <a:gd name="T62" fmla="*/ 513 w 686"/>
              <a:gd name="T63" fmla="*/ 11 h 22"/>
              <a:gd name="T64" fmla="*/ 529 w 686"/>
              <a:gd name="T65" fmla="*/ 11 h 22"/>
              <a:gd name="T66" fmla="*/ 545 w 686"/>
              <a:gd name="T67" fmla="*/ 11 h 22"/>
              <a:gd name="T68" fmla="*/ 562 w 686"/>
              <a:gd name="T69" fmla="*/ 11 h 22"/>
              <a:gd name="T70" fmla="*/ 578 w 686"/>
              <a:gd name="T71" fmla="*/ 11 h 22"/>
              <a:gd name="T72" fmla="*/ 594 w 686"/>
              <a:gd name="T73" fmla="*/ 11 h 22"/>
              <a:gd name="T74" fmla="*/ 610 w 686"/>
              <a:gd name="T75" fmla="*/ 11 h 22"/>
              <a:gd name="T76" fmla="*/ 627 w 686"/>
              <a:gd name="T77" fmla="*/ 11 h 22"/>
              <a:gd name="T78" fmla="*/ 643 w 686"/>
              <a:gd name="T79" fmla="*/ 11 h 22"/>
              <a:gd name="T80" fmla="*/ 659 w 686"/>
              <a:gd name="T81" fmla="*/ 11 h 22"/>
              <a:gd name="T82" fmla="*/ 675 w 686"/>
              <a:gd name="T83" fmla="*/ 1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22">
                <a:moveTo>
                  <a:pt x="0" y="22"/>
                </a:moveTo>
                <a:lnTo>
                  <a:pt x="5" y="22"/>
                </a:lnTo>
                <a:lnTo>
                  <a:pt x="11" y="16"/>
                </a:lnTo>
                <a:lnTo>
                  <a:pt x="16" y="16"/>
                </a:lnTo>
                <a:lnTo>
                  <a:pt x="21" y="16"/>
                </a:lnTo>
                <a:lnTo>
                  <a:pt x="27" y="16"/>
                </a:lnTo>
                <a:lnTo>
                  <a:pt x="32" y="16"/>
                </a:lnTo>
                <a:lnTo>
                  <a:pt x="38" y="16"/>
                </a:lnTo>
                <a:lnTo>
                  <a:pt x="43" y="16"/>
                </a:lnTo>
                <a:lnTo>
                  <a:pt x="48" y="16"/>
                </a:lnTo>
                <a:lnTo>
                  <a:pt x="54" y="11"/>
                </a:lnTo>
                <a:lnTo>
                  <a:pt x="59" y="11"/>
                </a:lnTo>
                <a:lnTo>
                  <a:pt x="65" y="11"/>
                </a:lnTo>
                <a:lnTo>
                  <a:pt x="70" y="11"/>
                </a:lnTo>
                <a:lnTo>
                  <a:pt x="75" y="11"/>
                </a:lnTo>
                <a:lnTo>
                  <a:pt x="81" y="11"/>
                </a:lnTo>
                <a:lnTo>
                  <a:pt x="86" y="11"/>
                </a:lnTo>
                <a:lnTo>
                  <a:pt x="92" y="11"/>
                </a:lnTo>
                <a:lnTo>
                  <a:pt x="97" y="11"/>
                </a:lnTo>
                <a:lnTo>
                  <a:pt x="102" y="11"/>
                </a:lnTo>
                <a:lnTo>
                  <a:pt x="108" y="11"/>
                </a:lnTo>
                <a:lnTo>
                  <a:pt x="113" y="11"/>
                </a:lnTo>
                <a:lnTo>
                  <a:pt x="119" y="11"/>
                </a:lnTo>
                <a:lnTo>
                  <a:pt x="124" y="11"/>
                </a:lnTo>
                <a:lnTo>
                  <a:pt x="129" y="11"/>
                </a:lnTo>
                <a:lnTo>
                  <a:pt x="135" y="11"/>
                </a:lnTo>
                <a:lnTo>
                  <a:pt x="140" y="11"/>
                </a:lnTo>
                <a:lnTo>
                  <a:pt x="146" y="11"/>
                </a:lnTo>
                <a:lnTo>
                  <a:pt x="151" y="11"/>
                </a:lnTo>
                <a:lnTo>
                  <a:pt x="156" y="11"/>
                </a:lnTo>
                <a:lnTo>
                  <a:pt x="162" y="11"/>
                </a:lnTo>
                <a:lnTo>
                  <a:pt x="167" y="6"/>
                </a:lnTo>
                <a:lnTo>
                  <a:pt x="173" y="6"/>
                </a:lnTo>
                <a:lnTo>
                  <a:pt x="178" y="6"/>
                </a:lnTo>
                <a:lnTo>
                  <a:pt x="183" y="6"/>
                </a:lnTo>
                <a:lnTo>
                  <a:pt x="189" y="6"/>
                </a:lnTo>
                <a:lnTo>
                  <a:pt x="194" y="6"/>
                </a:lnTo>
                <a:lnTo>
                  <a:pt x="200" y="0"/>
                </a:lnTo>
                <a:lnTo>
                  <a:pt x="205" y="0"/>
                </a:lnTo>
                <a:lnTo>
                  <a:pt x="210" y="0"/>
                </a:lnTo>
                <a:lnTo>
                  <a:pt x="216" y="6"/>
                </a:lnTo>
                <a:lnTo>
                  <a:pt x="221" y="6"/>
                </a:lnTo>
                <a:lnTo>
                  <a:pt x="227" y="6"/>
                </a:lnTo>
                <a:lnTo>
                  <a:pt x="232" y="6"/>
                </a:lnTo>
                <a:lnTo>
                  <a:pt x="237" y="6"/>
                </a:lnTo>
                <a:lnTo>
                  <a:pt x="243" y="11"/>
                </a:lnTo>
                <a:lnTo>
                  <a:pt x="248" y="11"/>
                </a:lnTo>
                <a:lnTo>
                  <a:pt x="254" y="11"/>
                </a:lnTo>
                <a:lnTo>
                  <a:pt x="259" y="16"/>
                </a:lnTo>
                <a:lnTo>
                  <a:pt x="265" y="16"/>
                </a:lnTo>
                <a:lnTo>
                  <a:pt x="270" y="16"/>
                </a:lnTo>
                <a:lnTo>
                  <a:pt x="275" y="16"/>
                </a:lnTo>
                <a:lnTo>
                  <a:pt x="281" y="22"/>
                </a:lnTo>
                <a:lnTo>
                  <a:pt x="286" y="22"/>
                </a:lnTo>
                <a:lnTo>
                  <a:pt x="292" y="22"/>
                </a:lnTo>
                <a:lnTo>
                  <a:pt x="297" y="22"/>
                </a:lnTo>
                <a:lnTo>
                  <a:pt x="302" y="22"/>
                </a:lnTo>
                <a:lnTo>
                  <a:pt x="308" y="22"/>
                </a:lnTo>
                <a:lnTo>
                  <a:pt x="313" y="22"/>
                </a:lnTo>
                <a:lnTo>
                  <a:pt x="319" y="22"/>
                </a:lnTo>
                <a:lnTo>
                  <a:pt x="324" y="22"/>
                </a:lnTo>
                <a:lnTo>
                  <a:pt x="329" y="22"/>
                </a:lnTo>
                <a:lnTo>
                  <a:pt x="335" y="22"/>
                </a:lnTo>
                <a:lnTo>
                  <a:pt x="340" y="22"/>
                </a:lnTo>
                <a:lnTo>
                  <a:pt x="346" y="16"/>
                </a:lnTo>
                <a:lnTo>
                  <a:pt x="351" y="16"/>
                </a:lnTo>
                <a:lnTo>
                  <a:pt x="356" y="16"/>
                </a:lnTo>
                <a:lnTo>
                  <a:pt x="362" y="11"/>
                </a:lnTo>
                <a:lnTo>
                  <a:pt x="367" y="11"/>
                </a:lnTo>
                <a:lnTo>
                  <a:pt x="373" y="11"/>
                </a:lnTo>
                <a:lnTo>
                  <a:pt x="378" y="11"/>
                </a:lnTo>
                <a:lnTo>
                  <a:pt x="383" y="6"/>
                </a:lnTo>
                <a:lnTo>
                  <a:pt x="389" y="6"/>
                </a:lnTo>
                <a:lnTo>
                  <a:pt x="394" y="6"/>
                </a:lnTo>
                <a:lnTo>
                  <a:pt x="400" y="6"/>
                </a:lnTo>
                <a:lnTo>
                  <a:pt x="405" y="6"/>
                </a:lnTo>
                <a:lnTo>
                  <a:pt x="410" y="0"/>
                </a:lnTo>
                <a:lnTo>
                  <a:pt x="416" y="0"/>
                </a:lnTo>
                <a:lnTo>
                  <a:pt x="421" y="0"/>
                </a:lnTo>
                <a:lnTo>
                  <a:pt x="427" y="0"/>
                </a:lnTo>
                <a:lnTo>
                  <a:pt x="432" y="6"/>
                </a:lnTo>
                <a:lnTo>
                  <a:pt x="437" y="6"/>
                </a:lnTo>
                <a:lnTo>
                  <a:pt x="443" y="6"/>
                </a:lnTo>
                <a:lnTo>
                  <a:pt x="448" y="6"/>
                </a:lnTo>
                <a:lnTo>
                  <a:pt x="454" y="6"/>
                </a:lnTo>
                <a:lnTo>
                  <a:pt x="459" y="6"/>
                </a:lnTo>
                <a:lnTo>
                  <a:pt x="464" y="6"/>
                </a:lnTo>
                <a:lnTo>
                  <a:pt x="470" y="6"/>
                </a:lnTo>
                <a:lnTo>
                  <a:pt x="475" y="11"/>
                </a:lnTo>
                <a:lnTo>
                  <a:pt x="481" y="11"/>
                </a:lnTo>
                <a:lnTo>
                  <a:pt x="486" y="11"/>
                </a:lnTo>
                <a:lnTo>
                  <a:pt x="491" y="11"/>
                </a:lnTo>
                <a:lnTo>
                  <a:pt x="497" y="11"/>
                </a:lnTo>
                <a:lnTo>
                  <a:pt x="502" y="11"/>
                </a:lnTo>
                <a:lnTo>
                  <a:pt x="508" y="11"/>
                </a:lnTo>
                <a:lnTo>
                  <a:pt x="513" y="11"/>
                </a:lnTo>
                <a:lnTo>
                  <a:pt x="518" y="11"/>
                </a:lnTo>
                <a:lnTo>
                  <a:pt x="524" y="11"/>
                </a:lnTo>
                <a:lnTo>
                  <a:pt x="529" y="11"/>
                </a:lnTo>
                <a:lnTo>
                  <a:pt x="535" y="11"/>
                </a:lnTo>
                <a:lnTo>
                  <a:pt x="540" y="11"/>
                </a:lnTo>
                <a:lnTo>
                  <a:pt x="545" y="11"/>
                </a:lnTo>
                <a:lnTo>
                  <a:pt x="551" y="11"/>
                </a:lnTo>
                <a:lnTo>
                  <a:pt x="556" y="11"/>
                </a:lnTo>
                <a:lnTo>
                  <a:pt x="562" y="11"/>
                </a:lnTo>
                <a:lnTo>
                  <a:pt x="567" y="11"/>
                </a:lnTo>
                <a:lnTo>
                  <a:pt x="573" y="11"/>
                </a:lnTo>
                <a:lnTo>
                  <a:pt x="578" y="11"/>
                </a:lnTo>
                <a:lnTo>
                  <a:pt x="583" y="11"/>
                </a:lnTo>
                <a:lnTo>
                  <a:pt x="589" y="11"/>
                </a:lnTo>
                <a:lnTo>
                  <a:pt x="594" y="11"/>
                </a:lnTo>
                <a:lnTo>
                  <a:pt x="600" y="11"/>
                </a:lnTo>
                <a:lnTo>
                  <a:pt x="605" y="11"/>
                </a:lnTo>
                <a:lnTo>
                  <a:pt x="610" y="11"/>
                </a:lnTo>
                <a:lnTo>
                  <a:pt x="616" y="11"/>
                </a:lnTo>
                <a:lnTo>
                  <a:pt x="621" y="11"/>
                </a:lnTo>
                <a:lnTo>
                  <a:pt x="627" y="11"/>
                </a:lnTo>
                <a:lnTo>
                  <a:pt x="632" y="11"/>
                </a:lnTo>
                <a:lnTo>
                  <a:pt x="637" y="11"/>
                </a:lnTo>
                <a:lnTo>
                  <a:pt x="643" y="11"/>
                </a:lnTo>
                <a:lnTo>
                  <a:pt x="648" y="11"/>
                </a:lnTo>
                <a:lnTo>
                  <a:pt x="654" y="11"/>
                </a:lnTo>
                <a:lnTo>
                  <a:pt x="659" y="11"/>
                </a:lnTo>
                <a:lnTo>
                  <a:pt x="664" y="11"/>
                </a:lnTo>
                <a:lnTo>
                  <a:pt x="670" y="11"/>
                </a:lnTo>
                <a:lnTo>
                  <a:pt x="675" y="11"/>
                </a:lnTo>
                <a:lnTo>
                  <a:pt x="681" y="11"/>
                </a:lnTo>
                <a:lnTo>
                  <a:pt x="686" y="11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09" name="Freeform 197"/>
          <p:cNvSpPr>
            <a:spLocks/>
          </p:cNvSpPr>
          <p:nvPr/>
        </p:nvSpPr>
        <p:spPr bwMode="auto">
          <a:xfrm>
            <a:off x="8459788" y="4654550"/>
            <a:ext cx="66675" cy="6350"/>
          </a:xfrm>
          <a:custGeom>
            <a:avLst/>
            <a:gdLst>
              <a:gd name="T0" fmla="*/ 0 w 59"/>
              <a:gd name="T1" fmla="*/ 5 h 5"/>
              <a:gd name="T2" fmla="*/ 5 w 59"/>
              <a:gd name="T3" fmla="*/ 5 h 5"/>
              <a:gd name="T4" fmla="*/ 11 w 59"/>
              <a:gd name="T5" fmla="*/ 5 h 5"/>
              <a:gd name="T6" fmla="*/ 16 w 59"/>
              <a:gd name="T7" fmla="*/ 0 h 5"/>
              <a:gd name="T8" fmla="*/ 22 w 59"/>
              <a:gd name="T9" fmla="*/ 0 h 5"/>
              <a:gd name="T10" fmla="*/ 27 w 59"/>
              <a:gd name="T11" fmla="*/ 0 h 5"/>
              <a:gd name="T12" fmla="*/ 32 w 59"/>
              <a:gd name="T13" fmla="*/ 0 h 5"/>
              <a:gd name="T14" fmla="*/ 38 w 59"/>
              <a:gd name="T15" fmla="*/ 0 h 5"/>
              <a:gd name="T16" fmla="*/ 43 w 59"/>
              <a:gd name="T17" fmla="*/ 0 h 5"/>
              <a:gd name="T18" fmla="*/ 49 w 59"/>
              <a:gd name="T19" fmla="*/ 0 h 5"/>
              <a:gd name="T20" fmla="*/ 54 w 59"/>
              <a:gd name="T21" fmla="*/ 0 h 5"/>
              <a:gd name="T22" fmla="*/ 59 w 59"/>
              <a:gd name="T2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" h="5">
                <a:moveTo>
                  <a:pt x="0" y="5"/>
                </a:moveTo>
                <a:lnTo>
                  <a:pt x="5" y="5"/>
                </a:lnTo>
                <a:lnTo>
                  <a:pt x="11" y="5"/>
                </a:lnTo>
                <a:lnTo>
                  <a:pt x="16" y="0"/>
                </a:lnTo>
                <a:lnTo>
                  <a:pt x="22" y="0"/>
                </a:lnTo>
                <a:lnTo>
                  <a:pt x="27" y="0"/>
                </a:lnTo>
                <a:lnTo>
                  <a:pt x="32" y="0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4" y="0"/>
                </a:lnTo>
                <a:lnTo>
                  <a:pt x="59" y="0"/>
                </a:lnTo>
              </a:path>
            </a:pathLst>
          </a:custGeom>
          <a:noFill/>
          <a:ln w="6985" cap="flat">
            <a:solidFill>
              <a:srgbClr val="007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0" name="Freeform 198"/>
          <p:cNvSpPr>
            <a:spLocks/>
          </p:cNvSpPr>
          <p:nvPr/>
        </p:nvSpPr>
        <p:spPr bwMode="auto">
          <a:xfrm>
            <a:off x="4956175" y="3863975"/>
            <a:ext cx="511175" cy="820738"/>
          </a:xfrm>
          <a:custGeom>
            <a:avLst/>
            <a:gdLst>
              <a:gd name="T0" fmla="*/ 11 w 460"/>
              <a:gd name="T1" fmla="*/ 712 h 739"/>
              <a:gd name="T2" fmla="*/ 27 w 460"/>
              <a:gd name="T3" fmla="*/ 712 h 739"/>
              <a:gd name="T4" fmla="*/ 44 w 460"/>
              <a:gd name="T5" fmla="*/ 712 h 739"/>
              <a:gd name="T6" fmla="*/ 60 w 460"/>
              <a:gd name="T7" fmla="*/ 712 h 739"/>
              <a:gd name="T8" fmla="*/ 76 w 460"/>
              <a:gd name="T9" fmla="*/ 712 h 739"/>
              <a:gd name="T10" fmla="*/ 92 w 460"/>
              <a:gd name="T11" fmla="*/ 712 h 739"/>
              <a:gd name="T12" fmla="*/ 108 w 460"/>
              <a:gd name="T13" fmla="*/ 712 h 739"/>
              <a:gd name="T14" fmla="*/ 125 w 460"/>
              <a:gd name="T15" fmla="*/ 712 h 739"/>
              <a:gd name="T16" fmla="*/ 141 w 460"/>
              <a:gd name="T17" fmla="*/ 712 h 739"/>
              <a:gd name="T18" fmla="*/ 157 w 460"/>
              <a:gd name="T19" fmla="*/ 712 h 739"/>
              <a:gd name="T20" fmla="*/ 173 w 460"/>
              <a:gd name="T21" fmla="*/ 712 h 739"/>
              <a:gd name="T22" fmla="*/ 189 w 460"/>
              <a:gd name="T23" fmla="*/ 712 h 739"/>
              <a:gd name="T24" fmla="*/ 206 w 460"/>
              <a:gd name="T25" fmla="*/ 712 h 739"/>
              <a:gd name="T26" fmla="*/ 222 w 460"/>
              <a:gd name="T27" fmla="*/ 701 h 739"/>
              <a:gd name="T28" fmla="*/ 233 w 460"/>
              <a:gd name="T29" fmla="*/ 636 h 739"/>
              <a:gd name="T30" fmla="*/ 238 w 460"/>
              <a:gd name="T31" fmla="*/ 507 h 739"/>
              <a:gd name="T32" fmla="*/ 249 w 460"/>
              <a:gd name="T33" fmla="*/ 383 h 739"/>
              <a:gd name="T34" fmla="*/ 254 w 460"/>
              <a:gd name="T35" fmla="*/ 232 h 739"/>
              <a:gd name="T36" fmla="*/ 265 w 460"/>
              <a:gd name="T37" fmla="*/ 199 h 739"/>
              <a:gd name="T38" fmla="*/ 271 w 460"/>
              <a:gd name="T39" fmla="*/ 215 h 739"/>
              <a:gd name="T40" fmla="*/ 281 w 460"/>
              <a:gd name="T41" fmla="*/ 232 h 739"/>
              <a:gd name="T42" fmla="*/ 292 w 460"/>
              <a:gd name="T43" fmla="*/ 194 h 739"/>
              <a:gd name="T44" fmla="*/ 298 w 460"/>
              <a:gd name="T45" fmla="*/ 124 h 739"/>
              <a:gd name="T46" fmla="*/ 308 w 460"/>
              <a:gd name="T47" fmla="*/ 64 h 739"/>
              <a:gd name="T48" fmla="*/ 314 w 460"/>
              <a:gd name="T49" fmla="*/ 5 h 739"/>
              <a:gd name="T50" fmla="*/ 325 w 460"/>
              <a:gd name="T51" fmla="*/ 16 h 739"/>
              <a:gd name="T52" fmla="*/ 330 w 460"/>
              <a:gd name="T53" fmla="*/ 124 h 739"/>
              <a:gd name="T54" fmla="*/ 341 w 460"/>
              <a:gd name="T55" fmla="*/ 253 h 739"/>
              <a:gd name="T56" fmla="*/ 346 w 460"/>
              <a:gd name="T57" fmla="*/ 442 h 739"/>
              <a:gd name="T58" fmla="*/ 357 w 460"/>
              <a:gd name="T59" fmla="*/ 609 h 739"/>
              <a:gd name="T60" fmla="*/ 362 w 460"/>
              <a:gd name="T61" fmla="*/ 712 h 739"/>
              <a:gd name="T62" fmla="*/ 373 w 460"/>
              <a:gd name="T63" fmla="*/ 739 h 739"/>
              <a:gd name="T64" fmla="*/ 379 w 460"/>
              <a:gd name="T65" fmla="*/ 712 h 739"/>
              <a:gd name="T66" fmla="*/ 389 w 460"/>
              <a:gd name="T67" fmla="*/ 609 h 739"/>
              <a:gd name="T68" fmla="*/ 395 w 460"/>
              <a:gd name="T69" fmla="*/ 458 h 739"/>
              <a:gd name="T70" fmla="*/ 406 w 460"/>
              <a:gd name="T71" fmla="*/ 302 h 739"/>
              <a:gd name="T72" fmla="*/ 411 w 460"/>
              <a:gd name="T73" fmla="*/ 188 h 739"/>
              <a:gd name="T74" fmla="*/ 422 w 460"/>
              <a:gd name="T75" fmla="*/ 145 h 739"/>
              <a:gd name="T76" fmla="*/ 433 w 460"/>
              <a:gd name="T77" fmla="*/ 145 h 739"/>
              <a:gd name="T78" fmla="*/ 438 w 460"/>
              <a:gd name="T79" fmla="*/ 167 h 739"/>
              <a:gd name="T80" fmla="*/ 449 w 460"/>
              <a:gd name="T81" fmla="*/ 210 h 739"/>
              <a:gd name="T82" fmla="*/ 454 w 460"/>
              <a:gd name="T83" fmla="*/ 286 h 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60" h="739">
                <a:moveTo>
                  <a:pt x="0" y="712"/>
                </a:moveTo>
                <a:lnTo>
                  <a:pt x="6" y="712"/>
                </a:lnTo>
                <a:lnTo>
                  <a:pt x="11" y="712"/>
                </a:lnTo>
                <a:lnTo>
                  <a:pt x="17" y="712"/>
                </a:lnTo>
                <a:lnTo>
                  <a:pt x="22" y="712"/>
                </a:lnTo>
                <a:lnTo>
                  <a:pt x="27" y="712"/>
                </a:lnTo>
                <a:lnTo>
                  <a:pt x="33" y="712"/>
                </a:lnTo>
                <a:lnTo>
                  <a:pt x="38" y="712"/>
                </a:lnTo>
                <a:lnTo>
                  <a:pt x="44" y="712"/>
                </a:lnTo>
                <a:lnTo>
                  <a:pt x="49" y="712"/>
                </a:lnTo>
                <a:lnTo>
                  <a:pt x="54" y="712"/>
                </a:lnTo>
                <a:lnTo>
                  <a:pt x="60" y="712"/>
                </a:lnTo>
                <a:lnTo>
                  <a:pt x="65" y="712"/>
                </a:lnTo>
                <a:lnTo>
                  <a:pt x="71" y="712"/>
                </a:lnTo>
                <a:lnTo>
                  <a:pt x="76" y="712"/>
                </a:lnTo>
                <a:lnTo>
                  <a:pt x="81" y="712"/>
                </a:lnTo>
                <a:lnTo>
                  <a:pt x="87" y="712"/>
                </a:lnTo>
                <a:lnTo>
                  <a:pt x="92" y="712"/>
                </a:lnTo>
                <a:lnTo>
                  <a:pt x="98" y="712"/>
                </a:lnTo>
                <a:lnTo>
                  <a:pt x="103" y="712"/>
                </a:lnTo>
                <a:lnTo>
                  <a:pt x="108" y="712"/>
                </a:lnTo>
                <a:lnTo>
                  <a:pt x="114" y="712"/>
                </a:lnTo>
                <a:lnTo>
                  <a:pt x="119" y="712"/>
                </a:lnTo>
                <a:lnTo>
                  <a:pt x="125" y="712"/>
                </a:lnTo>
                <a:lnTo>
                  <a:pt x="130" y="712"/>
                </a:lnTo>
                <a:lnTo>
                  <a:pt x="135" y="712"/>
                </a:lnTo>
                <a:lnTo>
                  <a:pt x="141" y="712"/>
                </a:lnTo>
                <a:lnTo>
                  <a:pt x="146" y="712"/>
                </a:lnTo>
                <a:lnTo>
                  <a:pt x="152" y="712"/>
                </a:lnTo>
                <a:lnTo>
                  <a:pt x="157" y="712"/>
                </a:lnTo>
                <a:lnTo>
                  <a:pt x="162" y="712"/>
                </a:lnTo>
                <a:lnTo>
                  <a:pt x="168" y="712"/>
                </a:lnTo>
                <a:lnTo>
                  <a:pt x="173" y="712"/>
                </a:lnTo>
                <a:lnTo>
                  <a:pt x="179" y="712"/>
                </a:lnTo>
                <a:lnTo>
                  <a:pt x="184" y="712"/>
                </a:lnTo>
                <a:lnTo>
                  <a:pt x="189" y="712"/>
                </a:lnTo>
                <a:lnTo>
                  <a:pt x="195" y="712"/>
                </a:lnTo>
                <a:lnTo>
                  <a:pt x="200" y="712"/>
                </a:lnTo>
                <a:lnTo>
                  <a:pt x="206" y="712"/>
                </a:lnTo>
                <a:lnTo>
                  <a:pt x="211" y="712"/>
                </a:lnTo>
                <a:lnTo>
                  <a:pt x="216" y="706"/>
                </a:lnTo>
                <a:lnTo>
                  <a:pt x="222" y="701"/>
                </a:lnTo>
                <a:lnTo>
                  <a:pt x="227" y="690"/>
                </a:lnTo>
                <a:lnTo>
                  <a:pt x="227" y="658"/>
                </a:lnTo>
                <a:lnTo>
                  <a:pt x="233" y="636"/>
                </a:lnTo>
                <a:lnTo>
                  <a:pt x="233" y="609"/>
                </a:lnTo>
                <a:lnTo>
                  <a:pt x="238" y="577"/>
                </a:lnTo>
                <a:lnTo>
                  <a:pt x="238" y="507"/>
                </a:lnTo>
                <a:lnTo>
                  <a:pt x="244" y="464"/>
                </a:lnTo>
                <a:lnTo>
                  <a:pt x="244" y="426"/>
                </a:lnTo>
                <a:lnTo>
                  <a:pt x="249" y="383"/>
                </a:lnTo>
                <a:lnTo>
                  <a:pt x="249" y="307"/>
                </a:lnTo>
                <a:lnTo>
                  <a:pt x="254" y="275"/>
                </a:lnTo>
                <a:lnTo>
                  <a:pt x="254" y="232"/>
                </a:lnTo>
                <a:lnTo>
                  <a:pt x="260" y="215"/>
                </a:lnTo>
                <a:lnTo>
                  <a:pt x="260" y="205"/>
                </a:lnTo>
                <a:lnTo>
                  <a:pt x="265" y="199"/>
                </a:lnTo>
                <a:lnTo>
                  <a:pt x="265" y="205"/>
                </a:lnTo>
                <a:lnTo>
                  <a:pt x="271" y="210"/>
                </a:lnTo>
                <a:lnTo>
                  <a:pt x="271" y="215"/>
                </a:lnTo>
                <a:lnTo>
                  <a:pt x="276" y="221"/>
                </a:lnTo>
                <a:lnTo>
                  <a:pt x="276" y="232"/>
                </a:lnTo>
                <a:lnTo>
                  <a:pt x="281" y="232"/>
                </a:lnTo>
                <a:lnTo>
                  <a:pt x="287" y="221"/>
                </a:lnTo>
                <a:lnTo>
                  <a:pt x="287" y="210"/>
                </a:lnTo>
                <a:lnTo>
                  <a:pt x="292" y="194"/>
                </a:lnTo>
                <a:lnTo>
                  <a:pt x="292" y="178"/>
                </a:lnTo>
                <a:lnTo>
                  <a:pt x="298" y="161"/>
                </a:lnTo>
                <a:lnTo>
                  <a:pt x="298" y="124"/>
                </a:lnTo>
                <a:lnTo>
                  <a:pt x="303" y="102"/>
                </a:lnTo>
                <a:lnTo>
                  <a:pt x="303" y="81"/>
                </a:lnTo>
                <a:lnTo>
                  <a:pt x="308" y="64"/>
                </a:lnTo>
                <a:lnTo>
                  <a:pt x="308" y="27"/>
                </a:lnTo>
                <a:lnTo>
                  <a:pt x="314" y="16"/>
                </a:lnTo>
                <a:lnTo>
                  <a:pt x="314" y="5"/>
                </a:lnTo>
                <a:lnTo>
                  <a:pt x="319" y="0"/>
                </a:lnTo>
                <a:lnTo>
                  <a:pt x="319" y="5"/>
                </a:lnTo>
                <a:lnTo>
                  <a:pt x="325" y="16"/>
                </a:lnTo>
                <a:lnTo>
                  <a:pt x="325" y="37"/>
                </a:lnTo>
                <a:lnTo>
                  <a:pt x="330" y="59"/>
                </a:lnTo>
                <a:lnTo>
                  <a:pt x="330" y="124"/>
                </a:lnTo>
                <a:lnTo>
                  <a:pt x="335" y="161"/>
                </a:lnTo>
                <a:lnTo>
                  <a:pt x="335" y="205"/>
                </a:lnTo>
                <a:lnTo>
                  <a:pt x="341" y="253"/>
                </a:lnTo>
                <a:lnTo>
                  <a:pt x="341" y="350"/>
                </a:lnTo>
                <a:lnTo>
                  <a:pt x="346" y="393"/>
                </a:lnTo>
                <a:lnTo>
                  <a:pt x="346" y="442"/>
                </a:lnTo>
                <a:lnTo>
                  <a:pt x="352" y="491"/>
                </a:lnTo>
                <a:lnTo>
                  <a:pt x="352" y="571"/>
                </a:lnTo>
                <a:lnTo>
                  <a:pt x="357" y="609"/>
                </a:lnTo>
                <a:lnTo>
                  <a:pt x="357" y="642"/>
                </a:lnTo>
                <a:lnTo>
                  <a:pt x="362" y="669"/>
                </a:lnTo>
                <a:lnTo>
                  <a:pt x="362" y="712"/>
                </a:lnTo>
                <a:lnTo>
                  <a:pt x="368" y="722"/>
                </a:lnTo>
                <a:lnTo>
                  <a:pt x="368" y="733"/>
                </a:lnTo>
                <a:lnTo>
                  <a:pt x="373" y="739"/>
                </a:lnTo>
                <a:lnTo>
                  <a:pt x="373" y="733"/>
                </a:lnTo>
                <a:lnTo>
                  <a:pt x="379" y="722"/>
                </a:lnTo>
                <a:lnTo>
                  <a:pt x="379" y="712"/>
                </a:lnTo>
                <a:lnTo>
                  <a:pt x="384" y="690"/>
                </a:lnTo>
                <a:lnTo>
                  <a:pt x="384" y="636"/>
                </a:lnTo>
                <a:lnTo>
                  <a:pt x="389" y="609"/>
                </a:lnTo>
                <a:lnTo>
                  <a:pt x="389" y="534"/>
                </a:lnTo>
                <a:lnTo>
                  <a:pt x="395" y="496"/>
                </a:lnTo>
                <a:lnTo>
                  <a:pt x="395" y="458"/>
                </a:lnTo>
                <a:lnTo>
                  <a:pt x="400" y="415"/>
                </a:lnTo>
                <a:lnTo>
                  <a:pt x="400" y="339"/>
                </a:lnTo>
                <a:lnTo>
                  <a:pt x="406" y="302"/>
                </a:lnTo>
                <a:lnTo>
                  <a:pt x="406" y="269"/>
                </a:lnTo>
                <a:lnTo>
                  <a:pt x="411" y="237"/>
                </a:lnTo>
                <a:lnTo>
                  <a:pt x="411" y="188"/>
                </a:lnTo>
                <a:lnTo>
                  <a:pt x="416" y="172"/>
                </a:lnTo>
                <a:lnTo>
                  <a:pt x="416" y="156"/>
                </a:lnTo>
                <a:lnTo>
                  <a:pt x="422" y="145"/>
                </a:lnTo>
                <a:lnTo>
                  <a:pt x="422" y="135"/>
                </a:lnTo>
                <a:lnTo>
                  <a:pt x="427" y="140"/>
                </a:lnTo>
                <a:lnTo>
                  <a:pt x="433" y="145"/>
                </a:lnTo>
                <a:lnTo>
                  <a:pt x="433" y="156"/>
                </a:lnTo>
                <a:lnTo>
                  <a:pt x="438" y="161"/>
                </a:lnTo>
                <a:lnTo>
                  <a:pt x="438" y="167"/>
                </a:lnTo>
                <a:lnTo>
                  <a:pt x="443" y="178"/>
                </a:lnTo>
                <a:lnTo>
                  <a:pt x="443" y="199"/>
                </a:lnTo>
                <a:lnTo>
                  <a:pt x="449" y="210"/>
                </a:lnTo>
                <a:lnTo>
                  <a:pt x="449" y="226"/>
                </a:lnTo>
                <a:lnTo>
                  <a:pt x="454" y="242"/>
                </a:lnTo>
                <a:lnTo>
                  <a:pt x="454" y="286"/>
                </a:lnTo>
                <a:lnTo>
                  <a:pt x="460" y="313"/>
                </a:lnTo>
                <a:lnTo>
                  <a:pt x="460" y="339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1" name="Freeform 199"/>
          <p:cNvSpPr>
            <a:spLocks/>
          </p:cNvSpPr>
          <p:nvPr/>
        </p:nvSpPr>
        <p:spPr bwMode="auto">
          <a:xfrm>
            <a:off x="5467350" y="3289300"/>
            <a:ext cx="419100" cy="1138238"/>
          </a:xfrm>
          <a:custGeom>
            <a:avLst/>
            <a:gdLst>
              <a:gd name="T0" fmla="*/ 5 w 378"/>
              <a:gd name="T1" fmla="*/ 938 h 1025"/>
              <a:gd name="T2" fmla="*/ 16 w 378"/>
              <a:gd name="T3" fmla="*/ 1003 h 1025"/>
              <a:gd name="T4" fmla="*/ 27 w 378"/>
              <a:gd name="T5" fmla="*/ 1003 h 1025"/>
              <a:gd name="T6" fmla="*/ 32 w 378"/>
              <a:gd name="T7" fmla="*/ 874 h 1025"/>
              <a:gd name="T8" fmla="*/ 43 w 378"/>
              <a:gd name="T9" fmla="*/ 647 h 1025"/>
              <a:gd name="T10" fmla="*/ 48 w 378"/>
              <a:gd name="T11" fmla="*/ 383 h 1025"/>
              <a:gd name="T12" fmla="*/ 59 w 378"/>
              <a:gd name="T13" fmla="*/ 151 h 1025"/>
              <a:gd name="T14" fmla="*/ 64 w 378"/>
              <a:gd name="T15" fmla="*/ 16 h 1025"/>
              <a:gd name="T16" fmla="*/ 75 w 378"/>
              <a:gd name="T17" fmla="*/ 16 h 1025"/>
              <a:gd name="T18" fmla="*/ 86 w 378"/>
              <a:gd name="T19" fmla="*/ 70 h 1025"/>
              <a:gd name="T20" fmla="*/ 92 w 378"/>
              <a:gd name="T21" fmla="*/ 172 h 1025"/>
              <a:gd name="T22" fmla="*/ 102 w 378"/>
              <a:gd name="T23" fmla="*/ 270 h 1025"/>
              <a:gd name="T24" fmla="*/ 108 w 378"/>
              <a:gd name="T25" fmla="*/ 356 h 1025"/>
              <a:gd name="T26" fmla="*/ 119 w 378"/>
              <a:gd name="T27" fmla="*/ 404 h 1025"/>
              <a:gd name="T28" fmla="*/ 124 w 378"/>
              <a:gd name="T29" fmla="*/ 431 h 1025"/>
              <a:gd name="T30" fmla="*/ 135 w 378"/>
              <a:gd name="T31" fmla="*/ 404 h 1025"/>
              <a:gd name="T32" fmla="*/ 146 w 378"/>
              <a:gd name="T33" fmla="*/ 350 h 1025"/>
              <a:gd name="T34" fmla="*/ 151 w 378"/>
              <a:gd name="T35" fmla="*/ 297 h 1025"/>
              <a:gd name="T36" fmla="*/ 162 w 378"/>
              <a:gd name="T37" fmla="*/ 270 h 1025"/>
              <a:gd name="T38" fmla="*/ 178 w 378"/>
              <a:gd name="T39" fmla="*/ 253 h 1025"/>
              <a:gd name="T40" fmla="*/ 189 w 378"/>
              <a:gd name="T41" fmla="*/ 270 h 1025"/>
              <a:gd name="T42" fmla="*/ 200 w 378"/>
              <a:gd name="T43" fmla="*/ 307 h 1025"/>
              <a:gd name="T44" fmla="*/ 205 w 378"/>
              <a:gd name="T45" fmla="*/ 394 h 1025"/>
              <a:gd name="T46" fmla="*/ 216 w 378"/>
              <a:gd name="T47" fmla="*/ 491 h 1025"/>
              <a:gd name="T48" fmla="*/ 221 w 378"/>
              <a:gd name="T49" fmla="*/ 561 h 1025"/>
              <a:gd name="T50" fmla="*/ 232 w 378"/>
              <a:gd name="T51" fmla="*/ 588 h 1025"/>
              <a:gd name="T52" fmla="*/ 237 w 378"/>
              <a:gd name="T53" fmla="*/ 582 h 1025"/>
              <a:gd name="T54" fmla="*/ 248 w 378"/>
              <a:gd name="T55" fmla="*/ 539 h 1025"/>
              <a:gd name="T56" fmla="*/ 254 w 378"/>
              <a:gd name="T57" fmla="*/ 475 h 1025"/>
              <a:gd name="T58" fmla="*/ 264 w 378"/>
              <a:gd name="T59" fmla="*/ 437 h 1025"/>
              <a:gd name="T60" fmla="*/ 275 w 378"/>
              <a:gd name="T61" fmla="*/ 426 h 1025"/>
              <a:gd name="T62" fmla="*/ 291 w 378"/>
              <a:gd name="T63" fmla="*/ 442 h 1025"/>
              <a:gd name="T64" fmla="*/ 297 w 378"/>
              <a:gd name="T65" fmla="*/ 410 h 1025"/>
              <a:gd name="T66" fmla="*/ 308 w 378"/>
              <a:gd name="T67" fmla="*/ 367 h 1025"/>
              <a:gd name="T68" fmla="*/ 313 w 378"/>
              <a:gd name="T69" fmla="*/ 286 h 1025"/>
              <a:gd name="T70" fmla="*/ 324 w 378"/>
              <a:gd name="T71" fmla="*/ 243 h 1025"/>
              <a:gd name="T72" fmla="*/ 329 w 378"/>
              <a:gd name="T73" fmla="*/ 205 h 1025"/>
              <a:gd name="T74" fmla="*/ 340 w 378"/>
              <a:gd name="T75" fmla="*/ 189 h 1025"/>
              <a:gd name="T76" fmla="*/ 351 w 378"/>
              <a:gd name="T77" fmla="*/ 205 h 1025"/>
              <a:gd name="T78" fmla="*/ 356 w 378"/>
              <a:gd name="T79" fmla="*/ 259 h 1025"/>
              <a:gd name="T80" fmla="*/ 367 w 378"/>
              <a:gd name="T81" fmla="*/ 313 h 1025"/>
              <a:gd name="T82" fmla="*/ 372 w 378"/>
              <a:gd name="T83" fmla="*/ 394 h 1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78" h="1025">
                <a:moveTo>
                  <a:pt x="0" y="857"/>
                </a:moveTo>
                <a:lnTo>
                  <a:pt x="5" y="884"/>
                </a:lnTo>
                <a:lnTo>
                  <a:pt x="5" y="938"/>
                </a:lnTo>
                <a:lnTo>
                  <a:pt x="10" y="965"/>
                </a:lnTo>
                <a:lnTo>
                  <a:pt x="10" y="987"/>
                </a:lnTo>
                <a:lnTo>
                  <a:pt x="16" y="1003"/>
                </a:lnTo>
                <a:lnTo>
                  <a:pt x="16" y="1025"/>
                </a:lnTo>
                <a:lnTo>
                  <a:pt x="21" y="1019"/>
                </a:lnTo>
                <a:lnTo>
                  <a:pt x="27" y="1003"/>
                </a:lnTo>
                <a:lnTo>
                  <a:pt x="27" y="955"/>
                </a:lnTo>
                <a:lnTo>
                  <a:pt x="32" y="917"/>
                </a:lnTo>
                <a:lnTo>
                  <a:pt x="32" y="874"/>
                </a:lnTo>
                <a:lnTo>
                  <a:pt x="37" y="825"/>
                </a:lnTo>
                <a:lnTo>
                  <a:pt x="37" y="712"/>
                </a:lnTo>
                <a:lnTo>
                  <a:pt x="43" y="647"/>
                </a:lnTo>
                <a:lnTo>
                  <a:pt x="43" y="582"/>
                </a:lnTo>
                <a:lnTo>
                  <a:pt x="48" y="518"/>
                </a:lnTo>
                <a:lnTo>
                  <a:pt x="48" y="383"/>
                </a:lnTo>
                <a:lnTo>
                  <a:pt x="54" y="318"/>
                </a:lnTo>
                <a:lnTo>
                  <a:pt x="54" y="199"/>
                </a:lnTo>
                <a:lnTo>
                  <a:pt x="59" y="151"/>
                </a:lnTo>
                <a:lnTo>
                  <a:pt x="59" y="108"/>
                </a:lnTo>
                <a:lnTo>
                  <a:pt x="64" y="70"/>
                </a:lnTo>
                <a:lnTo>
                  <a:pt x="64" y="16"/>
                </a:lnTo>
                <a:lnTo>
                  <a:pt x="75" y="0"/>
                </a:lnTo>
                <a:lnTo>
                  <a:pt x="70" y="0"/>
                </a:lnTo>
                <a:lnTo>
                  <a:pt x="75" y="16"/>
                </a:lnTo>
                <a:lnTo>
                  <a:pt x="81" y="32"/>
                </a:lnTo>
                <a:lnTo>
                  <a:pt x="81" y="48"/>
                </a:lnTo>
                <a:lnTo>
                  <a:pt x="86" y="70"/>
                </a:lnTo>
                <a:lnTo>
                  <a:pt x="86" y="119"/>
                </a:lnTo>
                <a:lnTo>
                  <a:pt x="92" y="146"/>
                </a:lnTo>
                <a:lnTo>
                  <a:pt x="92" y="172"/>
                </a:lnTo>
                <a:lnTo>
                  <a:pt x="97" y="199"/>
                </a:lnTo>
                <a:lnTo>
                  <a:pt x="97" y="248"/>
                </a:lnTo>
                <a:lnTo>
                  <a:pt x="102" y="270"/>
                </a:lnTo>
                <a:lnTo>
                  <a:pt x="102" y="297"/>
                </a:lnTo>
                <a:lnTo>
                  <a:pt x="108" y="318"/>
                </a:lnTo>
                <a:lnTo>
                  <a:pt x="108" y="356"/>
                </a:lnTo>
                <a:lnTo>
                  <a:pt x="113" y="372"/>
                </a:lnTo>
                <a:lnTo>
                  <a:pt x="113" y="388"/>
                </a:lnTo>
                <a:lnTo>
                  <a:pt x="119" y="404"/>
                </a:lnTo>
                <a:lnTo>
                  <a:pt x="119" y="421"/>
                </a:lnTo>
                <a:lnTo>
                  <a:pt x="129" y="431"/>
                </a:lnTo>
                <a:lnTo>
                  <a:pt x="124" y="431"/>
                </a:lnTo>
                <a:lnTo>
                  <a:pt x="129" y="421"/>
                </a:lnTo>
                <a:lnTo>
                  <a:pt x="135" y="415"/>
                </a:lnTo>
                <a:lnTo>
                  <a:pt x="135" y="404"/>
                </a:lnTo>
                <a:lnTo>
                  <a:pt x="140" y="394"/>
                </a:lnTo>
                <a:lnTo>
                  <a:pt x="140" y="367"/>
                </a:lnTo>
                <a:lnTo>
                  <a:pt x="146" y="350"/>
                </a:lnTo>
                <a:lnTo>
                  <a:pt x="146" y="334"/>
                </a:lnTo>
                <a:lnTo>
                  <a:pt x="151" y="324"/>
                </a:lnTo>
                <a:lnTo>
                  <a:pt x="151" y="297"/>
                </a:lnTo>
                <a:lnTo>
                  <a:pt x="156" y="286"/>
                </a:lnTo>
                <a:lnTo>
                  <a:pt x="156" y="280"/>
                </a:lnTo>
                <a:lnTo>
                  <a:pt x="162" y="270"/>
                </a:lnTo>
                <a:lnTo>
                  <a:pt x="162" y="264"/>
                </a:lnTo>
                <a:lnTo>
                  <a:pt x="167" y="259"/>
                </a:lnTo>
                <a:lnTo>
                  <a:pt x="178" y="253"/>
                </a:lnTo>
                <a:lnTo>
                  <a:pt x="183" y="253"/>
                </a:lnTo>
                <a:lnTo>
                  <a:pt x="189" y="264"/>
                </a:lnTo>
                <a:lnTo>
                  <a:pt x="189" y="270"/>
                </a:lnTo>
                <a:lnTo>
                  <a:pt x="194" y="280"/>
                </a:lnTo>
                <a:lnTo>
                  <a:pt x="194" y="291"/>
                </a:lnTo>
                <a:lnTo>
                  <a:pt x="200" y="307"/>
                </a:lnTo>
                <a:lnTo>
                  <a:pt x="200" y="345"/>
                </a:lnTo>
                <a:lnTo>
                  <a:pt x="205" y="367"/>
                </a:lnTo>
                <a:lnTo>
                  <a:pt x="205" y="394"/>
                </a:lnTo>
                <a:lnTo>
                  <a:pt x="210" y="415"/>
                </a:lnTo>
                <a:lnTo>
                  <a:pt x="210" y="464"/>
                </a:lnTo>
                <a:lnTo>
                  <a:pt x="216" y="491"/>
                </a:lnTo>
                <a:lnTo>
                  <a:pt x="216" y="512"/>
                </a:lnTo>
                <a:lnTo>
                  <a:pt x="221" y="528"/>
                </a:lnTo>
                <a:lnTo>
                  <a:pt x="221" y="561"/>
                </a:lnTo>
                <a:lnTo>
                  <a:pt x="227" y="572"/>
                </a:lnTo>
                <a:lnTo>
                  <a:pt x="227" y="582"/>
                </a:lnTo>
                <a:lnTo>
                  <a:pt x="232" y="588"/>
                </a:lnTo>
                <a:lnTo>
                  <a:pt x="232" y="593"/>
                </a:lnTo>
                <a:lnTo>
                  <a:pt x="237" y="588"/>
                </a:lnTo>
                <a:lnTo>
                  <a:pt x="237" y="582"/>
                </a:lnTo>
                <a:lnTo>
                  <a:pt x="243" y="577"/>
                </a:lnTo>
                <a:lnTo>
                  <a:pt x="243" y="550"/>
                </a:lnTo>
                <a:lnTo>
                  <a:pt x="248" y="539"/>
                </a:lnTo>
                <a:lnTo>
                  <a:pt x="248" y="523"/>
                </a:lnTo>
                <a:lnTo>
                  <a:pt x="254" y="507"/>
                </a:lnTo>
                <a:lnTo>
                  <a:pt x="254" y="475"/>
                </a:lnTo>
                <a:lnTo>
                  <a:pt x="259" y="458"/>
                </a:lnTo>
                <a:lnTo>
                  <a:pt x="259" y="448"/>
                </a:lnTo>
                <a:lnTo>
                  <a:pt x="264" y="437"/>
                </a:lnTo>
                <a:lnTo>
                  <a:pt x="264" y="426"/>
                </a:lnTo>
                <a:lnTo>
                  <a:pt x="270" y="421"/>
                </a:lnTo>
                <a:lnTo>
                  <a:pt x="275" y="426"/>
                </a:lnTo>
                <a:lnTo>
                  <a:pt x="275" y="431"/>
                </a:lnTo>
                <a:lnTo>
                  <a:pt x="281" y="437"/>
                </a:lnTo>
                <a:lnTo>
                  <a:pt x="291" y="442"/>
                </a:lnTo>
                <a:lnTo>
                  <a:pt x="291" y="437"/>
                </a:lnTo>
                <a:lnTo>
                  <a:pt x="297" y="431"/>
                </a:lnTo>
                <a:lnTo>
                  <a:pt x="297" y="410"/>
                </a:lnTo>
                <a:lnTo>
                  <a:pt x="302" y="399"/>
                </a:lnTo>
                <a:lnTo>
                  <a:pt x="302" y="383"/>
                </a:lnTo>
                <a:lnTo>
                  <a:pt x="308" y="367"/>
                </a:lnTo>
                <a:lnTo>
                  <a:pt x="308" y="334"/>
                </a:lnTo>
                <a:lnTo>
                  <a:pt x="313" y="318"/>
                </a:lnTo>
                <a:lnTo>
                  <a:pt x="313" y="286"/>
                </a:lnTo>
                <a:lnTo>
                  <a:pt x="318" y="270"/>
                </a:lnTo>
                <a:lnTo>
                  <a:pt x="318" y="259"/>
                </a:lnTo>
                <a:lnTo>
                  <a:pt x="324" y="243"/>
                </a:lnTo>
                <a:lnTo>
                  <a:pt x="324" y="221"/>
                </a:lnTo>
                <a:lnTo>
                  <a:pt x="329" y="210"/>
                </a:lnTo>
                <a:lnTo>
                  <a:pt x="329" y="205"/>
                </a:lnTo>
                <a:lnTo>
                  <a:pt x="335" y="199"/>
                </a:lnTo>
                <a:lnTo>
                  <a:pt x="335" y="189"/>
                </a:lnTo>
                <a:lnTo>
                  <a:pt x="340" y="189"/>
                </a:lnTo>
                <a:lnTo>
                  <a:pt x="345" y="194"/>
                </a:lnTo>
                <a:lnTo>
                  <a:pt x="345" y="199"/>
                </a:lnTo>
                <a:lnTo>
                  <a:pt x="351" y="205"/>
                </a:lnTo>
                <a:lnTo>
                  <a:pt x="351" y="216"/>
                </a:lnTo>
                <a:lnTo>
                  <a:pt x="356" y="226"/>
                </a:lnTo>
                <a:lnTo>
                  <a:pt x="356" y="259"/>
                </a:lnTo>
                <a:lnTo>
                  <a:pt x="362" y="275"/>
                </a:lnTo>
                <a:lnTo>
                  <a:pt x="362" y="297"/>
                </a:lnTo>
                <a:lnTo>
                  <a:pt x="367" y="313"/>
                </a:lnTo>
                <a:lnTo>
                  <a:pt x="367" y="356"/>
                </a:lnTo>
                <a:lnTo>
                  <a:pt x="372" y="372"/>
                </a:lnTo>
                <a:lnTo>
                  <a:pt x="372" y="394"/>
                </a:lnTo>
                <a:lnTo>
                  <a:pt x="378" y="410"/>
                </a:lnTo>
                <a:lnTo>
                  <a:pt x="378" y="437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2" name="Freeform 200"/>
          <p:cNvSpPr>
            <a:spLocks/>
          </p:cNvSpPr>
          <p:nvPr/>
        </p:nvSpPr>
        <p:spPr bwMode="auto">
          <a:xfrm>
            <a:off x="5886450" y="3641725"/>
            <a:ext cx="496888" cy="420688"/>
          </a:xfrm>
          <a:custGeom>
            <a:avLst/>
            <a:gdLst>
              <a:gd name="T0" fmla="*/ 5 w 448"/>
              <a:gd name="T1" fmla="*/ 135 h 378"/>
              <a:gd name="T2" fmla="*/ 16 w 448"/>
              <a:gd name="T3" fmla="*/ 151 h 378"/>
              <a:gd name="T4" fmla="*/ 32 w 448"/>
              <a:gd name="T5" fmla="*/ 119 h 378"/>
              <a:gd name="T6" fmla="*/ 43 w 448"/>
              <a:gd name="T7" fmla="*/ 97 h 378"/>
              <a:gd name="T8" fmla="*/ 49 w 448"/>
              <a:gd name="T9" fmla="*/ 59 h 378"/>
              <a:gd name="T10" fmla="*/ 59 w 448"/>
              <a:gd name="T11" fmla="*/ 22 h 378"/>
              <a:gd name="T12" fmla="*/ 70 w 448"/>
              <a:gd name="T13" fmla="*/ 0 h 378"/>
              <a:gd name="T14" fmla="*/ 81 w 448"/>
              <a:gd name="T15" fmla="*/ 43 h 378"/>
              <a:gd name="T16" fmla="*/ 92 w 448"/>
              <a:gd name="T17" fmla="*/ 97 h 378"/>
              <a:gd name="T18" fmla="*/ 97 w 448"/>
              <a:gd name="T19" fmla="*/ 194 h 378"/>
              <a:gd name="T20" fmla="*/ 108 w 448"/>
              <a:gd name="T21" fmla="*/ 291 h 378"/>
              <a:gd name="T22" fmla="*/ 113 w 448"/>
              <a:gd name="T23" fmla="*/ 356 h 378"/>
              <a:gd name="T24" fmla="*/ 124 w 448"/>
              <a:gd name="T25" fmla="*/ 378 h 378"/>
              <a:gd name="T26" fmla="*/ 130 w 448"/>
              <a:gd name="T27" fmla="*/ 361 h 378"/>
              <a:gd name="T28" fmla="*/ 140 w 448"/>
              <a:gd name="T29" fmla="*/ 313 h 378"/>
              <a:gd name="T30" fmla="*/ 146 w 448"/>
              <a:gd name="T31" fmla="*/ 254 h 378"/>
              <a:gd name="T32" fmla="*/ 157 w 448"/>
              <a:gd name="T33" fmla="*/ 210 h 378"/>
              <a:gd name="T34" fmla="*/ 162 w 448"/>
              <a:gd name="T35" fmla="*/ 162 h 378"/>
              <a:gd name="T36" fmla="*/ 173 w 448"/>
              <a:gd name="T37" fmla="*/ 130 h 378"/>
              <a:gd name="T38" fmla="*/ 189 w 448"/>
              <a:gd name="T39" fmla="*/ 146 h 378"/>
              <a:gd name="T40" fmla="*/ 194 w 448"/>
              <a:gd name="T41" fmla="*/ 194 h 378"/>
              <a:gd name="T42" fmla="*/ 205 w 448"/>
              <a:gd name="T43" fmla="*/ 221 h 378"/>
              <a:gd name="T44" fmla="*/ 211 w 448"/>
              <a:gd name="T45" fmla="*/ 254 h 378"/>
              <a:gd name="T46" fmla="*/ 221 w 448"/>
              <a:gd name="T47" fmla="*/ 275 h 378"/>
              <a:gd name="T48" fmla="*/ 238 w 448"/>
              <a:gd name="T49" fmla="*/ 275 h 378"/>
              <a:gd name="T50" fmla="*/ 243 w 448"/>
              <a:gd name="T51" fmla="*/ 259 h 378"/>
              <a:gd name="T52" fmla="*/ 254 w 448"/>
              <a:gd name="T53" fmla="*/ 232 h 378"/>
              <a:gd name="T54" fmla="*/ 259 w 448"/>
              <a:gd name="T55" fmla="*/ 194 h 378"/>
              <a:gd name="T56" fmla="*/ 270 w 448"/>
              <a:gd name="T57" fmla="*/ 173 h 378"/>
              <a:gd name="T58" fmla="*/ 286 w 448"/>
              <a:gd name="T59" fmla="*/ 140 h 378"/>
              <a:gd name="T60" fmla="*/ 292 w 448"/>
              <a:gd name="T61" fmla="*/ 146 h 378"/>
              <a:gd name="T62" fmla="*/ 297 w 448"/>
              <a:gd name="T63" fmla="*/ 162 h 378"/>
              <a:gd name="T64" fmla="*/ 313 w 448"/>
              <a:gd name="T65" fmla="*/ 183 h 378"/>
              <a:gd name="T66" fmla="*/ 324 w 448"/>
              <a:gd name="T67" fmla="*/ 194 h 378"/>
              <a:gd name="T68" fmla="*/ 340 w 448"/>
              <a:gd name="T69" fmla="*/ 189 h 378"/>
              <a:gd name="T70" fmla="*/ 357 w 448"/>
              <a:gd name="T71" fmla="*/ 205 h 378"/>
              <a:gd name="T72" fmla="*/ 367 w 448"/>
              <a:gd name="T73" fmla="*/ 221 h 378"/>
              <a:gd name="T74" fmla="*/ 378 w 448"/>
              <a:gd name="T75" fmla="*/ 232 h 378"/>
              <a:gd name="T76" fmla="*/ 394 w 448"/>
              <a:gd name="T77" fmla="*/ 237 h 378"/>
              <a:gd name="T78" fmla="*/ 405 w 448"/>
              <a:gd name="T79" fmla="*/ 221 h 378"/>
              <a:gd name="T80" fmla="*/ 427 w 448"/>
              <a:gd name="T81" fmla="*/ 189 h 378"/>
              <a:gd name="T82" fmla="*/ 438 w 448"/>
              <a:gd name="T83" fmla="*/ 173 h 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48" h="378">
                <a:moveTo>
                  <a:pt x="0" y="119"/>
                </a:moveTo>
                <a:lnTo>
                  <a:pt x="5" y="130"/>
                </a:lnTo>
                <a:lnTo>
                  <a:pt x="5" y="135"/>
                </a:lnTo>
                <a:lnTo>
                  <a:pt x="11" y="140"/>
                </a:lnTo>
                <a:lnTo>
                  <a:pt x="11" y="146"/>
                </a:lnTo>
                <a:lnTo>
                  <a:pt x="16" y="151"/>
                </a:lnTo>
                <a:lnTo>
                  <a:pt x="22" y="146"/>
                </a:lnTo>
                <a:lnTo>
                  <a:pt x="32" y="135"/>
                </a:lnTo>
                <a:lnTo>
                  <a:pt x="32" y="119"/>
                </a:lnTo>
                <a:lnTo>
                  <a:pt x="38" y="113"/>
                </a:lnTo>
                <a:lnTo>
                  <a:pt x="38" y="108"/>
                </a:lnTo>
                <a:lnTo>
                  <a:pt x="43" y="97"/>
                </a:lnTo>
                <a:lnTo>
                  <a:pt x="43" y="81"/>
                </a:lnTo>
                <a:lnTo>
                  <a:pt x="49" y="70"/>
                </a:lnTo>
                <a:lnTo>
                  <a:pt x="49" y="59"/>
                </a:lnTo>
                <a:lnTo>
                  <a:pt x="54" y="49"/>
                </a:lnTo>
                <a:lnTo>
                  <a:pt x="54" y="27"/>
                </a:lnTo>
                <a:lnTo>
                  <a:pt x="59" y="22"/>
                </a:lnTo>
                <a:lnTo>
                  <a:pt x="59" y="6"/>
                </a:lnTo>
                <a:lnTo>
                  <a:pt x="65" y="0"/>
                </a:lnTo>
                <a:lnTo>
                  <a:pt x="70" y="0"/>
                </a:lnTo>
                <a:lnTo>
                  <a:pt x="76" y="11"/>
                </a:lnTo>
                <a:lnTo>
                  <a:pt x="81" y="16"/>
                </a:lnTo>
                <a:lnTo>
                  <a:pt x="81" y="43"/>
                </a:lnTo>
                <a:lnTo>
                  <a:pt x="86" y="59"/>
                </a:lnTo>
                <a:lnTo>
                  <a:pt x="86" y="76"/>
                </a:lnTo>
                <a:lnTo>
                  <a:pt x="92" y="97"/>
                </a:lnTo>
                <a:lnTo>
                  <a:pt x="92" y="146"/>
                </a:lnTo>
                <a:lnTo>
                  <a:pt x="97" y="173"/>
                </a:lnTo>
                <a:lnTo>
                  <a:pt x="97" y="194"/>
                </a:lnTo>
                <a:lnTo>
                  <a:pt x="103" y="221"/>
                </a:lnTo>
                <a:lnTo>
                  <a:pt x="103" y="270"/>
                </a:lnTo>
                <a:lnTo>
                  <a:pt x="108" y="291"/>
                </a:lnTo>
                <a:lnTo>
                  <a:pt x="108" y="313"/>
                </a:lnTo>
                <a:lnTo>
                  <a:pt x="113" y="329"/>
                </a:lnTo>
                <a:lnTo>
                  <a:pt x="113" y="356"/>
                </a:lnTo>
                <a:lnTo>
                  <a:pt x="119" y="367"/>
                </a:lnTo>
                <a:lnTo>
                  <a:pt x="119" y="372"/>
                </a:lnTo>
                <a:lnTo>
                  <a:pt x="124" y="378"/>
                </a:lnTo>
                <a:lnTo>
                  <a:pt x="124" y="372"/>
                </a:lnTo>
                <a:lnTo>
                  <a:pt x="130" y="367"/>
                </a:lnTo>
                <a:lnTo>
                  <a:pt x="130" y="361"/>
                </a:lnTo>
                <a:lnTo>
                  <a:pt x="135" y="351"/>
                </a:lnTo>
                <a:lnTo>
                  <a:pt x="135" y="324"/>
                </a:lnTo>
                <a:lnTo>
                  <a:pt x="140" y="313"/>
                </a:lnTo>
                <a:lnTo>
                  <a:pt x="140" y="297"/>
                </a:lnTo>
                <a:lnTo>
                  <a:pt x="146" y="281"/>
                </a:lnTo>
                <a:lnTo>
                  <a:pt x="146" y="254"/>
                </a:lnTo>
                <a:lnTo>
                  <a:pt x="151" y="237"/>
                </a:lnTo>
                <a:lnTo>
                  <a:pt x="151" y="221"/>
                </a:lnTo>
                <a:lnTo>
                  <a:pt x="157" y="210"/>
                </a:lnTo>
                <a:lnTo>
                  <a:pt x="157" y="183"/>
                </a:lnTo>
                <a:lnTo>
                  <a:pt x="162" y="173"/>
                </a:lnTo>
                <a:lnTo>
                  <a:pt x="162" y="162"/>
                </a:lnTo>
                <a:lnTo>
                  <a:pt x="167" y="151"/>
                </a:lnTo>
                <a:lnTo>
                  <a:pt x="167" y="135"/>
                </a:lnTo>
                <a:lnTo>
                  <a:pt x="173" y="130"/>
                </a:lnTo>
                <a:lnTo>
                  <a:pt x="184" y="130"/>
                </a:lnTo>
                <a:lnTo>
                  <a:pt x="184" y="135"/>
                </a:lnTo>
                <a:lnTo>
                  <a:pt x="189" y="146"/>
                </a:lnTo>
                <a:lnTo>
                  <a:pt x="189" y="162"/>
                </a:lnTo>
                <a:lnTo>
                  <a:pt x="194" y="173"/>
                </a:lnTo>
                <a:lnTo>
                  <a:pt x="194" y="194"/>
                </a:lnTo>
                <a:lnTo>
                  <a:pt x="200" y="205"/>
                </a:lnTo>
                <a:lnTo>
                  <a:pt x="200" y="210"/>
                </a:lnTo>
                <a:lnTo>
                  <a:pt x="205" y="221"/>
                </a:lnTo>
                <a:lnTo>
                  <a:pt x="205" y="237"/>
                </a:lnTo>
                <a:lnTo>
                  <a:pt x="211" y="248"/>
                </a:lnTo>
                <a:lnTo>
                  <a:pt x="211" y="254"/>
                </a:lnTo>
                <a:lnTo>
                  <a:pt x="216" y="259"/>
                </a:lnTo>
                <a:lnTo>
                  <a:pt x="216" y="270"/>
                </a:lnTo>
                <a:lnTo>
                  <a:pt x="221" y="275"/>
                </a:lnTo>
                <a:lnTo>
                  <a:pt x="227" y="281"/>
                </a:lnTo>
                <a:lnTo>
                  <a:pt x="232" y="281"/>
                </a:lnTo>
                <a:lnTo>
                  <a:pt x="238" y="275"/>
                </a:lnTo>
                <a:lnTo>
                  <a:pt x="238" y="270"/>
                </a:lnTo>
                <a:lnTo>
                  <a:pt x="243" y="264"/>
                </a:lnTo>
                <a:lnTo>
                  <a:pt x="243" y="259"/>
                </a:lnTo>
                <a:lnTo>
                  <a:pt x="248" y="254"/>
                </a:lnTo>
                <a:lnTo>
                  <a:pt x="248" y="237"/>
                </a:lnTo>
                <a:lnTo>
                  <a:pt x="254" y="232"/>
                </a:lnTo>
                <a:lnTo>
                  <a:pt x="254" y="221"/>
                </a:lnTo>
                <a:lnTo>
                  <a:pt x="259" y="210"/>
                </a:lnTo>
                <a:lnTo>
                  <a:pt x="259" y="194"/>
                </a:lnTo>
                <a:lnTo>
                  <a:pt x="265" y="189"/>
                </a:lnTo>
                <a:lnTo>
                  <a:pt x="265" y="178"/>
                </a:lnTo>
                <a:lnTo>
                  <a:pt x="270" y="173"/>
                </a:lnTo>
                <a:lnTo>
                  <a:pt x="270" y="157"/>
                </a:lnTo>
                <a:lnTo>
                  <a:pt x="275" y="151"/>
                </a:lnTo>
                <a:lnTo>
                  <a:pt x="286" y="140"/>
                </a:lnTo>
                <a:lnTo>
                  <a:pt x="281" y="140"/>
                </a:lnTo>
                <a:lnTo>
                  <a:pt x="286" y="140"/>
                </a:lnTo>
                <a:lnTo>
                  <a:pt x="292" y="146"/>
                </a:lnTo>
                <a:lnTo>
                  <a:pt x="292" y="151"/>
                </a:lnTo>
                <a:lnTo>
                  <a:pt x="297" y="157"/>
                </a:lnTo>
                <a:lnTo>
                  <a:pt x="297" y="162"/>
                </a:lnTo>
                <a:lnTo>
                  <a:pt x="302" y="167"/>
                </a:lnTo>
                <a:lnTo>
                  <a:pt x="302" y="173"/>
                </a:lnTo>
                <a:lnTo>
                  <a:pt x="313" y="183"/>
                </a:lnTo>
                <a:lnTo>
                  <a:pt x="313" y="189"/>
                </a:lnTo>
                <a:lnTo>
                  <a:pt x="319" y="194"/>
                </a:lnTo>
                <a:lnTo>
                  <a:pt x="324" y="194"/>
                </a:lnTo>
                <a:lnTo>
                  <a:pt x="329" y="189"/>
                </a:lnTo>
                <a:lnTo>
                  <a:pt x="335" y="189"/>
                </a:lnTo>
                <a:lnTo>
                  <a:pt x="340" y="189"/>
                </a:lnTo>
                <a:lnTo>
                  <a:pt x="346" y="194"/>
                </a:lnTo>
                <a:lnTo>
                  <a:pt x="351" y="200"/>
                </a:lnTo>
                <a:lnTo>
                  <a:pt x="357" y="205"/>
                </a:lnTo>
                <a:lnTo>
                  <a:pt x="362" y="210"/>
                </a:lnTo>
                <a:lnTo>
                  <a:pt x="362" y="216"/>
                </a:lnTo>
                <a:lnTo>
                  <a:pt x="367" y="221"/>
                </a:lnTo>
                <a:lnTo>
                  <a:pt x="378" y="232"/>
                </a:lnTo>
                <a:lnTo>
                  <a:pt x="373" y="232"/>
                </a:lnTo>
                <a:lnTo>
                  <a:pt x="378" y="232"/>
                </a:lnTo>
                <a:lnTo>
                  <a:pt x="384" y="237"/>
                </a:lnTo>
                <a:lnTo>
                  <a:pt x="389" y="237"/>
                </a:lnTo>
                <a:lnTo>
                  <a:pt x="394" y="237"/>
                </a:lnTo>
                <a:lnTo>
                  <a:pt x="400" y="232"/>
                </a:lnTo>
                <a:lnTo>
                  <a:pt x="405" y="227"/>
                </a:lnTo>
                <a:lnTo>
                  <a:pt x="405" y="221"/>
                </a:lnTo>
                <a:lnTo>
                  <a:pt x="416" y="210"/>
                </a:lnTo>
                <a:lnTo>
                  <a:pt x="416" y="200"/>
                </a:lnTo>
                <a:lnTo>
                  <a:pt x="427" y="189"/>
                </a:lnTo>
                <a:lnTo>
                  <a:pt x="427" y="183"/>
                </a:lnTo>
                <a:lnTo>
                  <a:pt x="432" y="178"/>
                </a:lnTo>
                <a:lnTo>
                  <a:pt x="438" y="173"/>
                </a:lnTo>
                <a:lnTo>
                  <a:pt x="443" y="173"/>
                </a:lnTo>
                <a:lnTo>
                  <a:pt x="448" y="173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3" name="Freeform 201"/>
          <p:cNvSpPr>
            <a:spLocks/>
          </p:cNvSpPr>
          <p:nvPr/>
        </p:nvSpPr>
        <p:spPr bwMode="auto">
          <a:xfrm>
            <a:off x="6383338" y="3727450"/>
            <a:ext cx="595312" cy="207963"/>
          </a:xfrm>
          <a:custGeom>
            <a:avLst/>
            <a:gdLst>
              <a:gd name="T0" fmla="*/ 11 w 535"/>
              <a:gd name="T1" fmla="*/ 113 h 188"/>
              <a:gd name="T2" fmla="*/ 22 w 535"/>
              <a:gd name="T3" fmla="*/ 134 h 188"/>
              <a:gd name="T4" fmla="*/ 27 w 535"/>
              <a:gd name="T5" fmla="*/ 156 h 188"/>
              <a:gd name="T6" fmla="*/ 44 w 535"/>
              <a:gd name="T7" fmla="*/ 183 h 188"/>
              <a:gd name="T8" fmla="*/ 60 w 535"/>
              <a:gd name="T9" fmla="*/ 167 h 188"/>
              <a:gd name="T10" fmla="*/ 65 w 535"/>
              <a:gd name="T11" fmla="*/ 161 h 188"/>
              <a:gd name="T12" fmla="*/ 71 w 535"/>
              <a:gd name="T13" fmla="*/ 113 h 188"/>
              <a:gd name="T14" fmla="*/ 81 w 535"/>
              <a:gd name="T15" fmla="*/ 81 h 188"/>
              <a:gd name="T16" fmla="*/ 87 w 535"/>
              <a:gd name="T17" fmla="*/ 37 h 188"/>
              <a:gd name="T18" fmla="*/ 98 w 535"/>
              <a:gd name="T19" fmla="*/ 5 h 188"/>
              <a:gd name="T20" fmla="*/ 114 w 535"/>
              <a:gd name="T21" fmla="*/ 10 h 188"/>
              <a:gd name="T22" fmla="*/ 119 w 535"/>
              <a:gd name="T23" fmla="*/ 27 h 188"/>
              <a:gd name="T24" fmla="*/ 130 w 535"/>
              <a:gd name="T25" fmla="*/ 48 h 188"/>
              <a:gd name="T26" fmla="*/ 135 w 535"/>
              <a:gd name="T27" fmla="*/ 75 h 188"/>
              <a:gd name="T28" fmla="*/ 152 w 535"/>
              <a:gd name="T29" fmla="*/ 107 h 188"/>
              <a:gd name="T30" fmla="*/ 162 w 535"/>
              <a:gd name="T31" fmla="*/ 107 h 188"/>
              <a:gd name="T32" fmla="*/ 184 w 535"/>
              <a:gd name="T33" fmla="*/ 86 h 188"/>
              <a:gd name="T34" fmla="*/ 195 w 535"/>
              <a:gd name="T35" fmla="*/ 64 h 188"/>
              <a:gd name="T36" fmla="*/ 206 w 535"/>
              <a:gd name="T37" fmla="*/ 43 h 188"/>
              <a:gd name="T38" fmla="*/ 222 w 535"/>
              <a:gd name="T39" fmla="*/ 54 h 188"/>
              <a:gd name="T40" fmla="*/ 233 w 535"/>
              <a:gd name="T41" fmla="*/ 70 h 188"/>
              <a:gd name="T42" fmla="*/ 238 w 535"/>
              <a:gd name="T43" fmla="*/ 97 h 188"/>
              <a:gd name="T44" fmla="*/ 249 w 535"/>
              <a:gd name="T45" fmla="*/ 118 h 188"/>
              <a:gd name="T46" fmla="*/ 254 w 535"/>
              <a:gd name="T47" fmla="*/ 145 h 188"/>
              <a:gd name="T48" fmla="*/ 271 w 535"/>
              <a:gd name="T49" fmla="*/ 145 h 188"/>
              <a:gd name="T50" fmla="*/ 287 w 535"/>
              <a:gd name="T51" fmla="*/ 113 h 188"/>
              <a:gd name="T52" fmla="*/ 298 w 535"/>
              <a:gd name="T53" fmla="*/ 97 h 188"/>
              <a:gd name="T54" fmla="*/ 314 w 535"/>
              <a:gd name="T55" fmla="*/ 97 h 188"/>
              <a:gd name="T56" fmla="*/ 330 w 535"/>
              <a:gd name="T57" fmla="*/ 97 h 188"/>
              <a:gd name="T58" fmla="*/ 346 w 535"/>
              <a:gd name="T59" fmla="*/ 97 h 188"/>
              <a:gd name="T60" fmla="*/ 362 w 535"/>
              <a:gd name="T61" fmla="*/ 91 h 188"/>
              <a:gd name="T62" fmla="*/ 379 w 535"/>
              <a:gd name="T63" fmla="*/ 91 h 188"/>
              <a:gd name="T64" fmla="*/ 395 w 535"/>
              <a:gd name="T65" fmla="*/ 102 h 188"/>
              <a:gd name="T66" fmla="*/ 411 w 535"/>
              <a:gd name="T67" fmla="*/ 113 h 188"/>
              <a:gd name="T68" fmla="*/ 427 w 535"/>
              <a:gd name="T69" fmla="*/ 113 h 188"/>
              <a:gd name="T70" fmla="*/ 443 w 535"/>
              <a:gd name="T71" fmla="*/ 113 h 188"/>
              <a:gd name="T72" fmla="*/ 460 w 535"/>
              <a:gd name="T73" fmla="*/ 107 h 188"/>
              <a:gd name="T74" fmla="*/ 476 w 535"/>
              <a:gd name="T75" fmla="*/ 102 h 188"/>
              <a:gd name="T76" fmla="*/ 492 w 535"/>
              <a:gd name="T77" fmla="*/ 107 h 188"/>
              <a:gd name="T78" fmla="*/ 503 w 535"/>
              <a:gd name="T79" fmla="*/ 129 h 188"/>
              <a:gd name="T80" fmla="*/ 514 w 535"/>
              <a:gd name="T81" fmla="*/ 151 h 188"/>
              <a:gd name="T82" fmla="*/ 525 w 535"/>
              <a:gd name="T83" fmla="*/ 172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35" h="188">
                <a:moveTo>
                  <a:pt x="0" y="97"/>
                </a:moveTo>
                <a:lnTo>
                  <a:pt x="6" y="107"/>
                </a:lnTo>
                <a:lnTo>
                  <a:pt x="11" y="113"/>
                </a:lnTo>
                <a:lnTo>
                  <a:pt x="17" y="118"/>
                </a:lnTo>
                <a:lnTo>
                  <a:pt x="17" y="129"/>
                </a:lnTo>
                <a:lnTo>
                  <a:pt x="22" y="134"/>
                </a:lnTo>
                <a:lnTo>
                  <a:pt x="22" y="140"/>
                </a:lnTo>
                <a:lnTo>
                  <a:pt x="27" y="145"/>
                </a:lnTo>
                <a:lnTo>
                  <a:pt x="27" y="156"/>
                </a:lnTo>
                <a:lnTo>
                  <a:pt x="38" y="167"/>
                </a:lnTo>
                <a:lnTo>
                  <a:pt x="38" y="178"/>
                </a:lnTo>
                <a:lnTo>
                  <a:pt x="44" y="183"/>
                </a:lnTo>
                <a:lnTo>
                  <a:pt x="49" y="188"/>
                </a:lnTo>
                <a:lnTo>
                  <a:pt x="54" y="183"/>
                </a:lnTo>
                <a:lnTo>
                  <a:pt x="60" y="167"/>
                </a:lnTo>
                <a:lnTo>
                  <a:pt x="60" y="172"/>
                </a:lnTo>
                <a:lnTo>
                  <a:pt x="60" y="167"/>
                </a:lnTo>
                <a:lnTo>
                  <a:pt x="65" y="161"/>
                </a:lnTo>
                <a:lnTo>
                  <a:pt x="65" y="151"/>
                </a:lnTo>
                <a:lnTo>
                  <a:pt x="71" y="140"/>
                </a:lnTo>
                <a:lnTo>
                  <a:pt x="71" y="113"/>
                </a:lnTo>
                <a:lnTo>
                  <a:pt x="76" y="102"/>
                </a:lnTo>
                <a:lnTo>
                  <a:pt x="76" y="91"/>
                </a:lnTo>
                <a:lnTo>
                  <a:pt x="81" y="81"/>
                </a:lnTo>
                <a:lnTo>
                  <a:pt x="81" y="54"/>
                </a:lnTo>
                <a:lnTo>
                  <a:pt x="87" y="43"/>
                </a:lnTo>
                <a:lnTo>
                  <a:pt x="87" y="37"/>
                </a:lnTo>
                <a:lnTo>
                  <a:pt x="92" y="27"/>
                </a:lnTo>
                <a:lnTo>
                  <a:pt x="92" y="10"/>
                </a:lnTo>
                <a:lnTo>
                  <a:pt x="98" y="5"/>
                </a:lnTo>
                <a:lnTo>
                  <a:pt x="103" y="0"/>
                </a:lnTo>
                <a:lnTo>
                  <a:pt x="108" y="5"/>
                </a:lnTo>
                <a:lnTo>
                  <a:pt x="114" y="10"/>
                </a:lnTo>
                <a:lnTo>
                  <a:pt x="114" y="16"/>
                </a:lnTo>
                <a:lnTo>
                  <a:pt x="119" y="21"/>
                </a:lnTo>
                <a:lnTo>
                  <a:pt x="119" y="27"/>
                </a:lnTo>
                <a:lnTo>
                  <a:pt x="125" y="32"/>
                </a:lnTo>
                <a:lnTo>
                  <a:pt x="125" y="43"/>
                </a:lnTo>
                <a:lnTo>
                  <a:pt x="130" y="48"/>
                </a:lnTo>
                <a:lnTo>
                  <a:pt x="130" y="64"/>
                </a:lnTo>
                <a:lnTo>
                  <a:pt x="135" y="70"/>
                </a:lnTo>
                <a:lnTo>
                  <a:pt x="135" y="75"/>
                </a:lnTo>
                <a:lnTo>
                  <a:pt x="141" y="86"/>
                </a:lnTo>
                <a:lnTo>
                  <a:pt x="141" y="97"/>
                </a:lnTo>
                <a:lnTo>
                  <a:pt x="152" y="107"/>
                </a:lnTo>
                <a:lnTo>
                  <a:pt x="152" y="113"/>
                </a:lnTo>
                <a:lnTo>
                  <a:pt x="157" y="113"/>
                </a:lnTo>
                <a:lnTo>
                  <a:pt x="162" y="107"/>
                </a:lnTo>
                <a:lnTo>
                  <a:pt x="168" y="102"/>
                </a:lnTo>
                <a:lnTo>
                  <a:pt x="173" y="97"/>
                </a:lnTo>
                <a:lnTo>
                  <a:pt x="184" y="86"/>
                </a:lnTo>
                <a:lnTo>
                  <a:pt x="184" y="75"/>
                </a:lnTo>
                <a:lnTo>
                  <a:pt x="189" y="70"/>
                </a:lnTo>
                <a:lnTo>
                  <a:pt x="195" y="64"/>
                </a:lnTo>
                <a:lnTo>
                  <a:pt x="195" y="54"/>
                </a:lnTo>
                <a:lnTo>
                  <a:pt x="200" y="48"/>
                </a:lnTo>
                <a:lnTo>
                  <a:pt x="206" y="43"/>
                </a:lnTo>
                <a:lnTo>
                  <a:pt x="211" y="43"/>
                </a:lnTo>
                <a:lnTo>
                  <a:pt x="217" y="48"/>
                </a:lnTo>
                <a:lnTo>
                  <a:pt x="222" y="54"/>
                </a:lnTo>
                <a:lnTo>
                  <a:pt x="227" y="59"/>
                </a:lnTo>
                <a:lnTo>
                  <a:pt x="227" y="64"/>
                </a:lnTo>
                <a:lnTo>
                  <a:pt x="233" y="70"/>
                </a:lnTo>
                <a:lnTo>
                  <a:pt x="233" y="75"/>
                </a:lnTo>
                <a:lnTo>
                  <a:pt x="238" y="86"/>
                </a:lnTo>
                <a:lnTo>
                  <a:pt x="238" y="97"/>
                </a:lnTo>
                <a:lnTo>
                  <a:pt x="244" y="102"/>
                </a:lnTo>
                <a:lnTo>
                  <a:pt x="244" y="113"/>
                </a:lnTo>
                <a:lnTo>
                  <a:pt x="249" y="118"/>
                </a:lnTo>
                <a:lnTo>
                  <a:pt x="249" y="129"/>
                </a:lnTo>
                <a:lnTo>
                  <a:pt x="254" y="134"/>
                </a:lnTo>
                <a:lnTo>
                  <a:pt x="254" y="145"/>
                </a:lnTo>
                <a:lnTo>
                  <a:pt x="260" y="151"/>
                </a:lnTo>
                <a:lnTo>
                  <a:pt x="265" y="151"/>
                </a:lnTo>
                <a:lnTo>
                  <a:pt x="271" y="145"/>
                </a:lnTo>
                <a:lnTo>
                  <a:pt x="276" y="134"/>
                </a:lnTo>
                <a:lnTo>
                  <a:pt x="287" y="124"/>
                </a:lnTo>
                <a:lnTo>
                  <a:pt x="287" y="113"/>
                </a:lnTo>
                <a:lnTo>
                  <a:pt x="292" y="107"/>
                </a:lnTo>
                <a:lnTo>
                  <a:pt x="303" y="97"/>
                </a:lnTo>
                <a:lnTo>
                  <a:pt x="298" y="97"/>
                </a:lnTo>
                <a:lnTo>
                  <a:pt x="303" y="97"/>
                </a:lnTo>
                <a:lnTo>
                  <a:pt x="308" y="97"/>
                </a:lnTo>
                <a:lnTo>
                  <a:pt x="314" y="97"/>
                </a:lnTo>
                <a:lnTo>
                  <a:pt x="319" y="97"/>
                </a:lnTo>
                <a:lnTo>
                  <a:pt x="325" y="97"/>
                </a:lnTo>
                <a:lnTo>
                  <a:pt x="330" y="97"/>
                </a:lnTo>
                <a:lnTo>
                  <a:pt x="335" y="97"/>
                </a:lnTo>
                <a:lnTo>
                  <a:pt x="341" y="97"/>
                </a:lnTo>
                <a:lnTo>
                  <a:pt x="346" y="97"/>
                </a:lnTo>
                <a:lnTo>
                  <a:pt x="352" y="97"/>
                </a:lnTo>
                <a:lnTo>
                  <a:pt x="357" y="97"/>
                </a:lnTo>
                <a:lnTo>
                  <a:pt x="362" y="91"/>
                </a:lnTo>
                <a:lnTo>
                  <a:pt x="368" y="91"/>
                </a:lnTo>
                <a:lnTo>
                  <a:pt x="373" y="91"/>
                </a:lnTo>
                <a:lnTo>
                  <a:pt x="379" y="91"/>
                </a:lnTo>
                <a:lnTo>
                  <a:pt x="384" y="97"/>
                </a:lnTo>
                <a:lnTo>
                  <a:pt x="389" y="102"/>
                </a:lnTo>
                <a:lnTo>
                  <a:pt x="395" y="102"/>
                </a:lnTo>
                <a:lnTo>
                  <a:pt x="400" y="107"/>
                </a:lnTo>
                <a:lnTo>
                  <a:pt x="406" y="107"/>
                </a:lnTo>
                <a:lnTo>
                  <a:pt x="411" y="113"/>
                </a:lnTo>
                <a:lnTo>
                  <a:pt x="416" y="113"/>
                </a:lnTo>
                <a:lnTo>
                  <a:pt x="422" y="113"/>
                </a:lnTo>
                <a:lnTo>
                  <a:pt x="427" y="113"/>
                </a:lnTo>
                <a:lnTo>
                  <a:pt x="433" y="113"/>
                </a:lnTo>
                <a:lnTo>
                  <a:pt x="438" y="113"/>
                </a:lnTo>
                <a:lnTo>
                  <a:pt x="443" y="113"/>
                </a:lnTo>
                <a:lnTo>
                  <a:pt x="449" y="113"/>
                </a:lnTo>
                <a:lnTo>
                  <a:pt x="454" y="113"/>
                </a:lnTo>
                <a:lnTo>
                  <a:pt x="460" y="107"/>
                </a:lnTo>
                <a:lnTo>
                  <a:pt x="465" y="107"/>
                </a:lnTo>
                <a:lnTo>
                  <a:pt x="470" y="102"/>
                </a:lnTo>
                <a:lnTo>
                  <a:pt x="476" y="102"/>
                </a:lnTo>
                <a:lnTo>
                  <a:pt x="481" y="102"/>
                </a:lnTo>
                <a:lnTo>
                  <a:pt x="487" y="107"/>
                </a:lnTo>
                <a:lnTo>
                  <a:pt x="492" y="107"/>
                </a:lnTo>
                <a:lnTo>
                  <a:pt x="497" y="118"/>
                </a:lnTo>
                <a:lnTo>
                  <a:pt x="503" y="124"/>
                </a:lnTo>
                <a:lnTo>
                  <a:pt x="503" y="129"/>
                </a:lnTo>
                <a:lnTo>
                  <a:pt x="508" y="134"/>
                </a:lnTo>
                <a:lnTo>
                  <a:pt x="508" y="145"/>
                </a:lnTo>
                <a:lnTo>
                  <a:pt x="514" y="151"/>
                </a:lnTo>
                <a:lnTo>
                  <a:pt x="514" y="156"/>
                </a:lnTo>
                <a:lnTo>
                  <a:pt x="525" y="167"/>
                </a:lnTo>
                <a:lnTo>
                  <a:pt x="525" y="172"/>
                </a:lnTo>
                <a:lnTo>
                  <a:pt x="530" y="172"/>
                </a:lnTo>
                <a:lnTo>
                  <a:pt x="535" y="172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4" name="Freeform 202"/>
          <p:cNvSpPr>
            <a:spLocks/>
          </p:cNvSpPr>
          <p:nvPr/>
        </p:nvSpPr>
        <p:spPr bwMode="auto">
          <a:xfrm>
            <a:off x="6978650" y="3852863"/>
            <a:ext cx="742950" cy="65087"/>
          </a:xfrm>
          <a:custGeom>
            <a:avLst/>
            <a:gdLst>
              <a:gd name="T0" fmla="*/ 11 w 670"/>
              <a:gd name="T1" fmla="*/ 48 h 59"/>
              <a:gd name="T2" fmla="*/ 22 w 670"/>
              <a:gd name="T3" fmla="*/ 32 h 59"/>
              <a:gd name="T4" fmla="*/ 33 w 670"/>
              <a:gd name="T5" fmla="*/ 16 h 59"/>
              <a:gd name="T6" fmla="*/ 44 w 670"/>
              <a:gd name="T7" fmla="*/ 0 h 59"/>
              <a:gd name="T8" fmla="*/ 60 w 670"/>
              <a:gd name="T9" fmla="*/ 0 h 59"/>
              <a:gd name="T10" fmla="*/ 76 w 670"/>
              <a:gd name="T11" fmla="*/ 21 h 59"/>
              <a:gd name="T12" fmla="*/ 92 w 670"/>
              <a:gd name="T13" fmla="*/ 38 h 59"/>
              <a:gd name="T14" fmla="*/ 108 w 670"/>
              <a:gd name="T15" fmla="*/ 43 h 59"/>
              <a:gd name="T16" fmla="*/ 125 w 670"/>
              <a:gd name="T17" fmla="*/ 32 h 59"/>
              <a:gd name="T18" fmla="*/ 141 w 670"/>
              <a:gd name="T19" fmla="*/ 11 h 59"/>
              <a:gd name="T20" fmla="*/ 157 w 670"/>
              <a:gd name="T21" fmla="*/ 5 h 59"/>
              <a:gd name="T22" fmla="*/ 173 w 670"/>
              <a:gd name="T23" fmla="*/ 11 h 59"/>
              <a:gd name="T24" fmla="*/ 189 w 670"/>
              <a:gd name="T25" fmla="*/ 27 h 59"/>
              <a:gd name="T26" fmla="*/ 206 w 670"/>
              <a:gd name="T27" fmla="*/ 32 h 59"/>
              <a:gd name="T28" fmla="*/ 222 w 670"/>
              <a:gd name="T29" fmla="*/ 27 h 59"/>
              <a:gd name="T30" fmla="*/ 238 w 670"/>
              <a:gd name="T31" fmla="*/ 21 h 59"/>
              <a:gd name="T32" fmla="*/ 254 w 670"/>
              <a:gd name="T33" fmla="*/ 21 h 59"/>
              <a:gd name="T34" fmla="*/ 270 w 670"/>
              <a:gd name="T35" fmla="*/ 21 h 59"/>
              <a:gd name="T36" fmla="*/ 287 w 670"/>
              <a:gd name="T37" fmla="*/ 21 h 59"/>
              <a:gd name="T38" fmla="*/ 303 w 670"/>
              <a:gd name="T39" fmla="*/ 16 h 59"/>
              <a:gd name="T40" fmla="*/ 319 w 670"/>
              <a:gd name="T41" fmla="*/ 16 h 59"/>
              <a:gd name="T42" fmla="*/ 335 w 670"/>
              <a:gd name="T43" fmla="*/ 21 h 59"/>
              <a:gd name="T44" fmla="*/ 352 w 670"/>
              <a:gd name="T45" fmla="*/ 21 h 59"/>
              <a:gd name="T46" fmla="*/ 368 w 670"/>
              <a:gd name="T47" fmla="*/ 27 h 59"/>
              <a:gd name="T48" fmla="*/ 384 w 670"/>
              <a:gd name="T49" fmla="*/ 21 h 59"/>
              <a:gd name="T50" fmla="*/ 400 w 670"/>
              <a:gd name="T51" fmla="*/ 11 h 59"/>
              <a:gd name="T52" fmla="*/ 416 w 670"/>
              <a:gd name="T53" fmla="*/ 5 h 59"/>
              <a:gd name="T54" fmla="*/ 433 w 670"/>
              <a:gd name="T55" fmla="*/ 5 h 59"/>
              <a:gd name="T56" fmla="*/ 449 w 670"/>
              <a:gd name="T57" fmla="*/ 11 h 59"/>
              <a:gd name="T58" fmla="*/ 465 w 670"/>
              <a:gd name="T59" fmla="*/ 21 h 59"/>
              <a:gd name="T60" fmla="*/ 481 w 670"/>
              <a:gd name="T61" fmla="*/ 21 h 59"/>
              <a:gd name="T62" fmla="*/ 497 w 670"/>
              <a:gd name="T63" fmla="*/ 16 h 59"/>
              <a:gd name="T64" fmla="*/ 514 w 670"/>
              <a:gd name="T65" fmla="*/ 5 h 59"/>
              <a:gd name="T66" fmla="*/ 530 w 670"/>
              <a:gd name="T67" fmla="*/ 0 h 59"/>
              <a:gd name="T68" fmla="*/ 546 w 670"/>
              <a:gd name="T69" fmla="*/ 5 h 59"/>
              <a:gd name="T70" fmla="*/ 562 w 670"/>
              <a:gd name="T71" fmla="*/ 16 h 59"/>
              <a:gd name="T72" fmla="*/ 578 w 670"/>
              <a:gd name="T73" fmla="*/ 27 h 59"/>
              <a:gd name="T74" fmla="*/ 595 w 670"/>
              <a:gd name="T75" fmla="*/ 27 h 59"/>
              <a:gd name="T76" fmla="*/ 611 w 670"/>
              <a:gd name="T77" fmla="*/ 21 h 59"/>
              <a:gd name="T78" fmla="*/ 627 w 670"/>
              <a:gd name="T79" fmla="*/ 16 h 59"/>
              <a:gd name="T80" fmla="*/ 643 w 670"/>
              <a:gd name="T81" fmla="*/ 16 h 59"/>
              <a:gd name="T82" fmla="*/ 660 w 670"/>
              <a:gd name="T83" fmla="*/ 16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70" h="59">
                <a:moveTo>
                  <a:pt x="0" y="59"/>
                </a:moveTo>
                <a:lnTo>
                  <a:pt x="6" y="54"/>
                </a:lnTo>
                <a:lnTo>
                  <a:pt x="11" y="48"/>
                </a:lnTo>
                <a:lnTo>
                  <a:pt x="17" y="43"/>
                </a:lnTo>
                <a:lnTo>
                  <a:pt x="22" y="38"/>
                </a:lnTo>
                <a:lnTo>
                  <a:pt x="22" y="32"/>
                </a:lnTo>
                <a:lnTo>
                  <a:pt x="27" y="27"/>
                </a:lnTo>
                <a:lnTo>
                  <a:pt x="27" y="21"/>
                </a:lnTo>
                <a:lnTo>
                  <a:pt x="33" y="16"/>
                </a:lnTo>
                <a:lnTo>
                  <a:pt x="33" y="11"/>
                </a:lnTo>
                <a:lnTo>
                  <a:pt x="49" y="0"/>
                </a:lnTo>
                <a:lnTo>
                  <a:pt x="44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11"/>
                </a:lnTo>
                <a:lnTo>
                  <a:pt x="71" y="16"/>
                </a:lnTo>
                <a:lnTo>
                  <a:pt x="76" y="21"/>
                </a:lnTo>
                <a:lnTo>
                  <a:pt x="87" y="32"/>
                </a:lnTo>
                <a:lnTo>
                  <a:pt x="87" y="38"/>
                </a:lnTo>
                <a:lnTo>
                  <a:pt x="92" y="38"/>
                </a:lnTo>
                <a:lnTo>
                  <a:pt x="98" y="43"/>
                </a:lnTo>
                <a:lnTo>
                  <a:pt x="103" y="43"/>
                </a:lnTo>
                <a:lnTo>
                  <a:pt x="108" y="43"/>
                </a:lnTo>
                <a:lnTo>
                  <a:pt x="114" y="38"/>
                </a:lnTo>
                <a:lnTo>
                  <a:pt x="119" y="38"/>
                </a:lnTo>
                <a:lnTo>
                  <a:pt x="125" y="32"/>
                </a:lnTo>
                <a:lnTo>
                  <a:pt x="130" y="27"/>
                </a:lnTo>
                <a:lnTo>
                  <a:pt x="135" y="16"/>
                </a:lnTo>
                <a:lnTo>
                  <a:pt x="141" y="11"/>
                </a:lnTo>
                <a:lnTo>
                  <a:pt x="146" y="5"/>
                </a:lnTo>
                <a:lnTo>
                  <a:pt x="152" y="5"/>
                </a:lnTo>
                <a:lnTo>
                  <a:pt x="157" y="5"/>
                </a:lnTo>
                <a:lnTo>
                  <a:pt x="162" y="5"/>
                </a:lnTo>
                <a:lnTo>
                  <a:pt x="168" y="11"/>
                </a:lnTo>
                <a:lnTo>
                  <a:pt x="173" y="11"/>
                </a:lnTo>
                <a:lnTo>
                  <a:pt x="179" y="16"/>
                </a:lnTo>
                <a:lnTo>
                  <a:pt x="184" y="21"/>
                </a:lnTo>
                <a:lnTo>
                  <a:pt x="189" y="27"/>
                </a:lnTo>
                <a:lnTo>
                  <a:pt x="195" y="27"/>
                </a:lnTo>
                <a:lnTo>
                  <a:pt x="200" y="32"/>
                </a:lnTo>
                <a:lnTo>
                  <a:pt x="206" y="32"/>
                </a:lnTo>
                <a:lnTo>
                  <a:pt x="211" y="32"/>
                </a:lnTo>
                <a:lnTo>
                  <a:pt x="216" y="32"/>
                </a:lnTo>
                <a:lnTo>
                  <a:pt x="222" y="27"/>
                </a:lnTo>
                <a:lnTo>
                  <a:pt x="227" y="27"/>
                </a:lnTo>
                <a:lnTo>
                  <a:pt x="233" y="27"/>
                </a:lnTo>
                <a:lnTo>
                  <a:pt x="238" y="21"/>
                </a:lnTo>
                <a:lnTo>
                  <a:pt x="243" y="21"/>
                </a:lnTo>
                <a:lnTo>
                  <a:pt x="249" y="21"/>
                </a:lnTo>
                <a:lnTo>
                  <a:pt x="254" y="21"/>
                </a:lnTo>
                <a:lnTo>
                  <a:pt x="260" y="21"/>
                </a:lnTo>
                <a:lnTo>
                  <a:pt x="265" y="21"/>
                </a:lnTo>
                <a:lnTo>
                  <a:pt x="270" y="21"/>
                </a:lnTo>
                <a:lnTo>
                  <a:pt x="276" y="21"/>
                </a:lnTo>
                <a:lnTo>
                  <a:pt x="281" y="21"/>
                </a:lnTo>
                <a:lnTo>
                  <a:pt x="287" y="21"/>
                </a:lnTo>
                <a:lnTo>
                  <a:pt x="292" y="21"/>
                </a:lnTo>
                <a:lnTo>
                  <a:pt x="298" y="21"/>
                </a:lnTo>
                <a:lnTo>
                  <a:pt x="303" y="16"/>
                </a:lnTo>
                <a:lnTo>
                  <a:pt x="308" y="16"/>
                </a:lnTo>
                <a:lnTo>
                  <a:pt x="314" y="16"/>
                </a:lnTo>
                <a:lnTo>
                  <a:pt x="319" y="16"/>
                </a:lnTo>
                <a:lnTo>
                  <a:pt x="325" y="16"/>
                </a:lnTo>
                <a:lnTo>
                  <a:pt x="330" y="16"/>
                </a:lnTo>
                <a:lnTo>
                  <a:pt x="335" y="21"/>
                </a:lnTo>
                <a:lnTo>
                  <a:pt x="341" y="21"/>
                </a:lnTo>
                <a:lnTo>
                  <a:pt x="346" y="21"/>
                </a:lnTo>
                <a:lnTo>
                  <a:pt x="352" y="21"/>
                </a:lnTo>
                <a:lnTo>
                  <a:pt x="357" y="27"/>
                </a:lnTo>
                <a:lnTo>
                  <a:pt x="362" y="27"/>
                </a:lnTo>
                <a:lnTo>
                  <a:pt x="368" y="27"/>
                </a:lnTo>
                <a:lnTo>
                  <a:pt x="373" y="27"/>
                </a:lnTo>
                <a:lnTo>
                  <a:pt x="379" y="27"/>
                </a:lnTo>
                <a:lnTo>
                  <a:pt x="384" y="21"/>
                </a:lnTo>
                <a:lnTo>
                  <a:pt x="389" y="21"/>
                </a:lnTo>
                <a:lnTo>
                  <a:pt x="395" y="16"/>
                </a:lnTo>
                <a:lnTo>
                  <a:pt x="400" y="11"/>
                </a:lnTo>
                <a:lnTo>
                  <a:pt x="406" y="5"/>
                </a:lnTo>
                <a:lnTo>
                  <a:pt x="411" y="5"/>
                </a:lnTo>
                <a:lnTo>
                  <a:pt x="416" y="5"/>
                </a:lnTo>
                <a:lnTo>
                  <a:pt x="422" y="0"/>
                </a:lnTo>
                <a:lnTo>
                  <a:pt x="427" y="0"/>
                </a:lnTo>
                <a:lnTo>
                  <a:pt x="433" y="5"/>
                </a:lnTo>
                <a:lnTo>
                  <a:pt x="438" y="5"/>
                </a:lnTo>
                <a:lnTo>
                  <a:pt x="443" y="11"/>
                </a:lnTo>
                <a:lnTo>
                  <a:pt x="449" y="11"/>
                </a:lnTo>
                <a:lnTo>
                  <a:pt x="454" y="16"/>
                </a:lnTo>
                <a:lnTo>
                  <a:pt x="460" y="21"/>
                </a:lnTo>
                <a:lnTo>
                  <a:pt x="465" y="21"/>
                </a:lnTo>
                <a:lnTo>
                  <a:pt x="470" y="21"/>
                </a:lnTo>
                <a:lnTo>
                  <a:pt x="476" y="21"/>
                </a:lnTo>
                <a:lnTo>
                  <a:pt x="481" y="21"/>
                </a:lnTo>
                <a:lnTo>
                  <a:pt x="487" y="21"/>
                </a:lnTo>
                <a:lnTo>
                  <a:pt x="492" y="21"/>
                </a:lnTo>
                <a:lnTo>
                  <a:pt x="497" y="16"/>
                </a:lnTo>
                <a:lnTo>
                  <a:pt x="503" y="11"/>
                </a:lnTo>
                <a:lnTo>
                  <a:pt x="508" y="11"/>
                </a:lnTo>
                <a:lnTo>
                  <a:pt x="514" y="5"/>
                </a:lnTo>
                <a:lnTo>
                  <a:pt x="519" y="5"/>
                </a:lnTo>
                <a:lnTo>
                  <a:pt x="524" y="0"/>
                </a:lnTo>
                <a:lnTo>
                  <a:pt x="530" y="0"/>
                </a:lnTo>
                <a:lnTo>
                  <a:pt x="535" y="0"/>
                </a:lnTo>
                <a:lnTo>
                  <a:pt x="541" y="5"/>
                </a:lnTo>
                <a:lnTo>
                  <a:pt x="546" y="5"/>
                </a:lnTo>
                <a:lnTo>
                  <a:pt x="551" y="11"/>
                </a:lnTo>
                <a:lnTo>
                  <a:pt x="557" y="11"/>
                </a:lnTo>
                <a:lnTo>
                  <a:pt x="562" y="16"/>
                </a:lnTo>
                <a:lnTo>
                  <a:pt x="568" y="21"/>
                </a:lnTo>
                <a:lnTo>
                  <a:pt x="573" y="27"/>
                </a:lnTo>
                <a:lnTo>
                  <a:pt x="578" y="27"/>
                </a:lnTo>
                <a:lnTo>
                  <a:pt x="584" y="27"/>
                </a:lnTo>
                <a:lnTo>
                  <a:pt x="589" y="27"/>
                </a:lnTo>
                <a:lnTo>
                  <a:pt x="595" y="27"/>
                </a:lnTo>
                <a:lnTo>
                  <a:pt x="600" y="27"/>
                </a:lnTo>
                <a:lnTo>
                  <a:pt x="606" y="21"/>
                </a:lnTo>
                <a:lnTo>
                  <a:pt x="611" y="21"/>
                </a:lnTo>
                <a:lnTo>
                  <a:pt x="616" y="16"/>
                </a:lnTo>
                <a:lnTo>
                  <a:pt x="622" y="16"/>
                </a:lnTo>
                <a:lnTo>
                  <a:pt x="627" y="16"/>
                </a:lnTo>
                <a:lnTo>
                  <a:pt x="633" y="16"/>
                </a:lnTo>
                <a:lnTo>
                  <a:pt x="638" y="16"/>
                </a:lnTo>
                <a:lnTo>
                  <a:pt x="643" y="16"/>
                </a:lnTo>
                <a:lnTo>
                  <a:pt x="649" y="16"/>
                </a:lnTo>
                <a:lnTo>
                  <a:pt x="654" y="16"/>
                </a:lnTo>
                <a:lnTo>
                  <a:pt x="660" y="16"/>
                </a:lnTo>
                <a:lnTo>
                  <a:pt x="665" y="16"/>
                </a:lnTo>
                <a:lnTo>
                  <a:pt x="670" y="16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5" name="Freeform 203"/>
          <p:cNvSpPr>
            <a:spLocks/>
          </p:cNvSpPr>
          <p:nvPr/>
        </p:nvSpPr>
        <p:spPr bwMode="auto">
          <a:xfrm>
            <a:off x="7721600" y="3870325"/>
            <a:ext cx="763588" cy="11113"/>
          </a:xfrm>
          <a:custGeom>
            <a:avLst/>
            <a:gdLst>
              <a:gd name="T0" fmla="*/ 11 w 687"/>
              <a:gd name="T1" fmla="*/ 0 h 11"/>
              <a:gd name="T2" fmla="*/ 27 w 687"/>
              <a:gd name="T3" fmla="*/ 5 h 11"/>
              <a:gd name="T4" fmla="*/ 44 w 687"/>
              <a:gd name="T5" fmla="*/ 0 h 11"/>
              <a:gd name="T6" fmla="*/ 60 w 687"/>
              <a:gd name="T7" fmla="*/ 0 h 11"/>
              <a:gd name="T8" fmla="*/ 76 w 687"/>
              <a:gd name="T9" fmla="*/ 0 h 11"/>
              <a:gd name="T10" fmla="*/ 92 w 687"/>
              <a:gd name="T11" fmla="*/ 0 h 11"/>
              <a:gd name="T12" fmla="*/ 108 w 687"/>
              <a:gd name="T13" fmla="*/ 0 h 11"/>
              <a:gd name="T14" fmla="*/ 125 w 687"/>
              <a:gd name="T15" fmla="*/ 0 h 11"/>
              <a:gd name="T16" fmla="*/ 141 w 687"/>
              <a:gd name="T17" fmla="*/ 5 h 11"/>
              <a:gd name="T18" fmla="*/ 157 w 687"/>
              <a:gd name="T19" fmla="*/ 5 h 11"/>
              <a:gd name="T20" fmla="*/ 173 w 687"/>
              <a:gd name="T21" fmla="*/ 11 h 11"/>
              <a:gd name="T22" fmla="*/ 189 w 687"/>
              <a:gd name="T23" fmla="*/ 11 h 11"/>
              <a:gd name="T24" fmla="*/ 206 w 687"/>
              <a:gd name="T25" fmla="*/ 11 h 11"/>
              <a:gd name="T26" fmla="*/ 222 w 687"/>
              <a:gd name="T27" fmla="*/ 5 h 11"/>
              <a:gd name="T28" fmla="*/ 238 w 687"/>
              <a:gd name="T29" fmla="*/ 0 h 11"/>
              <a:gd name="T30" fmla="*/ 254 w 687"/>
              <a:gd name="T31" fmla="*/ 5 h 11"/>
              <a:gd name="T32" fmla="*/ 271 w 687"/>
              <a:gd name="T33" fmla="*/ 5 h 11"/>
              <a:gd name="T34" fmla="*/ 287 w 687"/>
              <a:gd name="T35" fmla="*/ 11 h 11"/>
              <a:gd name="T36" fmla="*/ 303 w 687"/>
              <a:gd name="T37" fmla="*/ 11 h 11"/>
              <a:gd name="T38" fmla="*/ 319 w 687"/>
              <a:gd name="T39" fmla="*/ 5 h 11"/>
              <a:gd name="T40" fmla="*/ 335 w 687"/>
              <a:gd name="T41" fmla="*/ 0 h 11"/>
              <a:gd name="T42" fmla="*/ 352 w 687"/>
              <a:gd name="T43" fmla="*/ 0 h 11"/>
              <a:gd name="T44" fmla="*/ 368 w 687"/>
              <a:gd name="T45" fmla="*/ 5 h 11"/>
              <a:gd name="T46" fmla="*/ 384 w 687"/>
              <a:gd name="T47" fmla="*/ 5 h 11"/>
              <a:gd name="T48" fmla="*/ 400 w 687"/>
              <a:gd name="T49" fmla="*/ 11 h 11"/>
              <a:gd name="T50" fmla="*/ 416 w 687"/>
              <a:gd name="T51" fmla="*/ 5 h 11"/>
              <a:gd name="T52" fmla="*/ 433 w 687"/>
              <a:gd name="T53" fmla="*/ 5 h 11"/>
              <a:gd name="T54" fmla="*/ 449 w 687"/>
              <a:gd name="T55" fmla="*/ 0 h 11"/>
              <a:gd name="T56" fmla="*/ 465 w 687"/>
              <a:gd name="T57" fmla="*/ 0 h 11"/>
              <a:gd name="T58" fmla="*/ 481 w 687"/>
              <a:gd name="T59" fmla="*/ 5 h 11"/>
              <a:gd name="T60" fmla="*/ 497 w 687"/>
              <a:gd name="T61" fmla="*/ 5 h 11"/>
              <a:gd name="T62" fmla="*/ 514 w 687"/>
              <a:gd name="T63" fmla="*/ 5 h 11"/>
              <a:gd name="T64" fmla="*/ 530 w 687"/>
              <a:gd name="T65" fmla="*/ 0 h 11"/>
              <a:gd name="T66" fmla="*/ 546 w 687"/>
              <a:gd name="T67" fmla="*/ 5 h 11"/>
              <a:gd name="T68" fmla="*/ 562 w 687"/>
              <a:gd name="T69" fmla="*/ 5 h 11"/>
              <a:gd name="T70" fmla="*/ 579 w 687"/>
              <a:gd name="T71" fmla="*/ 5 h 11"/>
              <a:gd name="T72" fmla="*/ 595 w 687"/>
              <a:gd name="T73" fmla="*/ 0 h 11"/>
              <a:gd name="T74" fmla="*/ 611 w 687"/>
              <a:gd name="T75" fmla="*/ 0 h 11"/>
              <a:gd name="T76" fmla="*/ 627 w 687"/>
              <a:gd name="T77" fmla="*/ 0 h 11"/>
              <a:gd name="T78" fmla="*/ 643 w 687"/>
              <a:gd name="T79" fmla="*/ 5 h 11"/>
              <a:gd name="T80" fmla="*/ 660 w 687"/>
              <a:gd name="T81" fmla="*/ 5 h 11"/>
              <a:gd name="T82" fmla="*/ 676 w 687"/>
              <a:gd name="T83" fmla="*/ 5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7" h="11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7" y="5"/>
                </a:lnTo>
                <a:lnTo>
                  <a:pt x="22" y="5"/>
                </a:lnTo>
                <a:lnTo>
                  <a:pt x="27" y="5"/>
                </a:lnTo>
                <a:lnTo>
                  <a:pt x="33" y="5"/>
                </a:lnTo>
                <a:lnTo>
                  <a:pt x="38" y="5"/>
                </a:lnTo>
                <a:lnTo>
                  <a:pt x="44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0"/>
                </a:lnTo>
                <a:lnTo>
                  <a:pt x="71" y="0"/>
                </a:lnTo>
                <a:lnTo>
                  <a:pt x="76" y="0"/>
                </a:lnTo>
                <a:lnTo>
                  <a:pt x="81" y="0"/>
                </a:lnTo>
                <a:lnTo>
                  <a:pt x="87" y="0"/>
                </a:lnTo>
                <a:lnTo>
                  <a:pt x="92" y="0"/>
                </a:lnTo>
                <a:lnTo>
                  <a:pt x="98" y="0"/>
                </a:lnTo>
                <a:lnTo>
                  <a:pt x="103" y="0"/>
                </a:lnTo>
                <a:lnTo>
                  <a:pt x="108" y="0"/>
                </a:lnTo>
                <a:lnTo>
                  <a:pt x="114" y="0"/>
                </a:lnTo>
                <a:lnTo>
                  <a:pt x="119" y="0"/>
                </a:lnTo>
                <a:lnTo>
                  <a:pt x="125" y="0"/>
                </a:lnTo>
                <a:lnTo>
                  <a:pt x="130" y="0"/>
                </a:lnTo>
                <a:lnTo>
                  <a:pt x="135" y="0"/>
                </a:lnTo>
                <a:lnTo>
                  <a:pt x="141" y="5"/>
                </a:lnTo>
                <a:lnTo>
                  <a:pt x="146" y="5"/>
                </a:lnTo>
                <a:lnTo>
                  <a:pt x="152" y="5"/>
                </a:lnTo>
                <a:lnTo>
                  <a:pt x="157" y="5"/>
                </a:lnTo>
                <a:lnTo>
                  <a:pt x="162" y="5"/>
                </a:lnTo>
                <a:lnTo>
                  <a:pt x="168" y="11"/>
                </a:lnTo>
                <a:lnTo>
                  <a:pt x="173" y="11"/>
                </a:lnTo>
                <a:lnTo>
                  <a:pt x="179" y="11"/>
                </a:lnTo>
                <a:lnTo>
                  <a:pt x="184" y="11"/>
                </a:lnTo>
                <a:lnTo>
                  <a:pt x="189" y="11"/>
                </a:lnTo>
                <a:lnTo>
                  <a:pt x="195" y="11"/>
                </a:lnTo>
                <a:lnTo>
                  <a:pt x="200" y="11"/>
                </a:lnTo>
                <a:lnTo>
                  <a:pt x="206" y="11"/>
                </a:lnTo>
                <a:lnTo>
                  <a:pt x="211" y="5"/>
                </a:lnTo>
                <a:lnTo>
                  <a:pt x="216" y="5"/>
                </a:lnTo>
                <a:lnTo>
                  <a:pt x="222" y="5"/>
                </a:lnTo>
                <a:lnTo>
                  <a:pt x="227" y="0"/>
                </a:lnTo>
                <a:lnTo>
                  <a:pt x="233" y="0"/>
                </a:lnTo>
                <a:lnTo>
                  <a:pt x="238" y="0"/>
                </a:lnTo>
                <a:lnTo>
                  <a:pt x="244" y="0"/>
                </a:lnTo>
                <a:lnTo>
                  <a:pt x="249" y="0"/>
                </a:lnTo>
                <a:lnTo>
                  <a:pt x="254" y="5"/>
                </a:lnTo>
                <a:lnTo>
                  <a:pt x="260" y="5"/>
                </a:lnTo>
                <a:lnTo>
                  <a:pt x="265" y="5"/>
                </a:lnTo>
                <a:lnTo>
                  <a:pt x="271" y="5"/>
                </a:lnTo>
                <a:lnTo>
                  <a:pt x="276" y="5"/>
                </a:lnTo>
                <a:lnTo>
                  <a:pt x="281" y="11"/>
                </a:lnTo>
                <a:lnTo>
                  <a:pt x="287" y="11"/>
                </a:lnTo>
                <a:lnTo>
                  <a:pt x="292" y="11"/>
                </a:lnTo>
                <a:lnTo>
                  <a:pt x="298" y="11"/>
                </a:lnTo>
                <a:lnTo>
                  <a:pt x="303" y="11"/>
                </a:lnTo>
                <a:lnTo>
                  <a:pt x="308" y="5"/>
                </a:lnTo>
                <a:lnTo>
                  <a:pt x="314" y="5"/>
                </a:lnTo>
                <a:lnTo>
                  <a:pt x="319" y="5"/>
                </a:lnTo>
                <a:lnTo>
                  <a:pt x="325" y="0"/>
                </a:lnTo>
                <a:lnTo>
                  <a:pt x="330" y="0"/>
                </a:lnTo>
                <a:lnTo>
                  <a:pt x="335" y="0"/>
                </a:lnTo>
                <a:lnTo>
                  <a:pt x="341" y="0"/>
                </a:lnTo>
                <a:lnTo>
                  <a:pt x="346" y="0"/>
                </a:lnTo>
                <a:lnTo>
                  <a:pt x="352" y="0"/>
                </a:lnTo>
                <a:lnTo>
                  <a:pt x="357" y="0"/>
                </a:lnTo>
                <a:lnTo>
                  <a:pt x="362" y="0"/>
                </a:lnTo>
                <a:lnTo>
                  <a:pt x="368" y="5"/>
                </a:lnTo>
                <a:lnTo>
                  <a:pt x="373" y="5"/>
                </a:lnTo>
                <a:lnTo>
                  <a:pt x="379" y="5"/>
                </a:lnTo>
                <a:lnTo>
                  <a:pt x="384" y="5"/>
                </a:lnTo>
                <a:lnTo>
                  <a:pt x="389" y="11"/>
                </a:lnTo>
                <a:lnTo>
                  <a:pt x="395" y="11"/>
                </a:lnTo>
                <a:lnTo>
                  <a:pt x="400" y="11"/>
                </a:lnTo>
                <a:lnTo>
                  <a:pt x="406" y="11"/>
                </a:lnTo>
                <a:lnTo>
                  <a:pt x="411" y="5"/>
                </a:lnTo>
                <a:lnTo>
                  <a:pt x="416" y="5"/>
                </a:lnTo>
                <a:lnTo>
                  <a:pt x="422" y="5"/>
                </a:lnTo>
                <a:lnTo>
                  <a:pt x="427" y="5"/>
                </a:lnTo>
                <a:lnTo>
                  <a:pt x="433" y="5"/>
                </a:lnTo>
                <a:lnTo>
                  <a:pt x="438" y="5"/>
                </a:lnTo>
                <a:lnTo>
                  <a:pt x="443" y="0"/>
                </a:lnTo>
                <a:lnTo>
                  <a:pt x="449" y="0"/>
                </a:lnTo>
                <a:lnTo>
                  <a:pt x="454" y="0"/>
                </a:lnTo>
                <a:lnTo>
                  <a:pt x="460" y="0"/>
                </a:lnTo>
                <a:lnTo>
                  <a:pt x="465" y="0"/>
                </a:lnTo>
                <a:lnTo>
                  <a:pt x="470" y="5"/>
                </a:lnTo>
                <a:lnTo>
                  <a:pt x="476" y="5"/>
                </a:lnTo>
                <a:lnTo>
                  <a:pt x="481" y="5"/>
                </a:lnTo>
                <a:lnTo>
                  <a:pt x="487" y="5"/>
                </a:lnTo>
                <a:lnTo>
                  <a:pt x="492" y="5"/>
                </a:lnTo>
                <a:lnTo>
                  <a:pt x="497" y="5"/>
                </a:lnTo>
                <a:lnTo>
                  <a:pt x="503" y="5"/>
                </a:lnTo>
                <a:lnTo>
                  <a:pt x="508" y="5"/>
                </a:lnTo>
                <a:lnTo>
                  <a:pt x="514" y="5"/>
                </a:lnTo>
                <a:lnTo>
                  <a:pt x="519" y="5"/>
                </a:lnTo>
                <a:lnTo>
                  <a:pt x="524" y="0"/>
                </a:lnTo>
                <a:lnTo>
                  <a:pt x="530" y="0"/>
                </a:lnTo>
                <a:lnTo>
                  <a:pt x="535" y="0"/>
                </a:lnTo>
                <a:lnTo>
                  <a:pt x="541" y="5"/>
                </a:lnTo>
                <a:lnTo>
                  <a:pt x="546" y="5"/>
                </a:lnTo>
                <a:lnTo>
                  <a:pt x="552" y="5"/>
                </a:lnTo>
                <a:lnTo>
                  <a:pt x="557" y="5"/>
                </a:lnTo>
                <a:lnTo>
                  <a:pt x="562" y="5"/>
                </a:lnTo>
                <a:lnTo>
                  <a:pt x="568" y="5"/>
                </a:lnTo>
                <a:lnTo>
                  <a:pt x="573" y="5"/>
                </a:lnTo>
                <a:lnTo>
                  <a:pt x="579" y="5"/>
                </a:lnTo>
                <a:lnTo>
                  <a:pt x="584" y="5"/>
                </a:lnTo>
                <a:lnTo>
                  <a:pt x="589" y="0"/>
                </a:lnTo>
                <a:lnTo>
                  <a:pt x="595" y="0"/>
                </a:lnTo>
                <a:lnTo>
                  <a:pt x="600" y="0"/>
                </a:lnTo>
                <a:lnTo>
                  <a:pt x="606" y="0"/>
                </a:lnTo>
                <a:lnTo>
                  <a:pt x="611" y="0"/>
                </a:lnTo>
                <a:lnTo>
                  <a:pt x="616" y="0"/>
                </a:lnTo>
                <a:lnTo>
                  <a:pt x="622" y="0"/>
                </a:lnTo>
                <a:lnTo>
                  <a:pt x="627" y="0"/>
                </a:lnTo>
                <a:lnTo>
                  <a:pt x="633" y="0"/>
                </a:lnTo>
                <a:lnTo>
                  <a:pt x="638" y="0"/>
                </a:lnTo>
                <a:lnTo>
                  <a:pt x="643" y="5"/>
                </a:lnTo>
                <a:lnTo>
                  <a:pt x="649" y="5"/>
                </a:lnTo>
                <a:lnTo>
                  <a:pt x="654" y="5"/>
                </a:lnTo>
                <a:lnTo>
                  <a:pt x="660" y="5"/>
                </a:lnTo>
                <a:lnTo>
                  <a:pt x="665" y="5"/>
                </a:lnTo>
                <a:lnTo>
                  <a:pt x="670" y="5"/>
                </a:lnTo>
                <a:lnTo>
                  <a:pt x="676" y="5"/>
                </a:lnTo>
                <a:lnTo>
                  <a:pt x="681" y="5"/>
                </a:lnTo>
                <a:lnTo>
                  <a:pt x="687" y="0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6" name="Freeform 204"/>
          <p:cNvSpPr>
            <a:spLocks/>
          </p:cNvSpPr>
          <p:nvPr/>
        </p:nvSpPr>
        <p:spPr bwMode="auto">
          <a:xfrm>
            <a:off x="8485188" y="3870325"/>
            <a:ext cx="41275" cy="0"/>
          </a:xfrm>
          <a:custGeom>
            <a:avLst/>
            <a:gdLst>
              <a:gd name="T0" fmla="*/ 0 w 37"/>
              <a:gd name="T1" fmla="*/ 5 w 37"/>
              <a:gd name="T2" fmla="*/ 10 w 37"/>
              <a:gd name="T3" fmla="*/ 16 w 37"/>
              <a:gd name="T4" fmla="*/ 21 w 37"/>
              <a:gd name="T5" fmla="*/ 27 w 37"/>
              <a:gd name="T6" fmla="*/ 32 w 37"/>
              <a:gd name="T7" fmla="*/ 37 w 3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</a:cxnLst>
            <a:rect l="0" t="0" r="r" b="b"/>
            <a:pathLst>
              <a:path w="37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6" y="0"/>
                </a:lnTo>
                <a:lnTo>
                  <a:pt x="21" y="0"/>
                </a:lnTo>
                <a:lnTo>
                  <a:pt x="27" y="0"/>
                </a:lnTo>
                <a:lnTo>
                  <a:pt x="32" y="0"/>
                </a:lnTo>
                <a:lnTo>
                  <a:pt x="37" y="0"/>
                </a:lnTo>
              </a:path>
            </a:pathLst>
          </a:custGeom>
          <a:noFill/>
          <a:ln w="6985" cap="flat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7" name="Freeform 205"/>
          <p:cNvSpPr>
            <a:spLocks/>
          </p:cNvSpPr>
          <p:nvPr/>
        </p:nvSpPr>
        <p:spPr bwMode="auto">
          <a:xfrm>
            <a:off x="4956175" y="4391025"/>
            <a:ext cx="503238" cy="617538"/>
          </a:xfrm>
          <a:custGeom>
            <a:avLst/>
            <a:gdLst>
              <a:gd name="T0" fmla="*/ 11 w 454"/>
              <a:gd name="T1" fmla="*/ 238 h 556"/>
              <a:gd name="T2" fmla="*/ 27 w 454"/>
              <a:gd name="T3" fmla="*/ 238 h 556"/>
              <a:gd name="T4" fmla="*/ 44 w 454"/>
              <a:gd name="T5" fmla="*/ 238 h 556"/>
              <a:gd name="T6" fmla="*/ 60 w 454"/>
              <a:gd name="T7" fmla="*/ 238 h 556"/>
              <a:gd name="T8" fmla="*/ 76 w 454"/>
              <a:gd name="T9" fmla="*/ 238 h 556"/>
              <a:gd name="T10" fmla="*/ 92 w 454"/>
              <a:gd name="T11" fmla="*/ 238 h 556"/>
              <a:gd name="T12" fmla="*/ 108 w 454"/>
              <a:gd name="T13" fmla="*/ 238 h 556"/>
              <a:gd name="T14" fmla="*/ 125 w 454"/>
              <a:gd name="T15" fmla="*/ 238 h 556"/>
              <a:gd name="T16" fmla="*/ 141 w 454"/>
              <a:gd name="T17" fmla="*/ 238 h 556"/>
              <a:gd name="T18" fmla="*/ 157 w 454"/>
              <a:gd name="T19" fmla="*/ 238 h 556"/>
              <a:gd name="T20" fmla="*/ 173 w 454"/>
              <a:gd name="T21" fmla="*/ 238 h 556"/>
              <a:gd name="T22" fmla="*/ 189 w 454"/>
              <a:gd name="T23" fmla="*/ 238 h 556"/>
              <a:gd name="T24" fmla="*/ 206 w 454"/>
              <a:gd name="T25" fmla="*/ 238 h 556"/>
              <a:gd name="T26" fmla="*/ 222 w 454"/>
              <a:gd name="T27" fmla="*/ 227 h 556"/>
              <a:gd name="T28" fmla="*/ 227 w 454"/>
              <a:gd name="T29" fmla="*/ 168 h 556"/>
              <a:gd name="T30" fmla="*/ 238 w 454"/>
              <a:gd name="T31" fmla="*/ 92 h 556"/>
              <a:gd name="T32" fmla="*/ 244 w 454"/>
              <a:gd name="T33" fmla="*/ 6 h 556"/>
              <a:gd name="T34" fmla="*/ 254 w 454"/>
              <a:gd name="T35" fmla="*/ 33 h 556"/>
              <a:gd name="T36" fmla="*/ 260 w 454"/>
              <a:gd name="T37" fmla="*/ 162 h 556"/>
              <a:gd name="T38" fmla="*/ 271 w 454"/>
              <a:gd name="T39" fmla="*/ 275 h 556"/>
              <a:gd name="T40" fmla="*/ 276 w 454"/>
              <a:gd name="T41" fmla="*/ 308 h 556"/>
              <a:gd name="T42" fmla="*/ 287 w 454"/>
              <a:gd name="T43" fmla="*/ 319 h 556"/>
              <a:gd name="T44" fmla="*/ 298 w 454"/>
              <a:gd name="T45" fmla="*/ 356 h 556"/>
              <a:gd name="T46" fmla="*/ 303 w 454"/>
              <a:gd name="T47" fmla="*/ 443 h 556"/>
              <a:gd name="T48" fmla="*/ 314 w 454"/>
              <a:gd name="T49" fmla="*/ 534 h 556"/>
              <a:gd name="T50" fmla="*/ 319 w 454"/>
              <a:gd name="T51" fmla="*/ 550 h 556"/>
              <a:gd name="T52" fmla="*/ 330 w 454"/>
              <a:gd name="T53" fmla="*/ 475 h 556"/>
              <a:gd name="T54" fmla="*/ 335 w 454"/>
              <a:gd name="T55" fmla="*/ 286 h 556"/>
              <a:gd name="T56" fmla="*/ 346 w 454"/>
              <a:gd name="T57" fmla="*/ 108 h 556"/>
              <a:gd name="T58" fmla="*/ 352 w 454"/>
              <a:gd name="T59" fmla="*/ 38 h 556"/>
              <a:gd name="T60" fmla="*/ 362 w 454"/>
              <a:gd name="T61" fmla="*/ 65 h 556"/>
              <a:gd name="T62" fmla="*/ 368 w 454"/>
              <a:gd name="T63" fmla="*/ 189 h 556"/>
              <a:gd name="T64" fmla="*/ 379 w 454"/>
              <a:gd name="T65" fmla="*/ 346 h 556"/>
              <a:gd name="T66" fmla="*/ 384 w 454"/>
              <a:gd name="T67" fmla="*/ 448 h 556"/>
              <a:gd name="T68" fmla="*/ 389 w 454"/>
              <a:gd name="T69" fmla="*/ 459 h 556"/>
              <a:gd name="T70" fmla="*/ 400 w 454"/>
              <a:gd name="T71" fmla="*/ 399 h 556"/>
              <a:gd name="T72" fmla="*/ 406 w 454"/>
              <a:gd name="T73" fmla="*/ 259 h 556"/>
              <a:gd name="T74" fmla="*/ 416 w 454"/>
              <a:gd name="T75" fmla="*/ 135 h 556"/>
              <a:gd name="T76" fmla="*/ 422 w 454"/>
              <a:gd name="T77" fmla="*/ 87 h 556"/>
              <a:gd name="T78" fmla="*/ 433 w 454"/>
              <a:gd name="T79" fmla="*/ 114 h 556"/>
              <a:gd name="T80" fmla="*/ 443 w 454"/>
              <a:gd name="T81" fmla="*/ 146 h 556"/>
              <a:gd name="T82" fmla="*/ 449 w 454"/>
              <a:gd name="T83" fmla="*/ 195 h 5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54" h="556">
                <a:moveTo>
                  <a:pt x="0" y="238"/>
                </a:moveTo>
                <a:lnTo>
                  <a:pt x="6" y="238"/>
                </a:lnTo>
                <a:lnTo>
                  <a:pt x="11" y="238"/>
                </a:lnTo>
                <a:lnTo>
                  <a:pt x="17" y="238"/>
                </a:lnTo>
                <a:lnTo>
                  <a:pt x="22" y="238"/>
                </a:lnTo>
                <a:lnTo>
                  <a:pt x="27" y="238"/>
                </a:lnTo>
                <a:lnTo>
                  <a:pt x="33" y="238"/>
                </a:lnTo>
                <a:lnTo>
                  <a:pt x="38" y="238"/>
                </a:lnTo>
                <a:lnTo>
                  <a:pt x="44" y="238"/>
                </a:lnTo>
                <a:lnTo>
                  <a:pt x="49" y="238"/>
                </a:lnTo>
                <a:lnTo>
                  <a:pt x="54" y="238"/>
                </a:lnTo>
                <a:lnTo>
                  <a:pt x="60" y="238"/>
                </a:lnTo>
                <a:lnTo>
                  <a:pt x="65" y="238"/>
                </a:lnTo>
                <a:lnTo>
                  <a:pt x="71" y="238"/>
                </a:lnTo>
                <a:lnTo>
                  <a:pt x="76" y="238"/>
                </a:lnTo>
                <a:lnTo>
                  <a:pt x="81" y="238"/>
                </a:lnTo>
                <a:lnTo>
                  <a:pt x="87" y="238"/>
                </a:lnTo>
                <a:lnTo>
                  <a:pt x="92" y="238"/>
                </a:lnTo>
                <a:lnTo>
                  <a:pt x="98" y="238"/>
                </a:lnTo>
                <a:lnTo>
                  <a:pt x="103" y="238"/>
                </a:lnTo>
                <a:lnTo>
                  <a:pt x="108" y="238"/>
                </a:lnTo>
                <a:lnTo>
                  <a:pt x="114" y="238"/>
                </a:lnTo>
                <a:lnTo>
                  <a:pt x="119" y="238"/>
                </a:lnTo>
                <a:lnTo>
                  <a:pt x="125" y="238"/>
                </a:lnTo>
                <a:lnTo>
                  <a:pt x="130" y="238"/>
                </a:lnTo>
                <a:lnTo>
                  <a:pt x="135" y="238"/>
                </a:lnTo>
                <a:lnTo>
                  <a:pt x="141" y="238"/>
                </a:lnTo>
                <a:lnTo>
                  <a:pt x="146" y="238"/>
                </a:lnTo>
                <a:lnTo>
                  <a:pt x="152" y="238"/>
                </a:lnTo>
                <a:lnTo>
                  <a:pt x="157" y="238"/>
                </a:lnTo>
                <a:lnTo>
                  <a:pt x="162" y="238"/>
                </a:lnTo>
                <a:lnTo>
                  <a:pt x="168" y="238"/>
                </a:lnTo>
                <a:lnTo>
                  <a:pt x="173" y="238"/>
                </a:lnTo>
                <a:lnTo>
                  <a:pt x="179" y="238"/>
                </a:lnTo>
                <a:lnTo>
                  <a:pt x="184" y="238"/>
                </a:lnTo>
                <a:lnTo>
                  <a:pt x="189" y="238"/>
                </a:lnTo>
                <a:lnTo>
                  <a:pt x="195" y="238"/>
                </a:lnTo>
                <a:lnTo>
                  <a:pt x="200" y="238"/>
                </a:lnTo>
                <a:lnTo>
                  <a:pt x="206" y="238"/>
                </a:lnTo>
                <a:lnTo>
                  <a:pt x="211" y="238"/>
                </a:lnTo>
                <a:lnTo>
                  <a:pt x="216" y="232"/>
                </a:lnTo>
                <a:lnTo>
                  <a:pt x="222" y="227"/>
                </a:lnTo>
                <a:lnTo>
                  <a:pt x="222" y="221"/>
                </a:lnTo>
                <a:lnTo>
                  <a:pt x="227" y="205"/>
                </a:lnTo>
                <a:lnTo>
                  <a:pt x="227" y="168"/>
                </a:lnTo>
                <a:lnTo>
                  <a:pt x="233" y="146"/>
                </a:lnTo>
                <a:lnTo>
                  <a:pt x="233" y="119"/>
                </a:lnTo>
                <a:lnTo>
                  <a:pt x="238" y="92"/>
                </a:lnTo>
                <a:lnTo>
                  <a:pt x="238" y="38"/>
                </a:lnTo>
                <a:lnTo>
                  <a:pt x="244" y="22"/>
                </a:lnTo>
                <a:lnTo>
                  <a:pt x="244" y="6"/>
                </a:lnTo>
                <a:lnTo>
                  <a:pt x="249" y="0"/>
                </a:lnTo>
                <a:lnTo>
                  <a:pt x="249" y="17"/>
                </a:lnTo>
                <a:lnTo>
                  <a:pt x="254" y="33"/>
                </a:lnTo>
                <a:lnTo>
                  <a:pt x="254" y="92"/>
                </a:lnTo>
                <a:lnTo>
                  <a:pt x="260" y="130"/>
                </a:lnTo>
                <a:lnTo>
                  <a:pt x="260" y="162"/>
                </a:lnTo>
                <a:lnTo>
                  <a:pt x="265" y="200"/>
                </a:lnTo>
                <a:lnTo>
                  <a:pt x="265" y="254"/>
                </a:lnTo>
                <a:lnTo>
                  <a:pt x="271" y="275"/>
                </a:lnTo>
                <a:lnTo>
                  <a:pt x="271" y="292"/>
                </a:lnTo>
                <a:lnTo>
                  <a:pt x="281" y="308"/>
                </a:lnTo>
                <a:lnTo>
                  <a:pt x="276" y="308"/>
                </a:lnTo>
                <a:lnTo>
                  <a:pt x="281" y="308"/>
                </a:lnTo>
                <a:lnTo>
                  <a:pt x="287" y="313"/>
                </a:lnTo>
                <a:lnTo>
                  <a:pt x="287" y="319"/>
                </a:lnTo>
                <a:lnTo>
                  <a:pt x="292" y="324"/>
                </a:lnTo>
                <a:lnTo>
                  <a:pt x="292" y="340"/>
                </a:lnTo>
                <a:lnTo>
                  <a:pt x="298" y="356"/>
                </a:lnTo>
                <a:lnTo>
                  <a:pt x="298" y="394"/>
                </a:lnTo>
                <a:lnTo>
                  <a:pt x="303" y="421"/>
                </a:lnTo>
                <a:lnTo>
                  <a:pt x="303" y="443"/>
                </a:lnTo>
                <a:lnTo>
                  <a:pt x="308" y="470"/>
                </a:lnTo>
                <a:lnTo>
                  <a:pt x="308" y="518"/>
                </a:lnTo>
                <a:lnTo>
                  <a:pt x="314" y="534"/>
                </a:lnTo>
                <a:lnTo>
                  <a:pt x="314" y="550"/>
                </a:lnTo>
                <a:lnTo>
                  <a:pt x="319" y="556"/>
                </a:lnTo>
                <a:lnTo>
                  <a:pt x="319" y="550"/>
                </a:lnTo>
                <a:lnTo>
                  <a:pt x="325" y="534"/>
                </a:lnTo>
                <a:lnTo>
                  <a:pt x="325" y="507"/>
                </a:lnTo>
                <a:lnTo>
                  <a:pt x="330" y="475"/>
                </a:lnTo>
                <a:lnTo>
                  <a:pt x="330" y="389"/>
                </a:lnTo>
                <a:lnTo>
                  <a:pt x="335" y="340"/>
                </a:lnTo>
                <a:lnTo>
                  <a:pt x="335" y="286"/>
                </a:lnTo>
                <a:lnTo>
                  <a:pt x="341" y="238"/>
                </a:lnTo>
                <a:lnTo>
                  <a:pt x="341" y="146"/>
                </a:lnTo>
                <a:lnTo>
                  <a:pt x="346" y="108"/>
                </a:lnTo>
                <a:lnTo>
                  <a:pt x="346" y="76"/>
                </a:lnTo>
                <a:lnTo>
                  <a:pt x="352" y="54"/>
                </a:lnTo>
                <a:lnTo>
                  <a:pt x="352" y="38"/>
                </a:lnTo>
                <a:lnTo>
                  <a:pt x="357" y="38"/>
                </a:lnTo>
                <a:lnTo>
                  <a:pt x="357" y="49"/>
                </a:lnTo>
                <a:lnTo>
                  <a:pt x="362" y="65"/>
                </a:lnTo>
                <a:lnTo>
                  <a:pt x="362" y="119"/>
                </a:lnTo>
                <a:lnTo>
                  <a:pt x="368" y="151"/>
                </a:lnTo>
                <a:lnTo>
                  <a:pt x="368" y="189"/>
                </a:lnTo>
                <a:lnTo>
                  <a:pt x="373" y="227"/>
                </a:lnTo>
                <a:lnTo>
                  <a:pt x="373" y="308"/>
                </a:lnTo>
                <a:lnTo>
                  <a:pt x="379" y="346"/>
                </a:lnTo>
                <a:lnTo>
                  <a:pt x="379" y="378"/>
                </a:lnTo>
                <a:lnTo>
                  <a:pt x="384" y="410"/>
                </a:lnTo>
                <a:lnTo>
                  <a:pt x="384" y="448"/>
                </a:lnTo>
                <a:lnTo>
                  <a:pt x="389" y="459"/>
                </a:lnTo>
                <a:lnTo>
                  <a:pt x="389" y="464"/>
                </a:lnTo>
                <a:lnTo>
                  <a:pt x="389" y="459"/>
                </a:lnTo>
                <a:lnTo>
                  <a:pt x="395" y="443"/>
                </a:lnTo>
                <a:lnTo>
                  <a:pt x="395" y="426"/>
                </a:lnTo>
                <a:lnTo>
                  <a:pt x="400" y="399"/>
                </a:lnTo>
                <a:lnTo>
                  <a:pt x="400" y="335"/>
                </a:lnTo>
                <a:lnTo>
                  <a:pt x="406" y="297"/>
                </a:lnTo>
                <a:lnTo>
                  <a:pt x="406" y="259"/>
                </a:lnTo>
                <a:lnTo>
                  <a:pt x="411" y="227"/>
                </a:lnTo>
                <a:lnTo>
                  <a:pt x="411" y="162"/>
                </a:lnTo>
                <a:lnTo>
                  <a:pt x="416" y="135"/>
                </a:lnTo>
                <a:lnTo>
                  <a:pt x="416" y="119"/>
                </a:lnTo>
                <a:lnTo>
                  <a:pt x="422" y="103"/>
                </a:lnTo>
                <a:lnTo>
                  <a:pt x="422" y="87"/>
                </a:lnTo>
                <a:lnTo>
                  <a:pt x="427" y="92"/>
                </a:lnTo>
                <a:lnTo>
                  <a:pt x="433" y="97"/>
                </a:lnTo>
                <a:lnTo>
                  <a:pt x="433" y="114"/>
                </a:lnTo>
                <a:lnTo>
                  <a:pt x="438" y="124"/>
                </a:lnTo>
                <a:lnTo>
                  <a:pt x="438" y="135"/>
                </a:lnTo>
                <a:lnTo>
                  <a:pt x="443" y="146"/>
                </a:lnTo>
                <a:lnTo>
                  <a:pt x="443" y="168"/>
                </a:lnTo>
                <a:lnTo>
                  <a:pt x="449" y="178"/>
                </a:lnTo>
                <a:lnTo>
                  <a:pt x="449" y="195"/>
                </a:lnTo>
                <a:lnTo>
                  <a:pt x="454" y="211"/>
                </a:lnTo>
                <a:lnTo>
                  <a:pt x="454" y="232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8" name="Freeform 206"/>
          <p:cNvSpPr>
            <a:spLocks/>
          </p:cNvSpPr>
          <p:nvPr/>
        </p:nvSpPr>
        <p:spPr bwMode="auto">
          <a:xfrm>
            <a:off x="5459413" y="4037013"/>
            <a:ext cx="403225" cy="785812"/>
          </a:xfrm>
          <a:custGeom>
            <a:avLst/>
            <a:gdLst>
              <a:gd name="T0" fmla="*/ 11 w 362"/>
              <a:gd name="T1" fmla="*/ 561 h 707"/>
              <a:gd name="T2" fmla="*/ 16 w 362"/>
              <a:gd name="T3" fmla="*/ 475 h 707"/>
              <a:gd name="T4" fmla="*/ 27 w 362"/>
              <a:gd name="T5" fmla="*/ 286 h 707"/>
              <a:gd name="T6" fmla="*/ 33 w 362"/>
              <a:gd name="T7" fmla="*/ 81 h 707"/>
              <a:gd name="T8" fmla="*/ 43 w 362"/>
              <a:gd name="T9" fmla="*/ 5 h 707"/>
              <a:gd name="T10" fmla="*/ 49 w 362"/>
              <a:gd name="T11" fmla="*/ 27 h 707"/>
              <a:gd name="T12" fmla="*/ 54 w 362"/>
              <a:gd name="T13" fmla="*/ 216 h 707"/>
              <a:gd name="T14" fmla="*/ 65 w 362"/>
              <a:gd name="T15" fmla="*/ 475 h 707"/>
              <a:gd name="T16" fmla="*/ 70 w 362"/>
              <a:gd name="T17" fmla="*/ 658 h 707"/>
              <a:gd name="T18" fmla="*/ 81 w 362"/>
              <a:gd name="T19" fmla="*/ 690 h 707"/>
              <a:gd name="T20" fmla="*/ 87 w 362"/>
              <a:gd name="T21" fmla="*/ 615 h 707"/>
              <a:gd name="T22" fmla="*/ 98 w 362"/>
              <a:gd name="T23" fmla="*/ 491 h 707"/>
              <a:gd name="T24" fmla="*/ 103 w 362"/>
              <a:gd name="T25" fmla="*/ 394 h 707"/>
              <a:gd name="T26" fmla="*/ 114 w 362"/>
              <a:gd name="T27" fmla="*/ 361 h 707"/>
              <a:gd name="T28" fmla="*/ 119 w 362"/>
              <a:gd name="T29" fmla="*/ 367 h 707"/>
              <a:gd name="T30" fmla="*/ 125 w 362"/>
              <a:gd name="T31" fmla="*/ 421 h 707"/>
              <a:gd name="T32" fmla="*/ 135 w 362"/>
              <a:gd name="T33" fmla="*/ 486 h 707"/>
              <a:gd name="T34" fmla="*/ 141 w 362"/>
              <a:gd name="T35" fmla="*/ 561 h 707"/>
              <a:gd name="T36" fmla="*/ 152 w 362"/>
              <a:gd name="T37" fmla="*/ 583 h 707"/>
              <a:gd name="T38" fmla="*/ 162 w 362"/>
              <a:gd name="T39" fmla="*/ 556 h 707"/>
              <a:gd name="T40" fmla="*/ 168 w 362"/>
              <a:gd name="T41" fmla="*/ 529 h 707"/>
              <a:gd name="T42" fmla="*/ 184 w 362"/>
              <a:gd name="T43" fmla="*/ 518 h 707"/>
              <a:gd name="T44" fmla="*/ 195 w 362"/>
              <a:gd name="T45" fmla="*/ 545 h 707"/>
              <a:gd name="T46" fmla="*/ 206 w 362"/>
              <a:gd name="T47" fmla="*/ 588 h 707"/>
              <a:gd name="T48" fmla="*/ 211 w 362"/>
              <a:gd name="T49" fmla="*/ 669 h 707"/>
              <a:gd name="T50" fmla="*/ 222 w 362"/>
              <a:gd name="T51" fmla="*/ 707 h 707"/>
              <a:gd name="T52" fmla="*/ 233 w 362"/>
              <a:gd name="T53" fmla="*/ 658 h 707"/>
              <a:gd name="T54" fmla="*/ 238 w 362"/>
              <a:gd name="T55" fmla="*/ 566 h 707"/>
              <a:gd name="T56" fmla="*/ 249 w 362"/>
              <a:gd name="T57" fmla="*/ 502 h 707"/>
              <a:gd name="T58" fmla="*/ 254 w 362"/>
              <a:gd name="T59" fmla="*/ 459 h 707"/>
              <a:gd name="T60" fmla="*/ 265 w 362"/>
              <a:gd name="T61" fmla="*/ 480 h 707"/>
              <a:gd name="T62" fmla="*/ 276 w 362"/>
              <a:gd name="T63" fmla="*/ 502 h 707"/>
              <a:gd name="T64" fmla="*/ 287 w 362"/>
              <a:gd name="T65" fmla="*/ 486 h 707"/>
              <a:gd name="T66" fmla="*/ 292 w 362"/>
              <a:gd name="T67" fmla="*/ 469 h 707"/>
              <a:gd name="T68" fmla="*/ 303 w 362"/>
              <a:gd name="T69" fmla="*/ 491 h 707"/>
              <a:gd name="T70" fmla="*/ 308 w 362"/>
              <a:gd name="T71" fmla="*/ 550 h 707"/>
              <a:gd name="T72" fmla="*/ 319 w 362"/>
              <a:gd name="T73" fmla="*/ 620 h 707"/>
              <a:gd name="T74" fmla="*/ 324 w 362"/>
              <a:gd name="T75" fmla="*/ 653 h 707"/>
              <a:gd name="T76" fmla="*/ 335 w 362"/>
              <a:gd name="T77" fmla="*/ 647 h 707"/>
              <a:gd name="T78" fmla="*/ 341 w 362"/>
              <a:gd name="T79" fmla="*/ 604 h 707"/>
              <a:gd name="T80" fmla="*/ 351 w 362"/>
              <a:gd name="T81" fmla="*/ 561 h 707"/>
              <a:gd name="T82" fmla="*/ 357 w 362"/>
              <a:gd name="T83" fmla="*/ 513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62" h="707">
                <a:moveTo>
                  <a:pt x="0" y="550"/>
                </a:moveTo>
                <a:lnTo>
                  <a:pt x="6" y="561"/>
                </a:lnTo>
                <a:lnTo>
                  <a:pt x="11" y="561"/>
                </a:lnTo>
                <a:lnTo>
                  <a:pt x="11" y="534"/>
                </a:lnTo>
                <a:lnTo>
                  <a:pt x="16" y="513"/>
                </a:lnTo>
                <a:lnTo>
                  <a:pt x="16" y="475"/>
                </a:lnTo>
                <a:lnTo>
                  <a:pt x="22" y="437"/>
                </a:lnTo>
                <a:lnTo>
                  <a:pt x="22" y="340"/>
                </a:lnTo>
                <a:lnTo>
                  <a:pt x="27" y="286"/>
                </a:lnTo>
                <a:lnTo>
                  <a:pt x="27" y="232"/>
                </a:lnTo>
                <a:lnTo>
                  <a:pt x="33" y="178"/>
                </a:lnTo>
                <a:lnTo>
                  <a:pt x="33" y="81"/>
                </a:lnTo>
                <a:lnTo>
                  <a:pt x="38" y="49"/>
                </a:lnTo>
                <a:lnTo>
                  <a:pt x="38" y="22"/>
                </a:lnTo>
                <a:lnTo>
                  <a:pt x="43" y="5"/>
                </a:lnTo>
                <a:lnTo>
                  <a:pt x="43" y="0"/>
                </a:lnTo>
                <a:lnTo>
                  <a:pt x="43" y="5"/>
                </a:lnTo>
                <a:lnTo>
                  <a:pt x="49" y="27"/>
                </a:lnTo>
                <a:lnTo>
                  <a:pt x="49" y="59"/>
                </a:lnTo>
                <a:lnTo>
                  <a:pt x="54" y="103"/>
                </a:lnTo>
                <a:lnTo>
                  <a:pt x="54" y="216"/>
                </a:lnTo>
                <a:lnTo>
                  <a:pt x="60" y="281"/>
                </a:lnTo>
                <a:lnTo>
                  <a:pt x="60" y="410"/>
                </a:lnTo>
                <a:lnTo>
                  <a:pt x="65" y="475"/>
                </a:lnTo>
                <a:lnTo>
                  <a:pt x="65" y="534"/>
                </a:lnTo>
                <a:lnTo>
                  <a:pt x="70" y="583"/>
                </a:lnTo>
                <a:lnTo>
                  <a:pt x="70" y="658"/>
                </a:lnTo>
                <a:lnTo>
                  <a:pt x="76" y="680"/>
                </a:lnTo>
                <a:lnTo>
                  <a:pt x="76" y="690"/>
                </a:lnTo>
                <a:lnTo>
                  <a:pt x="81" y="690"/>
                </a:lnTo>
                <a:lnTo>
                  <a:pt x="81" y="664"/>
                </a:lnTo>
                <a:lnTo>
                  <a:pt x="87" y="642"/>
                </a:lnTo>
                <a:lnTo>
                  <a:pt x="87" y="615"/>
                </a:lnTo>
                <a:lnTo>
                  <a:pt x="92" y="583"/>
                </a:lnTo>
                <a:lnTo>
                  <a:pt x="92" y="523"/>
                </a:lnTo>
                <a:lnTo>
                  <a:pt x="98" y="491"/>
                </a:lnTo>
                <a:lnTo>
                  <a:pt x="98" y="464"/>
                </a:lnTo>
                <a:lnTo>
                  <a:pt x="103" y="437"/>
                </a:lnTo>
                <a:lnTo>
                  <a:pt x="103" y="394"/>
                </a:lnTo>
                <a:lnTo>
                  <a:pt x="108" y="378"/>
                </a:lnTo>
                <a:lnTo>
                  <a:pt x="108" y="367"/>
                </a:lnTo>
                <a:lnTo>
                  <a:pt x="114" y="361"/>
                </a:lnTo>
                <a:lnTo>
                  <a:pt x="114" y="356"/>
                </a:lnTo>
                <a:lnTo>
                  <a:pt x="114" y="361"/>
                </a:lnTo>
                <a:lnTo>
                  <a:pt x="119" y="367"/>
                </a:lnTo>
                <a:lnTo>
                  <a:pt x="119" y="372"/>
                </a:lnTo>
                <a:lnTo>
                  <a:pt x="125" y="388"/>
                </a:lnTo>
                <a:lnTo>
                  <a:pt x="125" y="421"/>
                </a:lnTo>
                <a:lnTo>
                  <a:pt x="130" y="442"/>
                </a:lnTo>
                <a:lnTo>
                  <a:pt x="130" y="464"/>
                </a:lnTo>
                <a:lnTo>
                  <a:pt x="135" y="486"/>
                </a:lnTo>
                <a:lnTo>
                  <a:pt x="135" y="529"/>
                </a:lnTo>
                <a:lnTo>
                  <a:pt x="141" y="545"/>
                </a:lnTo>
                <a:lnTo>
                  <a:pt x="141" y="561"/>
                </a:lnTo>
                <a:lnTo>
                  <a:pt x="146" y="572"/>
                </a:lnTo>
                <a:lnTo>
                  <a:pt x="146" y="583"/>
                </a:lnTo>
                <a:lnTo>
                  <a:pt x="152" y="583"/>
                </a:lnTo>
                <a:lnTo>
                  <a:pt x="157" y="572"/>
                </a:lnTo>
                <a:lnTo>
                  <a:pt x="157" y="561"/>
                </a:lnTo>
                <a:lnTo>
                  <a:pt x="162" y="556"/>
                </a:lnTo>
                <a:lnTo>
                  <a:pt x="162" y="545"/>
                </a:lnTo>
                <a:lnTo>
                  <a:pt x="168" y="539"/>
                </a:lnTo>
                <a:lnTo>
                  <a:pt x="168" y="529"/>
                </a:lnTo>
                <a:lnTo>
                  <a:pt x="173" y="523"/>
                </a:lnTo>
                <a:lnTo>
                  <a:pt x="179" y="518"/>
                </a:lnTo>
                <a:lnTo>
                  <a:pt x="184" y="518"/>
                </a:lnTo>
                <a:lnTo>
                  <a:pt x="189" y="523"/>
                </a:lnTo>
                <a:lnTo>
                  <a:pt x="195" y="529"/>
                </a:lnTo>
                <a:lnTo>
                  <a:pt x="195" y="545"/>
                </a:lnTo>
                <a:lnTo>
                  <a:pt x="200" y="556"/>
                </a:lnTo>
                <a:lnTo>
                  <a:pt x="200" y="572"/>
                </a:lnTo>
                <a:lnTo>
                  <a:pt x="206" y="588"/>
                </a:lnTo>
                <a:lnTo>
                  <a:pt x="206" y="631"/>
                </a:lnTo>
                <a:lnTo>
                  <a:pt x="211" y="653"/>
                </a:lnTo>
                <a:lnTo>
                  <a:pt x="211" y="669"/>
                </a:lnTo>
                <a:lnTo>
                  <a:pt x="216" y="685"/>
                </a:lnTo>
                <a:lnTo>
                  <a:pt x="216" y="707"/>
                </a:lnTo>
                <a:lnTo>
                  <a:pt x="222" y="707"/>
                </a:lnTo>
                <a:lnTo>
                  <a:pt x="227" y="701"/>
                </a:lnTo>
                <a:lnTo>
                  <a:pt x="227" y="674"/>
                </a:lnTo>
                <a:lnTo>
                  <a:pt x="233" y="658"/>
                </a:lnTo>
                <a:lnTo>
                  <a:pt x="233" y="637"/>
                </a:lnTo>
                <a:lnTo>
                  <a:pt x="238" y="615"/>
                </a:lnTo>
                <a:lnTo>
                  <a:pt x="238" y="566"/>
                </a:lnTo>
                <a:lnTo>
                  <a:pt x="243" y="545"/>
                </a:lnTo>
                <a:lnTo>
                  <a:pt x="243" y="523"/>
                </a:lnTo>
                <a:lnTo>
                  <a:pt x="249" y="502"/>
                </a:lnTo>
                <a:lnTo>
                  <a:pt x="249" y="475"/>
                </a:lnTo>
                <a:lnTo>
                  <a:pt x="260" y="459"/>
                </a:lnTo>
                <a:lnTo>
                  <a:pt x="254" y="459"/>
                </a:lnTo>
                <a:lnTo>
                  <a:pt x="260" y="464"/>
                </a:lnTo>
                <a:lnTo>
                  <a:pt x="265" y="475"/>
                </a:lnTo>
                <a:lnTo>
                  <a:pt x="265" y="480"/>
                </a:lnTo>
                <a:lnTo>
                  <a:pt x="270" y="486"/>
                </a:lnTo>
                <a:lnTo>
                  <a:pt x="270" y="502"/>
                </a:lnTo>
                <a:lnTo>
                  <a:pt x="276" y="502"/>
                </a:lnTo>
                <a:lnTo>
                  <a:pt x="281" y="496"/>
                </a:lnTo>
                <a:lnTo>
                  <a:pt x="281" y="491"/>
                </a:lnTo>
                <a:lnTo>
                  <a:pt x="287" y="486"/>
                </a:lnTo>
                <a:lnTo>
                  <a:pt x="287" y="480"/>
                </a:lnTo>
                <a:lnTo>
                  <a:pt x="292" y="475"/>
                </a:lnTo>
                <a:lnTo>
                  <a:pt x="292" y="469"/>
                </a:lnTo>
                <a:lnTo>
                  <a:pt x="297" y="475"/>
                </a:lnTo>
                <a:lnTo>
                  <a:pt x="297" y="480"/>
                </a:lnTo>
                <a:lnTo>
                  <a:pt x="303" y="491"/>
                </a:lnTo>
                <a:lnTo>
                  <a:pt x="303" y="518"/>
                </a:lnTo>
                <a:lnTo>
                  <a:pt x="308" y="534"/>
                </a:lnTo>
                <a:lnTo>
                  <a:pt x="308" y="550"/>
                </a:lnTo>
                <a:lnTo>
                  <a:pt x="314" y="572"/>
                </a:lnTo>
                <a:lnTo>
                  <a:pt x="314" y="604"/>
                </a:lnTo>
                <a:lnTo>
                  <a:pt x="319" y="620"/>
                </a:lnTo>
                <a:lnTo>
                  <a:pt x="319" y="642"/>
                </a:lnTo>
                <a:lnTo>
                  <a:pt x="324" y="647"/>
                </a:lnTo>
                <a:lnTo>
                  <a:pt x="324" y="653"/>
                </a:lnTo>
                <a:lnTo>
                  <a:pt x="330" y="658"/>
                </a:lnTo>
                <a:lnTo>
                  <a:pt x="330" y="653"/>
                </a:lnTo>
                <a:lnTo>
                  <a:pt x="335" y="647"/>
                </a:lnTo>
                <a:lnTo>
                  <a:pt x="335" y="637"/>
                </a:lnTo>
                <a:lnTo>
                  <a:pt x="341" y="626"/>
                </a:lnTo>
                <a:lnTo>
                  <a:pt x="341" y="604"/>
                </a:lnTo>
                <a:lnTo>
                  <a:pt x="346" y="588"/>
                </a:lnTo>
                <a:lnTo>
                  <a:pt x="346" y="577"/>
                </a:lnTo>
                <a:lnTo>
                  <a:pt x="351" y="561"/>
                </a:lnTo>
                <a:lnTo>
                  <a:pt x="351" y="534"/>
                </a:lnTo>
                <a:lnTo>
                  <a:pt x="357" y="523"/>
                </a:lnTo>
                <a:lnTo>
                  <a:pt x="357" y="513"/>
                </a:lnTo>
                <a:lnTo>
                  <a:pt x="362" y="507"/>
                </a:lnTo>
                <a:lnTo>
                  <a:pt x="362" y="496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19" name="Freeform 207"/>
          <p:cNvSpPr>
            <a:spLocks/>
          </p:cNvSpPr>
          <p:nvPr/>
        </p:nvSpPr>
        <p:spPr bwMode="auto">
          <a:xfrm>
            <a:off x="5862638" y="4576763"/>
            <a:ext cx="473075" cy="298450"/>
          </a:xfrm>
          <a:custGeom>
            <a:avLst/>
            <a:gdLst>
              <a:gd name="T0" fmla="*/ 6 w 427"/>
              <a:gd name="T1" fmla="*/ 21 h 269"/>
              <a:gd name="T2" fmla="*/ 16 w 427"/>
              <a:gd name="T3" fmla="*/ 75 h 269"/>
              <a:gd name="T4" fmla="*/ 22 w 427"/>
              <a:gd name="T5" fmla="*/ 145 h 269"/>
              <a:gd name="T6" fmla="*/ 33 w 427"/>
              <a:gd name="T7" fmla="*/ 178 h 269"/>
              <a:gd name="T8" fmla="*/ 44 w 427"/>
              <a:gd name="T9" fmla="*/ 183 h 269"/>
              <a:gd name="T10" fmla="*/ 54 w 427"/>
              <a:gd name="T11" fmla="*/ 167 h 269"/>
              <a:gd name="T12" fmla="*/ 60 w 427"/>
              <a:gd name="T13" fmla="*/ 140 h 269"/>
              <a:gd name="T14" fmla="*/ 76 w 427"/>
              <a:gd name="T15" fmla="*/ 107 h 269"/>
              <a:gd name="T16" fmla="*/ 81 w 427"/>
              <a:gd name="T17" fmla="*/ 118 h 269"/>
              <a:gd name="T18" fmla="*/ 87 w 427"/>
              <a:gd name="T19" fmla="*/ 156 h 269"/>
              <a:gd name="T20" fmla="*/ 98 w 427"/>
              <a:gd name="T21" fmla="*/ 215 h 269"/>
              <a:gd name="T22" fmla="*/ 103 w 427"/>
              <a:gd name="T23" fmla="*/ 264 h 269"/>
              <a:gd name="T24" fmla="*/ 114 w 427"/>
              <a:gd name="T25" fmla="*/ 248 h 269"/>
              <a:gd name="T26" fmla="*/ 125 w 427"/>
              <a:gd name="T27" fmla="*/ 188 h 269"/>
              <a:gd name="T28" fmla="*/ 130 w 427"/>
              <a:gd name="T29" fmla="*/ 86 h 269"/>
              <a:gd name="T30" fmla="*/ 141 w 427"/>
              <a:gd name="T31" fmla="*/ 10 h 269"/>
              <a:gd name="T32" fmla="*/ 152 w 427"/>
              <a:gd name="T33" fmla="*/ 10 h 269"/>
              <a:gd name="T34" fmla="*/ 157 w 427"/>
              <a:gd name="T35" fmla="*/ 70 h 269"/>
              <a:gd name="T36" fmla="*/ 168 w 427"/>
              <a:gd name="T37" fmla="*/ 118 h 269"/>
              <a:gd name="T38" fmla="*/ 173 w 427"/>
              <a:gd name="T39" fmla="*/ 167 h 269"/>
              <a:gd name="T40" fmla="*/ 184 w 427"/>
              <a:gd name="T41" fmla="*/ 178 h 269"/>
              <a:gd name="T42" fmla="*/ 195 w 427"/>
              <a:gd name="T43" fmla="*/ 140 h 269"/>
              <a:gd name="T44" fmla="*/ 200 w 427"/>
              <a:gd name="T45" fmla="*/ 86 h 269"/>
              <a:gd name="T46" fmla="*/ 211 w 427"/>
              <a:gd name="T47" fmla="*/ 48 h 269"/>
              <a:gd name="T48" fmla="*/ 222 w 427"/>
              <a:gd name="T49" fmla="*/ 37 h 269"/>
              <a:gd name="T50" fmla="*/ 227 w 427"/>
              <a:gd name="T51" fmla="*/ 59 h 269"/>
              <a:gd name="T52" fmla="*/ 238 w 427"/>
              <a:gd name="T53" fmla="*/ 80 h 269"/>
              <a:gd name="T54" fmla="*/ 249 w 427"/>
              <a:gd name="T55" fmla="*/ 113 h 269"/>
              <a:gd name="T56" fmla="*/ 260 w 427"/>
              <a:gd name="T57" fmla="*/ 97 h 269"/>
              <a:gd name="T58" fmla="*/ 270 w 427"/>
              <a:gd name="T59" fmla="*/ 75 h 269"/>
              <a:gd name="T60" fmla="*/ 276 w 427"/>
              <a:gd name="T61" fmla="*/ 43 h 269"/>
              <a:gd name="T62" fmla="*/ 287 w 427"/>
              <a:gd name="T63" fmla="*/ 21 h 269"/>
              <a:gd name="T64" fmla="*/ 297 w 427"/>
              <a:gd name="T65" fmla="*/ 43 h 269"/>
              <a:gd name="T66" fmla="*/ 308 w 427"/>
              <a:gd name="T67" fmla="*/ 75 h 269"/>
              <a:gd name="T68" fmla="*/ 314 w 427"/>
              <a:gd name="T69" fmla="*/ 107 h 269"/>
              <a:gd name="T70" fmla="*/ 330 w 427"/>
              <a:gd name="T71" fmla="*/ 113 h 269"/>
              <a:gd name="T72" fmla="*/ 346 w 427"/>
              <a:gd name="T73" fmla="*/ 107 h 269"/>
              <a:gd name="T74" fmla="*/ 362 w 427"/>
              <a:gd name="T75" fmla="*/ 107 h 269"/>
              <a:gd name="T76" fmla="*/ 379 w 427"/>
              <a:gd name="T77" fmla="*/ 86 h 269"/>
              <a:gd name="T78" fmla="*/ 389 w 427"/>
              <a:gd name="T79" fmla="*/ 75 h 269"/>
              <a:gd name="T80" fmla="*/ 406 w 427"/>
              <a:gd name="T81" fmla="*/ 80 h 269"/>
              <a:gd name="T82" fmla="*/ 416 w 427"/>
              <a:gd name="T83" fmla="*/ 102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7" h="269">
                <a:moveTo>
                  <a:pt x="0" y="10"/>
                </a:moveTo>
                <a:lnTo>
                  <a:pt x="6" y="16"/>
                </a:lnTo>
                <a:lnTo>
                  <a:pt x="6" y="21"/>
                </a:lnTo>
                <a:lnTo>
                  <a:pt x="11" y="32"/>
                </a:lnTo>
                <a:lnTo>
                  <a:pt x="11" y="59"/>
                </a:lnTo>
                <a:lnTo>
                  <a:pt x="16" y="75"/>
                </a:lnTo>
                <a:lnTo>
                  <a:pt x="16" y="97"/>
                </a:lnTo>
                <a:lnTo>
                  <a:pt x="22" y="113"/>
                </a:lnTo>
                <a:lnTo>
                  <a:pt x="22" y="145"/>
                </a:lnTo>
                <a:lnTo>
                  <a:pt x="27" y="156"/>
                </a:lnTo>
                <a:lnTo>
                  <a:pt x="27" y="172"/>
                </a:lnTo>
                <a:lnTo>
                  <a:pt x="33" y="178"/>
                </a:lnTo>
                <a:lnTo>
                  <a:pt x="33" y="188"/>
                </a:lnTo>
                <a:lnTo>
                  <a:pt x="38" y="188"/>
                </a:lnTo>
                <a:lnTo>
                  <a:pt x="44" y="183"/>
                </a:lnTo>
                <a:lnTo>
                  <a:pt x="49" y="178"/>
                </a:lnTo>
                <a:lnTo>
                  <a:pt x="49" y="172"/>
                </a:lnTo>
                <a:lnTo>
                  <a:pt x="54" y="167"/>
                </a:lnTo>
                <a:lnTo>
                  <a:pt x="54" y="151"/>
                </a:lnTo>
                <a:lnTo>
                  <a:pt x="60" y="145"/>
                </a:lnTo>
                <a:lnTo>
                  <a:pt x="60" y="140"/>
                </a:lnTo>
                <a:lnTo>
                  <a:pt x="65" y="129"/>
                </a:lnTo>
                <a:lnTo>
                  <a:pt x="65" y="118"/>
                </a:lnTo>
                <a:lnTo>
                  <a:pt x="76" y="107"/>
                </a:lnTo>
                <a:lnTo>
                  <a:pt x="71" y="107"/>
                </a:lnTo>
                <a:lnTo>
                  <a:pt x="76" y="113"/>
                </a:lnTo>
                <a:lnTo>
                  <a:pt x="81" y="118"/>
                </a:lnTo>
                <a:lnTo>
                  <a:pt x="81" y="134"/>
                </a:lnTo>
                <a:lnTo>
                  <a:pt x="87" y="145"/>
                </a:lnTo>
                <a:lnTo>
                  <a:pt x="87" y="156"/>
                </a:lnTo>
                <a:lnTo>
                  <a:pt x="92" y="172"/>
                </a:lnTo>
                <a:lnTo>
                  <a:pt x="92" y="199"/>
                </a:lnTo>
                <a:lnTo>
                  <a:pt x="98" y="215"/>
                </a:lnTo>
                <a:lnTo>
                  <a:pt x="98" y="231"/>
                </a:lnTo>
                <a:lnTo>
                  <a:pt x="103" y="242"/>
                </a:lnTo>
                <a:lnTo>
                  <a:pt x="103" y="264"/>
                </a:lnTo>
                <a:lnTo>
                  <a:pt x="108" y="269"/>
                </a:lnTo>
                <a:lnTo>
                  <a:pt x="114" y="264"/>
                </a:lnTo>
                <a:lnTo>
                  <a:pt x="114" y="248"/>
                </a:lnTo>
                <a:lnTo>
                  <a:pt x="119" y="231"/>
                </a:lnTo>
                <a:lnTo>
                  <a:pt x="119" y="210"/>
                </a:lnTo>
                <a:lnTo>
                  <a:pt x="125" y="188"/>
                </a:lnTo>
                <a:lnTo>
                  <a:pt x="125" y="140"/>
                </a:lnTo>
                <a:lnTo>
                  <a:pt x="130" y="113"/>
                </a:lnTo>
                <a:lnTo>
                  <a:pt x="130" y="86"/>
                </a:lnTo>
                <a:lnTo>
                  <a:pt x="135" y="64"/>
                </a:lnTo>
                <a:lnTo>
                  <a:pt x="135" y="27"/>
                </a:lnTo>
                <a:lnTo>
                  <a:pt x="141" y="10"/>
                </a:lnTo>
                <a:lnTo>
                  <a:pt x="141" y="5"/>
                </a:lnTo>
                <a:lnTo>
                  <a:pt x="146" y="0"/>
                </a:lnTo>
                <a:lnTo>
                  <a:pt x="152" y="10"/>
                </a:lnTo>
                <a:lnTo>
                  <a:pt x="152" y="21"/>
                </a:lnTo>
                <a:lnTo>
                  <a:pt x="157" y="37"/>
                </a:lnTo>
                <a:lnTo>
                  <a:pt x="157" y="70"/>
                </a:lnTo>
                <a:lnTo>
                  <a:pt x="162" y="86"/>
                </a:lnTo>
                <a:lnTo>
                  <a:pt x="162" y="102"/>
                </a:lnTo>
                <a:lnTo>
                  <a:pt x="168" y="118"/>
                </a:lnTo>
                <a:lnTo>
                  <a:pt x="168" y="151"/>
                </a:lnTo>
                <a:lnTo>
                  <a:pt x="173" y="161"/>
                </a:lnTo>
                <a:lnTo>
                  <a:pt x="173" y="167"/>
                </a:lnTo>
                <a:lnTo>
                  <a:pt x="184" y="183"/>
                </a:lnTo>
                <a:lnTo>
                  <a:pt x="179" y="183"/>
                </a:lnTo>
                <a:lnTo>
                  <a:pt x="184" y="178"/>
                </a:lnTo>
                <a:lnTo>
                  <a:pt x="189" y="172"/>
                </a:lnTo>
                <a:lnTo>
                  <a:pt x="189" y="156"/>
                </a:lnTo>
                <a:lnTo>
                  <a:pt x="195" y="140"/>
                </a:lnTo>
                <a:lnTo>
                  <a:pt x="195" y="129"/>
                </a:lnTo>
                <a:lnTo>
                  <a:pt x="200" y="113"/>
                </a:lnTo>
                <a:lnTo>
                  <a:pt x="200" y="86"/>
                </a:lnTo>
                <a:lnTo>
                  <a:pt x="206" y="70"/>
                </a:lnTo>
                <a:lnTo>
                  <a:pt x="206" y="59"/>
                </a:lnTo>
                <a:lnTo>
                  <a:pt x="211" y="48"/>
                </a:lnTo>
                <a:lnTo>
                  <a:pt x="211" y="37"/>
                </a:lnTo>
                <a:lnTo>
                  <a:pt x="216" y="32"/>
                </a:lnTo>
                <a:lnTo>
                  <a:pt x="222" y="37"/>
                </a:lnTo>
                <a:lnTo>
                  <a:pt x="222" y="43"/>
                </a:lnTo>
                <a:lnTo>
                  <a:pt x="227" y="48"/>
                </a:lnTo>
                <a:lnTo>
                  <a:pt x="227" y="59"/>
                </a:lnTo>
                <a:lnTo>
                  <a:pt x="233" y="70"/>
                </a:lnTo>
                <a:lnTo>
                  <a:pt x="233" y="75"/>
                </a:lnTo>
                <a:lnTo>
                  <a:pt x="238" y="80"/>
                </a:lnTo>
                <a:lnTo>
                  <a:pt x="238" y="97"/>
                </a:lnTo>
                <a:lnTo>
                  <a:pt x="249" y="107"/>
                </a:lnTo>
                <a:lnTo>
                  <a:pt x="249" y="113"/>
                </a:lnTo>
                <a:lnTo>
                  <a:pt x="254" y="113"/>
                </a:lnTo>
                <a:lnTo>
                  <a:pt x="260" y="102"/>
                </a:lnTo>
                <a:lnTo>
                  <a:pt x="260" y="97"/>
                </a:lnTo>
                <a:lnTo>
                  <a:pt x="265" y="91"/>
                </a:lnTo>
                <a:lnTo>
                  <a:pt x="265" y="80"/>
                </a:lnTo>
                <a:lnTo>
                  <a:pt x="270" y="75"/>
                </a:lnTo>
                <a:lnTo>
                  <a:pt x="270" y="59"/>
                </a:lnTo>
                <a:lnTo>
                  <a:pt x="276" y="48"/>
                </a:lnTo>
                <a:lnTo>
                  <a:pt x="276" y="43"/>
                </a:lnTo>
                <a:lnTo>
                  <a:pt x="281" y="37"/>
                </a:lnTo>
                <a:lnTo>
                  <a:pt x="281" y="27"/>
                </a:lnTo>
                <a:lnTo>
                  <a:pt x="287" y="21"/>
                </a:lnTo>
                <a:lnTo>
                  <a:pt x="292" y="27"/>
                </a:lnTo>
                <a:lnTo>
                  <a:pt x="297" y="32"/>
                </a:lnTo>
                <a:lnTo>
                  <a:pt x="297" y="43"/>
                </a:lnTo>
                <a:lnTo>
                  <a:pt x="303" y="48"/>
                </a:lnTo>
                <a:lnTo>
                  <a:pt x="303" y="70"/>
                </a:lnTo>
                <a:lnTo>
                  <a:pt x="308" y="75"/>
                </a:lnTo>
                <a:lnTo>
                  <a:pt x="308" y="86"/>
                </a:lnTo>
                <a:lnTo>
                  <a:pt x="314" y="97"/>
                </a:lnTo>
                <a:lnTo>
                  <a:pt x="314" y="107"/>
                </a:lnTo>
                <a:lnTo>
                  <a:pt x="319" y="113"/>
                </a:lnTo>
                <a:lnTo>
                  <a:pt x="324" y="118"/>
                </a:lnTo>
                <a:lnTo>
                  <a:pt x="330" y="113"/>
                </a:lnTo>
                <a:lnTo>
                  <a:pt x="335" y="107"/>
                </a:lnTo>
                <a:lnTo>
                  <a:pt x="341" y="107"/>
                </a:lnTo>
                <a:lnTo>
                  <a:pt x="346" y="107"/>
                </a:lnTo>
                <a:lnTo>
                  <a:pt x="351" y="107"/>
                </a:lnTo>
                <a:lnTo>
                  <a:pt x="357" y="107"/>
                </a:lnTo>
                <a:lnTo>
                  <a:pt x="362" y="107"/>
                </a:lnTo>
                <a:lnTo>
                  <a:pt x="368" y="102"/>
                </a:lnTo>
                <a:lnTo>
                  <a:pt x="379" y="91"/>
                </a:lnTo>
                <a:lnTo>
                  <a:pt x="379" y="86"/>
                </a:lnTo>
                <a:lnTo>
                  <a:pt x="389" y="75"/>
                </a:lnTo>
                <a:lnTo>
                  <a:pt x="384" y="75"/>
                </a:lnTo>
                <a:lnTo>
                  <a:pt x="389" y="75"/>
                </a:lnTo>
                <a:lnTo>
                  <a:pt x="395" y="75"/>
                </a:lnTo>
                <a:lnTo>
                  <a:pt x="400" y="75"/>
                </a:lnTo>
                <a:lnTo>
                  <a:pt x="406" y="80"/>
                </a:lnTo>
                <a:lnTo>
                  <a:pt x="411" y="86"/>
                </a:lnTo>
                <a:lnTo>
                  <a:pt x="416" y="91"/>
                </a:lnTo>
                <a:lnTo>
                  <a:pt x="416" y="102"/>
                </a:lnTo>
                <a:lnTo>
                  <a:pt x="422" y="107"/>
                </a:lnTo>
                <a:lnTo>
                  <a:pt x="427" y="113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0" name="Freeform 208"/>
          <p:cNvSpPr>
            <a:spLocks/>
          </p:cNvSpPr>
          <p:nvPr/>
        </p:nvSpPr>
        <p:spPr bwMode="auto">
          <a:xfrm>
            <a:off x="6335713" y="4606925"/>
            <a:ext cx="576262" cy="142875"/>
          </a:xfrm>
          <a:custGeom>
            <a:avLst/>
            <a:gdLst>
              <a:gd name="T0" fmla="*/ 11 w 519"/>
              <a:gd name="T1" fmla="*/ 80 h 129"/>
              <a:gd name="T2" fmla="*/ 27 w 519"/>
              <a:gd name="T3" fmla="*/ 59 h 129"/>
              <a:gd name="T4" fmla="*/ 43 w 519"/>
              <a:gd name="T5" fmla="*/ 53 h 129"/>
              <a:gd name="T6" fmla="*/ 54 w 519"/>
              <a:gd name="T7" fmla="*/ 70 h 129"/>
              <a:gd name="T8" fmla="*/ 60 w 519"/>
              <a:gd name="T9" fmla="*/ 91 h 129"/>
              <a:gd name="T10" fmla="*/ 70 w 519"/>
              <a:gd name="T11" fmla="*/ 107 h 129"/>
              <a:gd name="T12" fmla="*/ 81 w 519"/>
              <a:gd name="T13" fmla="*/ 97 h 129"/>
              <a:gd name="T14" fmla="*/ 92 w 519"/>
              <a:gd name="T15" fmla="*/ 75 h 129"/>
              <a:gd name="T16" fmla="*/ 97 w 519"/>
              <a:gd name="T17" fmla="*/ 37 h 129"/>
              <a:gd name="T18" fmla="*/ 114 w 519"/>
              <a:gd name="T19" fmla="*/ 0 h 129"/>
              <a:gd name="T20" fmla="*/ 119 w 519"/>
              <a:gd name="T21" fmla="*/ 10 h 129"/>
              <a:gd name="T22" fmla="*/ 124 w 519"/>
              <a:gd name="T23" fmla="*/ 53 h 129"/>
              <a:gd name="T24" fmla="*/ 135 w 519"/>
              <a:gd name="T25" fmla="*/ 86 h 129"/>
              <a:gd name="T26" fmla="*/ 146 w 519"/>
              <a:gd name="T27" fmla="*/ 124 h 129"/>
              <a:gd name="T28" fmla="*/ 157 w 519"/>
              <a:gd name="T29" fmla="*/ 102 h 129"/>
              <a:gd name="T30" fmla="*/ 168 w 519"/>
              <a:gd name="T31" fmla="*/ 80 h 129"/>
              <a:gd name="T32" fmla="*/ 173 w 519"/>
              <a:gd name="T33" fmla="*/ 53 h 129"/>
              <a:gd name="T34" fmla="*/ 189 w 519"/>
              <a:gd name="T35" fmla="*/ 53 h 129"/>
              <a:gd name="T36" fmla="*/ 200 w 519"/>
              <a:gd name="T37" fmla="*/ 80 h 129"/>
              <a:gd name="T38" fmla="*/ 205 w 519"/>
              <a:gd name="T39" fmla="*/ 102 h 129"/>
              <a:gd name="T40" fmla="*/ 222 w 519"/>
              <a:gd name="T41" fmla="*/ 107 h 129"/>
              <a:gd name="T42" fmla="*/ 238 w 519"/>
              <a:gd name="T43" fmla="*/ 91 h 129"/>
              <a:gd name="T44" fmla="*/ 249 w 519"/>
              <a:gd name="T45" fmla="*/ 64 h 129"/>
              <a:gd name="T46" fmla="*/ 265 w 519"/>
              <a:gd name="T47" fmla="*/ 75 h 129"/>
              <a:gd name="T48" fmla="*/ 276 w 519"/>
              <a:gd name="T49" fmla="*/ 102 h 129"/>
              <a:gd name="T50" fmla="*/ 281 w 519"/>
              <a:gd name="T51" fmla="*/ 118 h 129"/>
              <a:gd name="T52" fmla="*/ 292 w 519"/>
              <a:gd name="T53" fmla="*/ 124 h 129"/>
              <a:gd name="T54" fmla="*/ 303 w 519"/>
              <a:gd name="T55" fmla="*/ 107 h 129"/>
              <a:gd name="T56" fmla="*/ 308 w 519"/>
              <a:gd name="T57" fmla="*/ 75 h 129"/>
              <a:gd name="T58" fmla="*/ 324 w 519"/>
              <a:gd name="T59" fmla="*/ 53 h 129"/>
              <a:gd name="T60" fmla="*/ 330 w 519"/>
              <a:gd name="T61" fmla="*/ 53 h 129"/>
              <a:gd name="T62" fmla="*/ 346 w 519"/>
              <a:gd name="T63" fmla="*/ 70 h 129"/>
              <a:gd name="T64" fmla="*/ 362 w 519"/>
              <a:gd name="T65" fmla="*/ 70 h 129"/>
              <a:gd name="T66" fmla="*/ 378 w 519"/>
              <a:gd name="T67" fmla="*/ 70 h 129"/>
              <a:gd name="T68" fmla="*/ 395 w 519"/>
              <a:gd name="T69" fmla="*/ 70 h 129"/>
              <a:gd name="T70" fmla="*/ 411 w 519"/>
              <a:gd name="T71" fmla="*/ 64 h 129"/>
              <a:gd name="T72" fmla="*/ 427 w 519"/>
              <a:gd name="T73" fmla="*/ 48 h 129"/>
              <a:gd name="T74" fmla="*/ 443 w 519"/>
              <a:gd name="T75" fmla="*/ 53 h 129"/>
              <a:gd name="T76" fmla="*/ 459 w 519"/>
              <a:gd name="T77" fmla="*/ 64 h 129"/>
              <a:gd name="T78" fmla="*/ 476 w 519"/>
              <a:gd name="T79" fmla="*/ 64 h 129"/>
              <a:gd name="T80" fmla="*/ 492 w 519"/>
              <a:gd name="T81" fmla="*/ 64 h 129"/>
              <a:gd name="T82" fmla="*/ 508 w 519"/>
              <a:gd name="T83" fmla="*/ 64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19" h="129">
                <a:moveTo>
                  <a:pt x="0" y="86"/>
                </a:moveTo>
                <a:lnTo>
                  <a:pt x="6" y="86"/>
                </a:lnTo>
                <a:lnTo>
                  <a:pt x="11" y="80"/>
                </a:lnTo>
                <a:lnTo>
                  <a:pt x="16" y="75"/>
                </a:lnTo>
                <a:lnTo>
                  <a:pt x="27" y="64"/>
                </a:lnTo>
                <a:lnTo>
                  <a:pt x="27" y="59"/>
                </a:lnTo>
                <a:lnTo>
                  <a:pt x="33" y="53"/>
                </a:lnTo>
                <a:lnTo>
                  <a:pt x="38" y="53"/>
                </a:lnTo>
                <a:lnTo>
                  <a:pt x="43" y="53"/>
                </a:lnTo>
                <a:lnTo>
                  <a:pt x="49" y="59"/>
                </a:lnTo>
                <a:lnTo>
                  <a:pt x="49" y="64"/>
                </a:lnTo>
                <a:lnTo>
                  <a:pt x="54" y="70"/>
                </a:lnTo>
                <a:lnTo>
                  <a:pt x="54" y="75"/>
                </a:lnTo>
                <a:lnTo>
                  <a:pt x="60" y="80"/>
                </a:lnTo>
                <a:lnTo>
                  <a:pt x="60" y="91"/>
                </a:lnTo>
                <a:lnTo>
                  <a:pt x="65" y="97"/>
                </a:lnTo>
                <a:lnTo>
                  <a:pt x="76" y="107"/>
                </a:lnTo>
                <a:lnTo>
                  <a:pt x="70" y="107"/>
                </a:lnTo>
                <a:lnTo>
                  <a:pt x="76" y="107"/>
                </a:lnTo>
                <a:lnTo>
                  <a:pt x="81" y="102"/>
                </a:lnTo>
                <a:lnTo>
                  <a:pt x="81" y="97"/>
                </a:lnTo>
                <a:lnTo>
                  <a:pt x="87" y="91"/>
                </a:lnTo>
                <a:lnTo>
                  <a:pt x="87" y="86"/>
                </a:lnTo>
                <a:lnTo>
                  <a:pt x="92" y="75"/>
                </a:lnTo>
                <a:lnTo>
                  <a:pt x="92" y="59"/>
                </a:lnTo>
                <a:lnTo>
                  <a:pt x="97" y="48"/>
                </a:lnTo>
                <a:lnTo>
                  <a:pt x="97" y="37"/>
                </a:lnTo>
                <a:lnTo>
                  <a:pt x="103" y="26"/>
                </a:lnTo>
                <a:lnTo>
                  <a:pt x="103" y="10"/>
                </a:lnTo>
                <a:lnTo>
                  <a:pt x="114" y="0"/>
                </a:lnTo>
                <a:lnTo>
                  <a:pt x="108" y="0"/>
                </a:lnTo>
                <a:lnTo>
                  <a:pt x="114" y="5"/>
                </a:lnTo>
                <a:lnTo>
                  <a:pt x="119" y="10"/>
                </a:lnTo>
                <a:lnTo>
                  <a:pt x="119" y="21"/>
                </a:lnTo>
                <a:lnTo>
                  <a:pt x="124" y="32"/>
                </a:lnTo>
                <a:lnTo>
                  <a:pt x="124" y="53"/>
                </a:lnTo>
                <a:lnTo>
                  <a:pt x="130" y="64"/>
                </a:lnTo>
                <a:lnTo>
                  <a:pt x="130" y="75"/>
                </a:lnTo>
                <a:lnTo>
                  <a:pt x="135" y="86"/>
                </a:lnTo>
                <a:lnTo>
                  <a:pt x="135" y="102"/>
                </a:lnTo>
                <a:lnTo>
                  <a:pt x="146" y="118"/>
                </a:lnTo>
                <a:lnTo>
                  <a:pt x="146" y="124"/>
                </a:lnTo>
                <a:lnTo>
                  <a:pt x="151" y="118"/>
                </a:lnTo>
                <a:lnTo>
                  <a:pt x="157" y="113"/>
                </a:lnTo>
                <a:lnTo>
                  <a:pt x="157" y="102"/>
                </a:lnTo>
                <a:lnTo>
                  <a:pt x="162" y="97"/>
                </a:lnTo>
                <a:lnTo>
                  <a:pt x="162" y="86"/>
                </a:lnTo>
                <a:lnTo>
                  <a:pt x="168" y="80"/>
                </a:lnTo>
                <a:lnTo>
                  <a:pt x="168" y="70"/>
                </a:lnTo>
                <a:lnTo>
                  <a:pt x="173" y="59"/>
                </a:lnTo>
                <a:lnTo>
                  <a:pt x="173" y="53"/>
                </a:lnTo>
                <a:lnTo>
                  <a:pt x="178" y="48"/>
                </a:lnTo>
                <a:lnTo>
                  <a:pt x="189" y="48"/>
                </a:lnTo>
                <a:lnTo>
                  <a:pt x="189" y="53"/>
                </a:lnTo>
                <a:lnTo>
                  <a:pt x="195" y="59"/>
                </a:lnTo>
                <a:lnTo>
                  <a:pt x="195" y="75"/>
                </a:lnTo>
                <a:lnTo>
                  <a:pt x="200" y="80"/>
                </a:lnTo>
                <a:lnTo>
                  <a:pt x="200" y="86"/>
                </a:lnTo>
                <a:lnTo>
                  <a:pt x="205" y="91"/>
                </a:lnTo>
                <a:lnTo>
                  <a:pt x="205" y="102"/>
                </a:lnTo>
                <a:lnTo>
                  <a:pt x="211" y="107"/>
                </a:lnTo>
                <a:lnTo>
                  <a:pt x="216" y="113"/>
                </a:lnTo>
                <a:lnTo>
                  <a:pt x="222" y="107"/>
                </a:lnTo>
                <a:lnTo>
                  <a:pt x="227" y="102"/>
                </a:lnTo>
                <a:lnTo>
                  <a:pt x="232" y="97"/>
                </a:lnTo>
                <a:lnTo>
                  <a:pt x="238" y="91"/>
                </a:lnTo>
                <a:lnTo>
                  <a:pt x="238" y="80"/>
                </a:lnTo>
                <a:lnTo>
                  <a:pt x="249" y="70"/>
                </a:lnTo>
                <a:lnTo>
                  <a:pt x="249" y="64"/>
                </a:lnTo>
                <a:lnTo>
                  <a:pt x="254" y="64"/>
                </a:lnTo>
                <a:lnTo>
                  <a:pt x="260" y="70"/>
                </a:lnTo>
                <a:lnTo>
                  <a:pt x="265" y="75"/>
                </a:lnTo>
                <a:lnTo>
                  <a:pt x="270" y="80"/>
                </a:lnTo>
                <a:lnTo>
                  <a:pt x="270" y="91"/>
                </a:lnTo>
                <a:lnTo>
                  <a:pt x="276" y="102"/>
                </a:lnTo>
                <a:lnTo>
                  <a:pt x="276" y="107"/>
                </a:lnTo>
                <a:lnTo>
                  <a:pt x="281" y="113"/>
                </a:lnTo>
                <a:lnTo>
                  <a:pt x="281" y="118"/>
                </a:lnTo>
                <a:lnTo>
                  <a:pt x="292" y="129"/>
                </a:lnTo>
                <a:lnTo>
                  <a:pt x="287" y="129"/>
                </a:lnTo>
                <a:lnTo>
                  <a:pt x="292" y="124"/>
                </a:lnTo>
                <a:lnTo>
                  <a:pt x="297" y="118"/>
                </a:lnTo>
                <a:lnTo>
                  <a:pt x="297" y="113"/>
                </a:lnTo>
                <a:lnTo>
                  <a:pt x="303" y="107"/>
                </a:lnTo>
                <a:lnTo>
                  <a:pt x="303" y="97"/>
                </a:lnTo>
                <a:lnTo>
                  <a:pt x="308" y="91"/>
                </a:lnTo>
                <a:lnTo>
                  <a:pt x="308" y="75"/>
                </a:lnTo>
                <a:lnTo>
                  <a:pt x="314" y="70"/>
                </a:lnTo>
                <a:lnTo>
                  <a:pt x="314" y="64"/>
                </a:lnTo>
                <a:lnTo>
                  <a:pt x="324" y="53"/>
                </a:lnTo>
                <a:lnTo>
                  <a:pt x="319" y="53"/>
                </a:lnTo>
                <a:lnTo>
                  <a:pt x="324" y="53"/>
                </a:lnTo>
                <a:lnTo>
                  <a:pt x="330" y="53"/>
                </a:lnTo>
                <a:lnTo>
                  <a:pt x="335" y="59"/>
                </a:lnTo>
                <a:lnTo>
                  <a:pt x="341" y="64"/>
                </a:lnTo>
                <a:lnTo>
                  <a:pt x="346" y="70"/>
                </a:lnTo>
                <a:lnTo>
                  <a:pt x="351" y="70"/>
                </a:lnTo>
                <a:lnTo>
                  <a:pt x="357" y="70"/>
                </a:lnTo>
                <a:lnTo>
                  <a:pt x="362" y="70"/>
                </a:lnTo>
                <a:lnTo>
                  <a:pt x="368" y="70"/>
                </a:lnTo>
                <a:lnTo>
                  <a:pt x="373" y="70"/>
                </a:lnTo>
                <a:lnTo>
                  <a:pt x="378" y="70"/>
                </a:lnTo>
                <a:lnTo>
                  <a:pt x="384" y="70"/>
                </a:lnTo>
                <a:lnTo>
                  <a:pt x="389" y="70"/>
                </a:lnTo>
                <a:lnTo>
                  <a:pt x="395" y="70"/>
                </a:lnTo>
                <a:lnTo>
                  <a:pt x="400" y="70"/>
                </a:lnTo>
                <a:lnTo>
                  <a:pt x="405" y="70"/>
                </a:lnTo>
                <a:lnTo>
                  <a:pt x="411" y="64"/>
                </a:lnTo>
                <a:lnTo>
                  <a:pt x="416" y="59"/>
                </a:lnTo>
                <a:lnTo>
                  <a:pt x="422" y="53"/>
                </a:lnTo>
                <a:lnTo>
                  <a:pt x="427" y="48"/>
                </a:lnTo>
                <a:lnTo>
                  <a:pt x="432" y="48"/>
                </a:lnTo>
                <a:lnTo>
                  <a:pt x="438" y="53"/>
                </a:lnTo>
                <a:lnTo>
                  <a:pt x="443" y="53"/>
                </a:lnTo>
                <a:lnTo>
                  <a:pt x="449" y="59"/>
                </a:lnTo>
                <a:lnTo>
                  <a:pt x="454" y="59"/>
                </a:lnTo>
                <a:lnTo>
                  <a:pt x="459" y="64"/>
                </a:lnTo>
                <a:lnTo>
                  <a:pt x="465" y="64"/>
                </a:lnTo>
                <a:lnTo>
                  <a:pt x="470" y="64"/>
                </a:lnTo>
                <a:lnTo>
                  <a:pt x="476" y="64"/>
                </a:lnTo>
                <a:lnTo>
                  <a:pt x="481" y="64"/>
                </a:lnTo>
                <a:lnTo>
                  <a:pt x="486" y="64"/>
                </a:lnTo>
                <a:lnTo>
                  <a:pt x="492" y="64"/>
                </a:lnTo>
                <a:lnTo>
                  <a:pt x="497" y="64"/>
                </a:lnTo>
                <a:lnTo>
                  <a:pt x="503" y="64"/>
                </a:lnTo>
                <a:lnTo>
                  <a:pt x="508" y="64"/>
                </a:lnTo>
                <a:lnTo>
                  <a:pt x="513" y="64"/>
                </a:lnTo>
                <a:lnTo>
                  <a:pt x="519" y="70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1" name="Freeform 209"/>
          <p:cNvSpPr>
            <a:spLocks/>
          </p:cNvSpPr>
          <p:nvPr/>
        </p:nvSpPr>
        <p:spPr bwMode="auto">
          <a:xfrm>
            <a:off x="6911975" y="4648200"/>
            <a:ext cx="731838" cy="53975"/>
          </a:xfrm>
          <a:custGeom>
            <a:avLst/>
            <a:gdLst>
              <a:gd name="T0" fmla="*/ 11 w 659"/>
              <a:gd name="T1" fmla="*/ 49 h 49"/>
              <a:gd name="T2" fmla="*/ 21 w 659"/>
              <a:gd name="T3" fmla="*/ 49 h 49"/>
              <a:gd name="T4" fmla="*/ 32 w 659"/>
              <a:gd name="T5" fmla="*/ 38 h 49"/>
              <a:gd name="T6" fmla="*/ 43 w 659"/>
              <a:gd name="T7" fmla="*/ 16 h 49"/>
              <a:gd name="T8" fmla="*/ 49 w 659"/>
              <a:gd name="T9" fmla="*/ 0 h 49"/>
              <a:gd name="T10" fmla="*/ 65 w 659"/>
              <a:gd name="T11" fmla="*/ 6 h 49"/>
              <a:gd name="T12" fmla="*/ 81 w 659"/>
              <a:gd name="T13" fmla="*/ 27 h 49"/>
              <a:gd name="T14" fmla="*/ 97 w 659"/>
              <a:gd name="T15" fmla="*/ 38 h 49"/>
              <a:gd name="T16" fmla="*/ 119 w 659"/>
              <a:gd name="T17" fmla="*/ 11 h 49"/>
              <a:gd name="T18" fmla="*/ 130 w 659"/>
              <a:gd name="T19" fmla="*/ 6 h 49"/>
              <a:gd name="T20" fmla="*/ 146 w 659"/>
              <a:gd name="T21" fmla="*/ 22 h 49"/>
              <a:gd name="T22" fmla="*/ 162 w 659"/>
              <a:gd name="T23" fmla="*/ 33 h 49"/>
              <a:gd name="T24" fmla="*/ 178 w 659"/>
              <a:gd name="T25" fmla="*/ 22 h 49"/>
              <a:gd name="T26" fmla="*/ 194 w 659"/>
              <a:gd name="T27" fmla="*/ 6 h 49"/>
              <a:gd name="T28" fmla="*/ 211 w 659"/>
              <a:gd name="T29" fmla="*/ 11 h 49"/>
              <a:gd name="T30" fmla="*/ 227 w 659"/>
              <a:gd name="T31" fmla="*/ 33 h 49"/>
              <a:gd name="T32" fmla="*/ 243 w 659"/>
              <a:gd name="T33" fmla="*/ 33 h 49"/>
              <a:gd name="T34" fmla="*/ 259 w 659"/>
              <a:gd name="T35" fmla="*/ 22 h 49"/>
              <a:gd name="T36" fmla="*/ 275 w 659"/>
              <a:gd name="T37" fmla="*/ 22 h 49"/>
              <a:gd name="T38" fmla="*/ 292 w 659"/>
              <a:gd name="T39" fmla="*/ 27 h 49"/>
              <a:gd name="T40" fmla="*/ 308 w 659"/>
              <a:gd name="T41" fmla="*/ 27 h 49"/>
              <a:gd name="T42" fmla="*/ 324 w 659"/>
              <a:gd name="T43" fmla="*/ 27 h 49"/>
              <a:gd name="T44" fmla="*/ 340 w 659"/>
              <a:gd name="T45" fmla="*/ 22 h 49"/>
              <a:gd name="T46" fmla="*/ 357 w 659"/>
              <a:gd name="T47" fmla="*/ 22 h 49"/>
              <a:gd name="T48" fmla="*/ 373 w 659"/>
              <a:gd name="T49" fmla="*/ 16 h 49"/>
              <a:gd name="T50" fmla="*/ 389 w 659"/>
              <a:gd name="T51" fmla="*/ 16 h 49"/>
              <a:gd name="T52" fmla="*/ 405 w 659"/>
              <a:gd name="T53" fmla="*/ 22 h 49"/>
              <a:gd name="T54" fmla="*/ 421 w 659"/>
              <a:gd name="T55" fmla="*/ 22 h 49"/>
              <a:gd name="T56" fmla="*/ 438 w 659"/>
              <a:gd name="T57" fmla="*/ 11 h 49"/>
              <a:gd name="T58" fmla="*/ 454 w 659"/>
              <a:gd name="T59" fmla="*/ 11 h 49"/>
              <a:gd name="T60" fmla="*/ 470 w 659"/>
              <a:gd name="T61" fmla="*/ 16 h 49"/>
              <a:gd name="T62" fmla="*/ 486 w 659"/>
              <a:gd name="T63" fmla="*/ 22 h 49"/>
              <a:gd name="T64" fmla="*/ 502 w 659"/>
              <a:gd name="T65" fmla="*/ 11 h 49"/>
              <a:gd name="T66" fmla="*/ 519 w 659"/>
              <a:gd name="T67" fmla="*/ 6 h 49"/>
              <a:gd name="T68" fmla="*/ 535 w 659"/>
              <a:gd name="T69" fmla="*/ 11 h 49"/>
              <a:gd name="T70" fmla="*/ 551 w 659"/>
              <a:gd name="T71" fmla="*/ 22 h 49"/>
              <a:gd name="T72" fmla="*/ 567 w 659"/>
              <a:gd name="T73" fmla="*/ 16 h 49"/>
              <a:gd name="T74" fmla="*/ 583 w 659"/>
              <a:gd name="T75" fmla="*/ 6 h 49"/>
              <a:gd name="T76" fmla="*/ 600 w 659"/>
              <a:gd name="T77" fmla="*/ 11 h 49"/>
              <a:gd name="T78" fmla="*/ 616 w 659"/>
              <a:gd name="T79" fmla="*/ 22 h 49"/>
              <a:gd name="T80" fmla="*/ 632 w 659"/>
              <a:gd name="T81" fmla="*/ 22 h 49"/>
              <a:gd name="T82" fmla="*/ 648 w 659"/>
              <a:gd name="T83" fmla="*/ 11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59" h="49">
                <a:moveTo>
                  <a:pt x="0" y="33"/>
                </a:moveTo>
                <a:lnTo>
                  <a:pt x="5" y="38"/>
                </a:lnTo>
                <a:lnTo>
                  <a:pt x="11" y="49"/>
                </a:lnTo>
                <a:lnTo>
                  <a:pt x="16" y="49"/>
                </a:lnTo>
                <a:lnTo>
                  <a:pt x="27" y="49"/>
                </a:lnTo>
                <a:lnTo>
                  <a:pt x="21" y="49"/>
                </a:lnTo>
                <a:lnTo>
                  <a:pt x="27" y="49"/>
                </a:lnTo>
                <a:lnTo>
                  <a:pt x="32" y="43"/>
                </a:lnTo>
                <a:lnTo>
                  <a:pt x="32" y="38"/>
                </a:lnTo>
                <a:lnTo>
                  <a:pt x="38" y="33"/>
                </a:lnTo>
                <a:lnTo>
                  <a:pt x="38" y="22"/>
                </a:lnTo>
                <a:lnTo>
                  <a:pt x="43" y="16"/>
                </a:lnTo>
                <a:lnTo>
                  <a:pt x="43" y="11"/>
                </a:lnTo>
                <a:lnTo>
                  <a:pt x="54" y="0"/>
                </a:lnTo>
                <a:lnTo>
                  <a:pt x="49" y="0"/>
                </a:lnTo>
                <a:lnTo>
                  <a:pt x="54" y="0"/>
                </a:lnTo>
                <a:lnTo>
                  <a:pt x="59" y="0"/>
                </a:lnTo>
                <a:lnTo>
                  <a:pt x="65" y="6"/>
                </a:lnTo>
                <a:lnTo>
                  <a:pt x="70" y="16"/>
                </a:lnTo>
                <a:lnTo>
                  <a:pt x="76" y="22"/>
                </a:lnTo>
                <a:lnTo>
                  <a:pt x="81" y="27"/>
                </a:lnTo>
                <a:lnTo>
                  <a:pt x="81" y="33"/>
                </a:lnTo>
                <a:lnTo>
                  <a:pt x="92" y="38"/>
                </a:lnTo>
                <a:lnTo>
                  <a:pt x="97" y="38"/>
                </a:lnTo>
                <a:lnTo>
                  <a:pt x="103" y="27"/>
                </a:lnTo>
                <a:lnTo>
                  <a:pt x="108" y="22"/>
                </a:lnTo>
                <a:lnTo>
                  <a:pt x="119" y="11"/>
                </a:lnTo>
                <a:lnTo>
                  <a:pt x="119" y="6"/>
                </a:lnTo>
                <a:lnTo>
                  <a:pt x="124" y="6"/>
                </a:lnTo>
                <a:lnTo>
                  <a:pt x="130" y="6"/>
                </a:lnTo>
                <a:lnTo>
                  <a:pt x="135" y="11"/>
                </a:lnTo>
                <a:lnTo>
                  <a:pt x="140" y="16"/>
                </a:lnTo>
                <a:lnTo>
                  <a:pt x="146" y="22"/>
                </a:lnTo>
                <a:lnTo>
                  <a:pt x="151" y="27"/>
                </a:lnTo>
                <a:lnTo>
                  <a:pt x="157" y="27"/>
                </a:lnTo>
                <a:lnTo>
                  <a:pt x="162" y="33"/>
                </a:lnTo>
                <a:lnTo>
                  <a:pt x="167" y="27"/>
                </a:lnTo>
                <a:lnTo>
                  <a:pt x="173" y="27"/>
                </a:lnTo>
                <a:lnTo>
                  <a:pt x="178" y="22"/>
                </a:lnTo>
                <a:lnTo>
                  <a:pt x="184" y="16"/>
                </a:lnTo>
                <a:lnTo>
                  <a:pt x="189" y="11"/>
                </a:lnTo>
                <a:lnTo>
                  <a:pt x="194" y="6"/>
                </a:lnTo>
                <a:lnTo>
                  <a:pt x="200" y="6"/>
                </a:lnTo>
                <a:lnTo>
                  <a:pt x="205" y="11"/>
                </a:lnTo>
                <a:lnTo>
                  <a:pt x="211" y="11"/>
                </a:lnTo>
                <a:lnTo>
                  <a:pt x="216" y="22"/>
                </a:lnTo>
                <a:lnTo>
                  <a:pt x="221" y="27"/>
                </a:lnTo>
                <a:lnTo>
                  <a:pt x="227" y="33"/>
                </a:lnTo>
                <a:lnTo>
                  <a:pt x="232" y="33"/>
                </a:lnTo>
                <a:lnTo>
                  <a:pt x="238" y="33"/>
                </a:lnTo>
                <a:lnTo>
                  <a:pt x="243" y="33"/>
                </a:lnTo>
                <a:lnTo>
                  <a:pt x="248" y="27"/>
                </a:lnTo>
                <a:lnTo>
                  <a:pt x="254" y="22"/>
                </a:lnTo>
                <a:lnTo>
                  <a:pt x="259" y="22"/>
                </a:lnTo>
                <a:lnTo>
                  <a:pt x="265" y="22"/>
                </a:lnTo>
                <a:lnTo>
                  <a:pt x="270" y="16"/>
                </a:lnTo>
                <a:lnTo>
                  <a:pt x="275" y="22"/>
                </a:lnTo>
                <a:lnTo>
                  <a:pt x="281" y="22"/>
                </a:lnTo>
                <a:lnTo>
                  <a:pt x="286" y="22"/>
                </a:lnTo>
                <a:lnTo>
                  <a:pt x="292" y="27"/>
                </a:lnTo>
                <a:lnTo>
                  <a:pt x="297" y="27"/>
                </a:lnTo>
                <a:lnTo>
                  <a:pt x="302" y="27"/>
                </a:lnTo>
                <a:lnTo>
                  <a:pt x="308" y="27"/>
                </a:lnTo>
                <a:lnTo>
                  <a:pt x="313" y="27"/>
                </a:lnTo>
                <a:lnTo>
                  <a:pt x="319" y="27"/>
                </a:lnTo>
                <a:lnTo>
                  <a:pt x="324" y="27"/>
                </a:lnTo>
                <a:lnTo>
                  <a:pt x="329" y="22"/>
                </a:lnTo>
                <a:lnTo>
                  <a:pt x="335" y="22"/>
                </a:lnTo>
                <a:lnTo>
                  <a:pt x="340" y="22"/>
                </a:lnTo>
                <a:lnTo>
                  <a:pt x="346" y="22"/>
                </a:lnTo>
                <a:lnTo>
                  <a:pt x="351" y="22"/>
                </a:lnTo>
                <a:lnTo>
                  <a:pt x="357" y="22"/>
                </a:lnTo>
                <a:lnTo>
                  <a:pt x="362" y="16"/>
                </a:lnTo>
                <a:lnTo>
                  <a:pt x="367" y="16"/>
                </a:lnTo>
                <a:lnTo>
                  <a:pt x="373" y="16"/>
                </a:lnTo>
                <a:lnTo>
                  <a:pt x="378" y="16"/>
                </a:lnTo>
                <a:lnTo>
                  <a:pt x="384" y="16"/>
                </a:lnTo>
                <a:lnTo>
                  <a:pt x="389" y="16"/>
                </a:lnTo>
                <a:lnTo>
                  <a:pt x="394" y="22"/>
                </a:lnTo>
                <a:lnTo>
                  <a:pt x="400" y="22"/>
                </a:lnTo>
                <a:lnTo>
                  <a:pt x="405" y="22"/>
                </a:lnTo>
                <a:lnTo>
                  <a:pt x="411" y="22"/>
                </a:lnTo>
                <a:lnTo>
                  <a:pt x="416" y="22"/>
                </a:lnTo>
                <a:lnTo>
                  <a:pt x="421" y="22"/>
                </a:lnTo>
                <a:lnTo>
                  <a:pt x="427" y="22"/>
                </a:lnTo>
                <a:lnTo>
                  <a:pt x="432" y="16"/>
                </a:lnTo>
                <a:lnTo>
                  <a:pt x="438" y="11"/>
                </a:lnTo>
                <a:lnTo>
                  <a:pt x="443" y="6"/>
                </a:lnTo>
                <a:lnTo>
                  <a:pt x="448" y="6"/>
                </a:lnTo>
                <a:lnTo>
                  <a:pt x="454" y="11"/>
                </a:lnTo>
                <a:lnTo>
                  <a:pt x="459" y="11"/>
                </a:lnTo>
                <a:lnTo>
                  <a:pt x="465" y="16"/>
                </a:lnTo>
                <a:lnTo>
                  <a:pt x="470" y="16"/>
                </a:lnTo>
                <a:lnTo>
                  <a:pt x="475" y="22"/>
                </a:lnTo>
                <a:lnTo>
                  <a:pt x="481" y="22"/>
                </a:lnTo>
                <a:lnTo>
                  <a:pt x="486" y="22"/>
                </a:lnTo>
                <a:lnTo>
                  <a:pt x="492" y="22"/>
                </a:lnTo>
                <a:lnTo>
                  <a:pt x="497" y="16"/>
                </a:lnTo>
                <a:lnTo>
                  <a:pt x="502" y="11"/>
                </a:lnTo>
                <a:lnTo>
                  <a:pt x="508" y="11"/>
                </a:lnTo>
                <a:lnTo>
                  <a:pt x="513" y="6"/>
                </a:lnTo>
                <a:lnTo>
                  <a:pt x="519" y="6"/>
                </a:lnTo>
                <a:lnTo>
                  <a:pt x="524" y="6"/>
                </a:lnTo>
                <a:lnTo>
                  <a:pt x="529" y="11"/>
                </a:lnTo>
                <a:lnTo>
                  <a:pt x="535" y="11"/>
                </a:lnTo>
                <a:lnTo>
                  <a:pt x="540" y="16"/>
                </a:lnTo>
                <a:lnTo>
                  <a:pt x="546" y="16"/>
                </a:lnTo>
                <a:lnTo>
                  <a:pt x="551" y="22"/>
                </a:lnTo>
                <a:lnTo>
                  <a:pt x="556" y="22"/>
                </a:lnTo>
                <a:lnTo>
                  <a:pt x="562" y="22"/>
                </a:lnTo>
                <a:lnTo>
                  <a:pt x="567" y="16"/>
                </a:lnTo>
                <a:lnTo>
                  <a:pt x="573" y="16"/>
                </a:lnTo>
                <a:lnTo>
                  <a:pt x="578" y="11"/>
                </a:lnTo>
                <a:lnTo>
                  <a:pt x="583" y="6"/>
                </a:lnTo>
                <a:lnTo>
                  <a:pt x="589" y="6"/>
                </a:lnTo>
                <a:lnTo>
                  <a:pt x="594" y="6"/>
                </a:lnTo>
                <a:lnTo>
                  <a:pt x="600" y="11"/>
                </a:lnTo>
                <a:lnTo>
                  <a:pt x="605" y="11"/>
                </a:lnTo>
                <a:lnTo>
                  <a:pt x="610" y="16"/>
                </a:lnTo>
                <a:lnTo>
                  <a:pt x="616" y="22"/>
                </a:lnTo>
                <a:lnTo>
                  <a:pt x="621" y="22"/>
                </a:lnTo>
                <a:lnTo>
                  <a:pt x="627" y="22"/>
                </a:lnTo>
                <a:lnTo>
                  <a:pt x="632" y="22"/>
                </a:lnTo>
                <a:lnTo>
                  <a:pt x="637" y="22"/>
                </a:lnTo>
                <a:lnTo>
                  <a:pt x="643" y="11"/>
                </a:lnTo>
                <a:lnTo>
                  <a:pt x="648" y="11"/>
                </a:lnTo>
                <a:lnTo>
                  <a:pt x="654" y="6"/>
                </a:lnTo>
                <a:lnTo>
                  <a:pt x="659" y="6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2" name="Freeform 210"/>
          <p:cNvSpPr>
            <a:spLocks/>
          </p:cNvSpPr>
          <p:nvPr/>
        </p:nvSpPr>
        <p:spPr bwMode="auto">
          <a:xfrm>
            <a:off x="7643813" y="4654550"/>
            <a:ext cx="762000" cy="6350"/>
          </a:xfrm>
          <a:custGeom>
            <a:avLst/>
            <a:gdLst>
              <a:gd name="T0" fmla="*/ 11 w 686"/>
              <a:gd name="T1" fmla="*/ 0 h 5"/>
              <a:gd name="T2" fmla="*/ 27 w 686"/>
              <a:gd name="T3" fmla="*/ 5 h 5"/>
              <a:gd name="T4" fmla="*/ 43 w 686"/>
              <a:gd name="T5" fmla="*/ 5 h 5"/>
              <a:gd name="T6" fmla="*/ 60 w 686"/>
              <a:gd name="T7" fmla="*/ 5 h 5"/>
              <a:gd name="T8" fmla="*/ 76 w 686"/>
              <a:gd name="T9" fmla="*/ 0 h 5"/>
              <a:gd name="T10" fmla="*/ 92 w 686"/>
              <a:gd name="T11" fmla="*/ 5 h 5"/>
              <a:gd name="T12" fmla="*/ 108 w 686"/>
              <a:gd name="T13" fmla="*/ 5 h 5"/>
              <a:gd name="T14" fmla="*/ 124 w 686"/>
              <a:gd name="T15" fmla="*/ 5 h 5"/>
              <a:gd name="T16" fmla="*/ 141 w 686"/>
              <a:gd name="T17" fmla="*/ 0 h 5"/>
              <a:gd name="T18" fmla="*/ 157 w 686"/>
              <a:gd name="T19" fmla="*/ 0 h 5"/>
              <a:gd name="T20" fmla="*/ 173 w 686"/>
              <a:gd name="T21" fmla="*/ 5 h 5"/>
              <a:gd name="T22" fmla="*/ 189 w 686"/>
              <a:gd name="T23" fmla="*/ 5 h 5"/>
              <a:gd name="T24" fmla="*/ 205 w 686"/>
              <a:gd name="T25" fmla="*/ 5 h 5"/>
              <a:gd name="T26" fmla="*/ 222 w 686"/>
              <a:gd name="T27" fmla="*/ 5 h 5"/>
              <a:gd name="T28" fmla="*/ 238 w 686"/>
              <a:gd name="T29" fmla="*/ 5 h 5"/>
              <a:gd name="T30" fmla="*/ 254 w 686"/>
              <a:gd name="T31" fmla="*/ 0 h 5"/>
              <a:gd name="T32" fmla="*/ 270 w 686"/>
              <a:gd name="T33" fmla="*/ 5 h 5"/>
              <a:gd name="T34" fmla="*/ 286 w 686"/>
              <a:gd name="T35" fmla="*/ 5 h 5"/>
              <a:gd name="T36" fmla="*/ 303 w 686"/>
              <a:gd name="T37" fmla="*/ 5 h 5"/>
              <a:gd name="T38" fmla="*/ 319 w 686"/>
              <a:gd name="T39" fmla="*/ 0 h 5"/>
              <a:gd name="T40" fmla="*/ 335 w 686"/>
              <a:gd name="T41" fmla="*/ 0 h 5"/>
              <a:gd name="T42" fmla="*/ 351 w 686"/>
              <a:gd name="T43" fmla="*/ 5 h 5"/>
              <a:gd name="T44" fmla="*/ 368 w 686"/>
              <a:gd name="T45" fmla="*/ 5 h 5"/>
              <a:gd name="T46" fmla="*/ 384 w 686"/>
              <a:gd name="T47" fmla="*/ 0 h 5"/>
              <a:gd name="T48" fmla="*/ 400 w 686"/>
              <a:gd name="T49" fmla="*/ 0 h 5"/>
              <a:gd name="T50" fmla="*/ 416 w 686"/>
              <a:gd name="T51" fmla="*/ 0 h 5"/>
              <a:gd name="T52" fmla="*/ 432 w 686"/>
              <a:gd name="T53" fmla="*/ 5 h 5"/>
              <a:gd name="T54" fmla="*/ 449 w 686"/>
              <a:gd name="T55" fmla="*/ 0 h 5"/>
              <a:gd name="T56" fmla="*/ 465 w 686"/>
              <a:gd name="T57" fmla="*/ 0 h 5"/>
              <a:gd name="T58" fmla="*/ 481 w 686"/>
              <a:gd name="T59" fmla="*/ 0 h 5"/>
              <a:gd name="T60" fmla="*/ 497 w 686"/>
              <a:gd name="T61" fmla="*/ 0 h 5"/>
              <a:gd name="T62" fmla="*/ 513 w 686"/>
              <a:gd name="T63" fmla="*/ 0 h 5"/>
              <a:gd name="T64" fmla="*/ 530 w 686"/>
              <a:gd name="T65" fmla="*/ 0 h 5"/>
              <a:gd name="T66" fmla="*/ 546 w 686"/>
              <a:gd name="T67" fmla="*/ 0 h 5"/>
              <a:gd name="T68" fmla="*/ 562 w 686"/>
              <a:gd name="T69" fmla="*/ 0 h 5"/>
              <a:gd name="T70" fmla="*/ 578 w 686"/>
              <a:gd name="T71" fmla="*/ 0 h 5"/>
              <a:gd name="T72" fmla="*/ 594 w 686"/>
              <a:gd name="T73" fmla="*/ 0 h 5"/>
              <a:gd name="T74" fmla="*/ 611 w 686"/>
              <a:gd name="T75" fmla="*/ 0 h 5"/>
              <a:gd name="T76" fmla="*/ 627 w 686"/>
              <a:gd name="T77" fmla="*/ 0 h 5"/>
              <a:gd name="T78" fmla="*/ 643 w 686"/>
              <a:gd name="T79" fmla="*/ 0 h 5"/>
              <a:gd name="T80" fmla="*/ 659 w 686"/>
              <a:gd name="T81" fmla="*/ 0 h 5"/>
              <a:gd name="T82" fmla="*/ 676 w 686"/>
              <a:gd name="T8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5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  <a:lnTo>
                  <a:pt x="22" y="5"/>
                </a:lnTo>
                <a:lnTo>
                  <a:pt x="27" y="5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9" y="5"/>
                </a:lnTo>
                <a:lnTo>
                  <a:pt x="54" y="5"/>
                </a:lnTo>
                <a:lnTo>
                  <a:pt x="60" y="5"/>
                </a:lnTo>
                <a:lnTo>
                  <a:pt x="65" y="5"/>
                </a:lnTo>
                <a:lnTo>
                  <a:pt x="70" y="0"/>
                </a:lnTo>
                <a:lnTo>
                  <a:pt x="76" y="0"/>
                </a:lnTo>
                <a:lnTo>
                  <a:pt x="81" y="5"/>
                </a:lnTo>
                <a:lnTo>
                  <a:pt x="87" y="5"/>
                </a:lnTo>
                <a:lnTo>
                  <a:pt x="92" y="5"/>
                </a:lnTo>
                <a:lnTo>
                  <a:pt x="97" y="5"/>
                </a:lnTo>
                <a:lnTo>
                  <a:pt x="103" y="5"/>
                </a:lnTo>
                <a:lnTo>
                  <a:pt x="108" y="5"/>
                </a:lnTo>
                <a:lnTo>
                  <a:pt x="114" y="5"/>
                </a:lnTo>
                <a:lnTo>
                  <a:pt x="119" y="5"/>
                </a:lnTo>
                <a:lnTo>
                  <a:pt x="124" y="5"/>
                </a:lnTo>
                <a:lnTo>
                  <a:pt x="130" y="5"/>
                </a:lnTo>
                <a:lnTo>
                  <a:pt x="135" y="0"/>
                </a:lnTo>
                <a:lnTo>
                  <a:pt x="141" y="0"/>
                </a:lnTo>
                <a:lnTo>
                  <a:pt x="146" y="0"/>
                </a:lnTo>
                <a:lnTo>
                  <a:pt x="151" y="0"/>
                </a:lnTo>
                <a:lnTo>
                  <a:pt x="157" y="0"/>
                </a:lnTo>
                <a:lnTo>
                  <a:pt x="162" y="0"/>
                </a:lnTo>
                <a:lnTo>
                  <a:pt x="168" y="5"/>
                </a:lnTo>
                <a:lnTo>
                  <a:pt x="173" y="5"/>
                </a:lnTo>
                <a:lnTo>
                  <a:pt x="178" y="5"/>
                </a:lnTo>
                <a:lnTo>
                  <a:pt x="184" y="5"/>
                </a:lnTo>
                <a:lnTo>
                  <a:pt x="189" y="5"/>
                </a:lnTo>
                <a:lnTo>
                  <a:pt x="195" y="5"/>
                </a:lnTo>
                <a:lnTo>
                  <a:pt x="200" y="5"/>
                </a:lnTo>
                <a:lnTo>
                  <a:pt x="205" y="5"/>
                </a:lnTo>
                <a:lnTo>
                  <a:pt x="211" y="5"/>
                </a:lnTo>
                <a:lnTo>
                  <a:pt x="216" y="5"/>
                </a:lnTo>
                <a:lnTo>
                  <a:pt x="222" y="5"/>
                </a:lnTo>
                <a:lnTo>
                  <a:pt x="227" y="5"/>
                </a:lnTo>
                <a:lnTo>
                  <a:pt x="232" y="5"/>
                </a:lnTo>
                <a:lnTo>
                  <a:pt x="238" y="5"/>
                </a:lnTo>
                <a:lnTo>
                  <a:pt x="243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5" y="0"/>
                </a:lnTo>
                <a:lnTo>
                  <a:pt x="270" y="5"/>
                </a:lnTo>
                <a:lnTo>
                  <a:pt x="276" y="5"/>
                </a:lnTo>
                <a:lnTo>
                  <a:pt x="281" y="5"/>
                </a:lnTo>
                <a:lnTo>
                  <a:pt x="286" y="5"/>
                </a:lnTo>
                <a:lnTo>
                  <a:pt x="292" y="5"/>
                </a:lnTo>
                <a:lnTo>
                  <a:pt x="297" y="5"/>
                </a:lnTo>
                <a:lnTo>
                  <a:pt x="303" y="5"/>
                </a:lnTo>
                <a:lnTo>
                  <a:pt x="308" y="0"/>
                </a:lnTo>
                <a:lnTo>
                  <a:pt x="314" y="0"/>
                </a:lnTo>
                <a:lnTo>
                  <a:pt x="319" y="0"/>
                </a:lnTo>
                <a:lnTo>
                  <a:pt x="324" y="0"/>
                </a:lnTo>
                <a:lnTo>
                  <a:pt x="330" y="0"/>
                </a:lnTo>
                <a:lnTo>
                  <a:pt x="335" y="0"/>
                </a:lnTo>
                <a:lnTo>
                  <a:pt x="341" y="0"/>
                </a:lnTo>
                <a:lnTo>
                  <a:pt x="346" y="5"/>
                </a:lnTo>
                <a:lnTo>
                  <a:pt x="351" y="5"/>
                </a:lnTo>
                <a:lnTo>
                  <a:pt x="357" y="5"/>
                </a:lnTo>
                <a:lnTo>
                  <a:pt x="362" y="5"/>
                </a:lnTo>
                <a:lnTo>
                  <a:pt x="368" y="5"/>
                </a:lnTo>
                <a:lnTo>
                  <a:pt x="373" y="5"/>
                </a:lnTo>
                <a:lnTo>
                  <a:pt x="378" y="0"/>
                </a:lnTo>
                <a:lnTo>
                  <a:pt x="384" y="0"/>
                </a:lnTo>
                <a:lnTo>
                  <a:pt x="389" y="0"/>
                </a:lnTo>
                <a:lnTo>
                  <a:pt x="395" y="0"/>
                </a:lnTo>
                <a:lnTo>
                  <a:pt x="400" y="0"/>
                </a:lnTo>
                <a:lnTo>
                  <a:pt x="405" y="0"/>
                </a:lnTo>
                <a:lnTo>
                  <a:pt x="411" y="0"/>
                </a:lnTo>
                <a:lnTo>
                  <a:pt x="416" y="0"/>
                </a:lnTo>
                <a:lnTo>
                  <a:pt x="422" y="5"/>
                </a:lnTo>
                <a:lnTo>
                  <a:pt x="427" y="5"/>
                </a:lnTo>
                <a:lnTo>
                  <a:pt x="432" y="5"/>
                </a:lnTo>
                <a:lnTo>
                  <a:pt x="438" y="5"/>
                </a:lnTo>
                <a:lnTo>
                  <a:pt x="443" y="5"/>
                </a:lnTo>
                <a:lnTo>
                  <a:pt x="449" y="0"/>
                </a:lnTo>
                <a:lnTo>
                  <a:pt x="454" y="0"/>
                </a:lnTo>
                <a:lnTo>
                  <a:pt x="459" y="0"/>
                </a:lnTo>
                <a:lnTo>
                  <a:pt x="465" y="0"/>
                </a:lnTo>
                <a:lnTo>
                  <a:pt x="470" y="0"/>
                </a:lnTo>
                <a:lnTo>
                  <a:pt x="476" y="0"/>
                </a:lnTo>
                <a:lnTo>
                  <a:pt x="481" y="0"/>
                </a:lnTo>
                <a:lnTo>
                  <a:pt x="486" y="0"/>
                </a:lnTo>
                <a:lnTo>
                  <a:pt x="492" y="0"/>
                </a:lnTo>
                <a:lnTo>
                  <a:pt x="497" y="0"/>
                </a:lnTo>
                <a:lnTo>
                  <a:pt x="503" y="5"/>
                </a:lnTo>
                <a:lnTo>
                  <a:pt x="508" y="5"/>
                </a:lnTo>
                <a:lnTo>
                  <a:pt x="513" y="0"/>
                </a:lnTo>
                <a:lnTo>
                  <a:pt x="519" y="0"/>
                </a:lnTo>
                <a:lnTo>
                  <a:pt x="524" y="0"/>
                </a:lnTo>
                <a:lnTo>
                  <a:pt x="530" y="0"/>
                </a:lnTo>
                <a:lnTo>
                  <a:pt x="535" y="0"/>
                </a:lnTo>
                <a:lnTo>
                  <a:pt x="540" y="0"/>
                </a:lnTo>
                <a:lnTo>
                  <a:pt x="546" y="0"/>
                </a:lnTo>
                <a:lnTo>
                  <a:pt x="551" y="0"/>
                </a:lnTo>
                <a:lnTo>
                  <a:pt x="557" y="0"/>
                </a:lnTo>
                <a:lnTo>
                  <a:pt x="562" y="0"/>
                </a:lnTo>
                <a:lnTo>
                  <a:pt x="567" y="0"/>
                </a:lnTo>
                <a:lnTo>
                  <a:pt x="573" y="0"/>
                </a:lnTo>
                <a:lnTo>
                  <a:pt x="578" y="0"/>
                </a:lnTo>
                <a:lnTo>
                  <a:pt x="584" y="0"/>
                </a:lnTo>
                <a:lnTo>
                  <a:pt x="589" y="0"/>
                </a:lnTo>
                <a:lnTo>
                  <a:pt x="594" y="0"/>
                </a:lnTo>
                <a:lnTo>
                  <a:pt x="600" y="0"/>
                </a:lnTo>
                <a:lnTo>
                  <a:pt x="605" y="0"/>
                </a:lnTo>
                <a:lnTo>
                  <a:pt x="611" y="0"/>
                </a:lnTo>
                <a:lnTo>
                  <a:pt x="616" y="0"/>
                </a:lnTo>
                <a:lnTo>
                  <a:pt x="622" y="0"/>
                </a:lnTo>
                <a:lnTo>
                  <a:pt x="627" y="0"/>
                </a:lnTo>
                <a:lnTo>
                  <a:pt x="632" y="0"/>
                </a:lnTo>
                <a:lnTo>
                  <a:pt x="638" y="0"/>
                </a:lnTo>
                <a:lnTo>
                  <a:pt x="643" y="0"/>
                </a:lnTo>
                <a:lnTo>
                  <a:pt x="649" y="0"/>
                </a:lnTo>
                <a:lnTo>
                  <a:pt x="654" y="0"/>
                </a:lnTo>
                <a:lnTo>
                  <a:pt x="659" y="0"/>
                </a:lnTo>
                <a:lnTo>
                  <a:pt x="665" y="0"/>
                </a:lnTo>
                <a:lnTo>
                  <a:pt x="670" y="0"/>
                </a:lnTo>
                <a:lnTo>
                  <a:pt x="676" y="0"/>
                </a:lnTo>
                <a:lnTo>
                  <a:pt x="681" y="0"/>
                </a:lnTo>
                <a:lnTo>
                  <a:pt x="686" y="0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3" name="Freeform 211"/>
          <p:cNvSpPr>
            <a:spLocks/>
          </p:cNvSpPr>
          <p:nvPr/>
        </p:nvSpPr>
        <p:spPr bwMode="auto">
          <a:xfrm>
            <a:off x="8405813" y="4654550"/>
            <a:ext cx="120650" cy="1588"/>
          </a:xfrm>
          <a:custGeom>
            <a:avLst/>
            <a:gdLst>
              <a:gd name="T0" fmla="*/ 0 w 108"/>
              <a:gd name="T1" fmla="*/ 6 w 108"/>
              <a:gd name="T2" fmla="*/ 11 w 108"/>
              <a:gd name="T3" fmla="*/ 17 w 108"/>
              <a:gd name="T4" fmla="*/ 22 w 108"/>
              <a:gd name="T5" fmla="*/ 27 w 108"/>
              <a:gd name="T6" fmla="*/ 33 w 108"/>
              <a:gd name="T7" fmla="*/ 38 w 108"/>
              <a:gd name="T8" fmla="*/ 44 w 108"/>
              <a:gd name="T9" fmla="*/ 49 w 108"/>
              <a:gd name="T10" fmla="*/ 54 w 108"/>
              <a:gd name="T11" fmla="*/ 60 w 108"/>
              <a:gd name="T12" fmla="*/ 65 w 108"/>
              <a:gd name="T13" fmla="*/ 71 w 108"/>
              <a:gd name="T14" fmla="*/ 76 w 108"/>
              <a:gd name="T15" fmla="*/ 81 w 108"/>
              <a:gd name="T16" fmla="*/ 87 w 108"/>
              <a:gd name="T17" fmla="*/ 92 w 108"/>
              <a:gd name="T18" fmla="*/ 98 w 108"/>
              <a:gd name="T19" fmla="*/ 103 w 108"/>
              <a:gd name="T20" fmla="*/ 108 w 108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</a:cxnLst>
            <a:rect l="0" t="0" r="r" b="b"/>
            <a:pathLst>
              <a:path w="108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7" y="0"/>
                </a:lnTo>
                <a:lnTo>
                  <a:pt x="22" y="0"/>
                </a:lnTo>
                <a:lnTo>
                  <a:pt x="27" y="0"/>
                </a:lnTo>
                <a:lnTo>
                  <a:pt x="33" y="0"/>
                </a:lnTo>
                <a:lnTo>
                  <a:pt x="38" y="0"/>
                </a:lnTo>
                <a:lnTo>
                  <a:pt x="44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0"/>
                </a:lnTo>
                <a:lnTo>
                  <a:pt x="71" y="0"/>
                </a:lnTo>
                <a:lnTo>
                  <a:pt x="76" y="0"/>
                </a:lnTo>
                <a:lnTo>
                  <a:pt x="81" y="0"/>
                </a:lnTo>
                <a:lnTo>
                  <a:pt x="87" y="0"/>
                </a:lnTo>
                <a:lnTo>
                  <a:pt x="92" y="0"/>
                </a:lnTo>
                <a:lnTo>
                  <a:pt x="98" y="0"/>
                </a:lnTo>
                <a:lnTo>
                  <a:pt x="103" y="0"/>
                </a:lnTo>
                <a:lnTo>
                  <a:pt x="108" y="0"/>
                </a:lnTo>
              </a:path>
            </a:pathLst>
          </a:custGeom>
          <a:noFill/>
          <a:ln w="6985" cap="flat">
            <a:solidFill>
              <a:srgbClr val="00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4" name="Freeform 212"/>
          <p:cNvSpPr>
            <a:spLocks/>
          </p:cNvSpPr>
          <p:nvPr/>
        </p:nvSpPr>
        <p:spPr bwMode="auto">
          <a:xfrm>
            <a:off x="4956175" y="4516438"/>
            <a:ext cx="511175" cy="533400"/>
          </a:xfrm>
          <a:custGeom>
            <a:avLst/>
            <a:gdLst>
              <a:gd name="T0" fmla="*/ 11 w 460"/>
              <a:gd name="T1" fmla="*/ 124 h 480"/>
              <a:gd name="T2" fmla="*/ 27 w 460"/>
              <a:gd name="T3" fmla="*/ 124 h 480"/>
              <a:gd name="T4" fmla="*/ 44 w 460"/>
              <a:gd name="T5" fmla="*/ 124 h 480"/>
              <a:gd name="T6" fmla="*/ 60 w 460"/>
              <a:gd name="T7" fmla="*/ 124 h 480"/>
              <a:gd name="T8" fmla="*/ 76 w 460"/>
              <a:gd name="T9" fmla="*/ 124 h 480"/>
              <a:gd name="T10" fmla="*/ 92 w 460"/>
              <a:gd name="T11" fmla="*/ 124 h 480"/>
              <a:gd name="T12" fmla="*/ 108 w 460"/>
              <a:gd name="T13" fmla="*/ 124 h 480"/>
              <a:gd name="T14" fmla="*/ 125 w 460"/>
              <a:gd name="T15" fmla="*/ 124 h 480"/>
              <a:gd name="T16" fmla="*/ 141 w 460"/>
              <a:gd name="T17" fmla="*/ 124 h 480"/>
              <a:gd name="T18" fmla="*/ 157 w 460"/>
              <a:gd name="T19" fmla="*/ 124 h 480"/>
              <a:gd name="T20" fmla="*/ 173 w 460"/>
              <a:gd name="T21" fmla="*/ 124 h 480"/>
              <a:gd name="T22" fmla="*/ 189 w 460"/>
              <a:gd name="T23" fmla="*/ 124 h 480"/>
              <a:gd name="T24" fmla="*/ 206 w 460"/>
              <a:gd name="T25" fmla="*/ 124 h 480"/>
              <a:gd name="T26" fmla="*/ 222 w 460"/>
              <a:gd name="T27" fmla="*/ 113 h 480"/>
              <a:gd name="T28" fmla="*/ 227 w 460"/>
              <a:gd name="T29" fmla="*/ 54 h 480"/>
              <a:gd name="T30" fmla="*/ 238 w 460"/>
              <a:gd name="T31" fmla="*/ 5 h 480"/>
              <a:gd name="T32" fmla="*/ 244 w 460"/>
              <a:gd name="T33" fmla="*/ 21 h 480"/>
              <a:gd name="T34" fmla="*/ 249 w 460"/>
              <a:gd name="T35" fmla="*/ 167 h 480"/>
              <a:gd name="T36" fmla="*/ 260 w 460"/>
              <a:gd name="T37" fmla="*/ 323 h 480"/>
              <a:gd name="T38" fmla="*/ 265 w 460"/>
              <a:gd name="T39" fmla="*/ 345 h 480"/>
              <a:gd name="T40" fmla="*/ 276 w 460"/>
              <a:gd name="T41" fmla="*/ 307 h 480"/>
              <a:gd name="T42" fmla="*/ 292 w 460"/>
              <a:gd name="T43" fmla="*/ 307 h 480"/>
              <a:gd name="T44" fmla="*/ 298 w 460"/>
              <a:gd name="T45" fmla="*/ 302 h 480"/>
              <a:gd name="T46" fmla="*/ 303 w 460"/>
              <a:gd name="T47" fmla="*/ 221 h 480"/>
              <a:gd name="T48" fmla="*/ 314 w 460"/>
              <a:gd name="T49" fmla="*/ 113 h 480"/>
              <a:gd name="T50" fmla="*/ 319 w 460"/>
              <a:gd name="T51" fmla="*/ 97 h 480"/>
              <a:gd name="T52" fmla="*/ 330 w 460"/>
              <a:gd name="T53" fmla="*/ 194 h 480"/>
              <a:gd name="T54" fmla="*/ 335 w 460"/>
              <a:gd name="T55" fmla="*/ 388 h 480"/>
              <a:gd name="T56" fmla="*/ 346 w 460"/>
              <a:gd name="T57" fmla="*/ 480 h 480"/>
              <a:gd name="T58" fmla="*/ 352 w 460"/>
              <a:gd name="T59" fmla="*/ 399 h 480"/>
              <a:gd name="T60" fmla="*/ 362 w 460"/>
              <a:gd name="T61" fmla="*/ 275 h 480"/>
              <a:gd name="T62" fmla="*/ 368 w 460"/>
              <a:gd name="T63" fmla="*/ 156 h 480"/>
              <a:gd name="T64" fmla="*/ 379 w 460"/>
              <a:gd name="T65" fmla="*/ 178 h 480"/>
              <a:gd name="T66" fmla="*/ 384 w 460"/>
              <a:gd name="T67" fmla="*/ 318 h 480"/>
              <a:gd name="T68" fmla="*/ 395 w 460"/>
              <a:gd name="T69" fmla="*/ 453 h 480"/>
              <a:gd name="T70" fmla="*/ 400 w 460"/>
              <a:gd name="T71" fmla="*/ 453 h 480"/>
              <a:gd name="T72" fmla="*/ 411 w 460"/>
              <a:gd name="T73" fmla="*/ 366 h 480"/>
              <a:gd name="T74" fmla="*/ 416 w 460"/>
              <a:gd name="T75" fmla="*/ 248 h 480"/>
              <a:gd name="T76" fmla="*/ 427 w 460"/>
              <a:gd name="T77" fmla="*/ 215 h 480"/>
              <a:gd name="T78" fmla="*/ 438 w 460"/>
              <a:gd name="T79" fmla="*/ 253 h 480"/>
              <a:gd name="T80" fmla="*/ 443 w 460"/>
              <a:gd name="T81" fmla="*/ 296 h 480"/>
              <a:gd name="T82" fmla="*/ 454 w 460"/>
              <a:gd name="T83" fmla="*/ 312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60" h="480">
                <a:moveTo>
                  <a:pt x="0" y="124"/>
                </a:moveTo>
                <a:lnTo>
                  <a:pt x="6" y="124"/>
                </a:lnTo>
                <a:lnTo>
                  <a:pt x="11" y="124"/>
                </a:lnTo>
                <a:lnTo>
                  <a:pt x="17" y="124"/>
                </a:lnTo>
                <a:lnTo>
                  <a:pt x="22" y="124"/>
                </a:lnTo>
                <a:lnTo>
                  <a:pt x="27" y="124"/>
                </a:lnTo>
                <a:lnTo>
                  <a:pt x="33" y="124"/>
                </a:lnTo>
                <a:lnTo>
                  <a:pt x="38" y="124"/>
                </a:lnTo>
                <a:lnTo>
                  <a:pt x="44" y="124"/>
                </a:lnTo>
                <a:lnTo>
                  <a:pt x="49" y="124"/>
                </a:lnTo>
                <a:lnTo>
                  <a:pt x="54" y="124"/>
                </a:lnTo>
                <a:lnTo>
                  <a:pt x="60" y="124"/>
                </a:lnTo>
                <a:lnTo>
                  <a:pt x="65" y="124"/>
                </a:lnTo>
                <a:lnTo>
                  <a:pt x="71" y="124"/>
                </a:lnTo>
                <a:lnTo>
                  <a:pt x="76" y="124"/>
                </a:lnTo>
                <a:lnTo>
                  <a:pt x="81" y="124"/>
                </a:lnTo>
                <a:lnTo>
                  <a:pt x="87" y="124"/>
                </a:lnTo>
                <a:lnTo>
                  <a:pt x="92" y="124"/>
                </a:lnTo>
                <a:lnTo>
                  <a:pt x="98" y="124"/>
                </a:lnTo>
                <a:lnTo>
                  <a:pt x="103" y="124"/>
                </a:lnTo>
                <a:lnTo>
                  <a:pt x="108" y="124"/>
                </a:lnTo>
                <a:lnTo>
                  <a:pt x="114" y="124"/>
                </a:lnTo>
                <a:lnTo>
                  <a:pt x="119" y="124"/>
                </a:lnTo>
                <a:lnTo>
                  <a:pt x="125" y="124"/>
                </a:lnTo>
                <a:lnTo>
                  <a:pt x="130" y="124"/>
                </a:lnTo>
                <a:lnTo>
                  <a:pt x="135" y="124"/>
                </a:lnTo>
                <a:lnTo>
                  <a:pt x="141" y="124"/>
                </a:lnTo>
                <a:lnTo>
                  <a:pt x="146" y="124"/>
                </a:lnTo>
                <a:lnTo>
                  <a:pt x="152" y="124"/>
                </a:lnTo>
                <a:lnTo>
                  <a:pt x="157" y="124"/>
                </a:lnTo>
                <a:lnTo>
                  <a:pt x="162" y="124"/>
                </a:lnTo>
                <a:lnTo>
                  <a:pt x="168" y="124"/>
                </a:lnTo>
                <a:lnTo>
                  <a:pt x="173" y="124"/>
                </a:lnTo>
                <a:lnTo>
                  <a:pt x="179" y="124"/>
                </a:lnTo>
                <a:lnTo>
                  <a:pt x="184" y="124"/>
                </a:lnTo>
                <a:lnTo>
                  <a:pt x="189" y="124"/>
                </a:lnTo>
                <a:lnTo>
                  <a:pt x="195" y="124"/>
                </a:lnTo>
                <a:lnTo>
                  <a:pt x="200" y="124"/>
                </a:lnTo>
                <a:lnTo>
                  <a:pt x="206" y="124"/>
                </a:lnTo>
                <a:lnTo>
                  <a:pt x="211" y="124"/>
                </a:lnTo>
                <a:lnTo>
                  <a:pt x="216" y="118"/>
                </a:lnTo>
                <a:lnTo>
                  <a:pt x="222" y="113"/>
                </a:lnTo>
                <a:lnTo>
                  <a:pt x="222" y="102"/>
                </a:lnTo>
                <a:lnTo>
                  <a:pt x="227" y="86"/>
                </a:lnTo>
                <a:lnTo>
                  <a:pt x="227" y="54"/>
                </a:lnTo>
                <a:lnTo>
                  <a:pt x="233" y="32"/>
                </a:lnTo>
                <a:lnTo>
                  <a:pt x="233" y="16"/>
                </a:lnTo>
                <a:lnTo>
                  <a:pt x="238" y="5"/>
                </a:lnTo>
                <a:lnTo>
                  <a:pt x="238" y="0"/>
                </a:lnTo>
                <a:lnTo>
                  <a:pt x="238" y="5"/>
                </a:lnTo>
                <a:lnTo>
                  <a:pt x="244" y="21"/>
                </a:lnTo>
                <a:lnTo>
                  <a:pt x="244" y="48"/>
                </a:lnTo>
                <a:lnTo>
                  <a:pt x="249" y="81"/>
                </a:lnTo>
                <a:lnTo>
                  <a:pt x="249" y="167"/>
                </a:lnTo>
                <a:lnTo>
                  <a:pt x="254" y="215"/>
                </a:lnTo>
                <a:lnTo>
                  <a:pt x="254" y="296"/>
                </a:lnTo>
                <a:lnTo>
                  <a:pt x="260" y="323"/>
                </a:lnTo>
                <a:lnTo>
                  <a:pt x="260" y="339"/>
                </a:lnTo>
                <a:lnTo>
                  <a:pt x="265" y="350"/>
                </a:lnTo>
                <a:lnTo>
                  <a:pt x="265" y="345"/>
                </a:lnTo>
                <a:lnTo>
                  <a:pt x="271" y="334"/>
                </a:lnTo>
                <a:lnTo>
                  <a:pt x="271" y="318"/>
                </a:lnTo>
                <a:lnTo>
                  <a:pt x="276" y="307"/>
                </a:lnTo>
                <a:lnTo>
                  <a:pt x="276" y="291"/>
                </a:lnTo>
                <a:lnTo>
                  <a:pt x="281" y="296"/>
                </a:lnTo>
                <a:lnTo>
                  <a:pt x="292" y="307"/>
                </a:lnTo>
                <a:lnTo>
                  <a:pt x="287" y="307"/>
                </a:lnTo>
                <a:lnTo>
                  <a:pt x="292" y="307"/>
                </a:lnTo>
                <a:lnTo>
                  <a:pt x="298" y="302"/>
                </a:lnTo>
                <a:lnTo>
                  <a:pt x="298" y="269"/>
                </a:lnTo>
                <a:lnTo>
                  <a:pt x="303" y="248"/>
                </a:lnTo>
                <a:lnTo>
                  <a:pt x="303" y="221"/>
                </a:lnTo>
                <a:lnTo>
                  <a:pt x="308" y="194"/>
                </a:lnTo>
                <a:lnTo>
                  <a:pt x="308" y="140"/>
                </a:lnTo>
                <a:lnTo>
                  <a:pt x="314" y="113"/>
                </a:lnTo>
                <a:lnTo>
                  <a:pt x="314" y="97"/>
                </a:lnTo>
                <a:lnTo>
                  <a:pt x="319" y="86"/>
                </a:lnTo>
                <a:lnTo>
                  <a:pt x="319" y="97"/>
                </a:lnTo>
                <a:lnTo>
                  <a:pt x="325" y="118"/>
                </a:lnTo>
                <a:lnTo>
                  <a:pt x="325" y="151"/>
                </a:lnTo>
                <a:lnTo>
                  <a:pt x="330" y="194"/>
                </a:lnTo>
                <a:lnTo>
                  <a:pt x="330" y="291"/>
                </a:lnTo>
                <a:lnTo>
                  <a:pt x="335" y="339"/>
                </a:lnTo>
                <a:lnTo>
                  <a:pt x="335" y="388"/>
                </a:lnTo>
                <a:lnTo>
                  <a:pt x="341" y="426"/>
                </a:lnTo>
                <a:lnTo>
                  <a:pt x="341" y="474"/>
                </a:lnTo>
                <a:lnTo>
                  <a:pt x="346" y="480"/>
                </a:lnTo>
                <a:lnTo>
                  <a:pt x="346" y="474"/>
                </a:lnTo>
                <a:lnTo>
                  <a:pt x="352" y="458"/>
                </a:lnTo>
                <a:lnTo>
                  <a:pt x="352" y="399"/>
                </a:lnTo>
                <a:lnTo>
                  <a:pt x="357" y="356"/>
                </a:lnTo>
                <a:lnTo>
                  <a:pt x="357" y="318"/>
                </a:lnTo>
                <a:lnTo>
                  <a:pt x="362" y="275"/>
                </a:lnTo>
                <a:lnTo>
                  <a:pt x="362" y="205"/>
                </a:lnTo>
                <a:lnTo>
                  <a:pt x="368" y="178"/>
                </a:lnTo>
                <a:lnTo>
                  <a:pt x="368" y="156"/>
                </a:lnTo>
                <a:lnTo>
                  <a:pt x="373" y="145"/>
                </a:lnTo>
                <a:lnTo>
                  <a:pt x="373" y="156"/>
                </a:lnTo>
                <a:lnTo>
                  <a:pt x="379" y="178"/>
                </a:lnTo>
                <a:lnTo>
                  <a:pt x="379" y="205"/>
                </a:lnTo>
                <a:lnTo>
                  <a:pt x="384" y="237"/>
                </a:lnTo>
                <a:lnTo>
                  <a:pt x="384" y="318"/>
                </a:lnTo>
                <a:lnTo>
                  <a:pt x="389" y="361"/>
                </a:lnTo>
                <a:lnTo>
                  <a:pt x="389" y="426"/>
                </a:lnTo>
                <a:lnTo>
                  <a:pt x="395" y="453"/>
                </a:lnTo>
                <a:lnTo>
                  <a:pt x="395" y="469"/>
                </a:lnTo>
                <a:lnTo>
                  <a:pt x="400" y="474"/>
                </a:lnTo>
                <a:lnTo>
                  <a:pt x="400" y="453"/>
                </a:lnTo>
                <a:lnTo>
                  <a:pt x="406" y="431"/>
                </a:lnTo>
                <a:lnTo>
                  <a:pt x="406" y="399"/>
                </a:lnTo>
                <a:lnTo>
                  <a:pt x="411" y="366"/>
                </a:lnTo>
                <a:lnTo>
                  <a:pt x="411" y="302"/>
                </a:lnTo>
                <a:lnTo>
                  <a:pt x="416" y="269"/>
                </a:lnTo>
                <a:lnTo>
                  <a:pt x="416" y="248"/>
                </a:lnTo>
                <a:lnTo>
                  <a:pt x="422" y="226"/>
                </a:lnTo>
                <a:lnTo>
                  <a:pt x="422" y="210"/>
                </a:lnTo>
                <a:lnTo>
                  <a:pt x="427" y="215"/>
                </a:lnTo>
                <a:lnTo>
                  <a:pt x="433" y="221"/>
                </a:lnTo>
                <a:lnTo>
                  <a:pt x="433" y="242"/>
                </a:lnTo>
                <a:lnTo>
                  <a:pt x="438" y="253"/>
                </a:lnTo>
                <a:lnTo>
                  <a:pt x="438" y="264"/>
                </a:lnTo>
                <a:lnTo>
                  <a:pt x="443" y="275"/>
                </a:lnTo>
                <a:lnTo>
                  <a:pt x="443" y="296"/>
                </a:lnTo>
                <a:lnTo>
                  <a:pt x="449" y="302"/>
                </a:lnTo>
                <a:lnTo>
                  <a:pt x="449" y="307"/>
                </a:lnTo>
                <a:lnTo>
                  <a:pt x="454" y="312"/>
                </a:lnTo>
                <a:lnTo>
                  <a:pt x="454" y="302"/>
                </a:lnTo>
                <a:lnTo>
                  <a:pt x="460" y="285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5" name="Freeform 213"/>
          <p:cNvSpPr>
            <a:spLocks/>
          </p:cNvSpPr>
          <p:nvPr/>
        </p:nvSpPr>
        <p:spPr bwMode="auto">
          <a:xfrm>
            <a:off x="5467350" y="4516438"/>
            <a:ext cx="406400" cy="563562"/>
          </a:xfrm>
          <a:custGeom>
            <a:avLst/>
            <a:gdLst>
              <a:gd name="T0" fmla="*/ 5 w 367"/>
              <a:gd name="T1" fmla="*/ 232 h 507"/>
              <a:gd name="T2" fmla="*/ 10 w 367"/>
              <a:gd name="T3" fmla="*/ 81 h 507"/>
              <a:gd name="T4" fmla="*/ 21 w 367"/>
              <a:gd name="T5" fmla="*/ 10 h 507"/>
              <a:gd name="T6" fmla="*/ 27 w 367"/>
              <a:gd name="T7" fmla="*/ 140 h 507"/>
              <a:gd name="T8" fmla="*/ 37 w 367"/>
              <a:gd name="T9" fmla="*/ 323 h 507"/>
              <a:gd name="T10" fmla="*/ 43 w 367"/>
              <a:gd name="T11" fmla="*/ 496 h 507"/>
              <a:gd name="T12" fmla="*/ 54 w 367"/>
              <a:gd name="T13" fmla="*/ 431 h 507"/>
              <a:gd name="T14" fmla="*/ 59 w 367"/>
              <a:gd name="T15" fmla="*/ 188 h 507"/>
              <a:gd name="T16" fmla="*/ 70 w 367"/>
              <a:gd name="T17" fmla="*/ 10 h 507"/>
              <a:gd name="T18" fmla="*/ 75 w 367"/>
              <a:gd name="T19" fmla="*/ 32 h 507"/>
              <a:gd name="T20" fmla="*/ 86 w 367"/>
              <a:gd name="T21" fmla="*/ 129 h 507"/>
              <a:gd name="T22" fmla="*/ 92 w 367"/>
              <a:gd name="T23" fmla="*/ 248 h 507"/>
              <a:gd name="T24" fmla="*/ 102 w 367"/>
              <a:gd name="T25" fmla="*/ 269 h 507"/>
              <a:gd name="T26" fmla="*/ 108 w 367"/>
              <a:gd name="T27" fmla="*/ 210 h 507"/>
              <a:gd name="T28" fmla="*/ 119 w 367"/>
              <a:gd name="T29" fmla="*/ 145 h 507"/>
              <a:gd name="T30" fmla="*/ 124 w 367"/>
              <a:gd name="T31" fmla="*/ 97 h 507"/>
              <a:gd name="T32" fmla="*/ 135 w 367"/>
              <a:gd name="T33" fmla="*/ 140 h 507"/>
              <a:gd name="T34" fmla="*/ 146 w 367"/>
              <a:gd name="T35" fmla="*/ 215 h 507"/>
              <a:gd name="T36" fmla="*/ 151 w 367"/>
              <a:gd name="T37" fmla="*/ 242 h 507"/>
              <a:gd name="T38" fmla="*/ 162 w 367"/>
              <a:gd name="T39" fmla="*/ 221 h 507"/>
              <a:gd name="T40" fmla="*/ 178 w 367"/>
              <a:gd name="T41" fmla="*/ 210 h 507"/>
              <a:gd name="T42" fmla="*/ 189 w 367"/>
              <a:gd name="T43" fmla="*/ 242 h 507"/>
              <a:gd name="T44" fmla="*/ 200 w 367"/>
              <a:gd name="T45" fmla="*/ 285 h 507"/>
              <a:gd name="T46" fmla="*/ 205 w 367"/>
              <a:gd name="T47" fmla="*/ 329 h 507"/>
              <a:gd name="T48" fmla="*/ 216 w 367"/>
              <a:gd name="T49" fmla="*/ 280 h 507"/>
              <a:gd name="T50" fmla="*/ 221 w 367"/>
              <a:gd name="T51" fmla="*/ 183 h 507"/>
              <a:gd name="T52" fmla="*/ 232 w 367"/>
              <a:gd name="T53" fmla="*/ 134 h 507"/>
              <a:gd name="T54" fmla="*/ 237 w 367"/>
              <a:gd name="T55" fmla="*/ 145 h 507"/>
              <a:gd name="T56" fmla="*/ 248 w 367"/>
              <a:gd name="T57" fmla="*/ 221 h 507"/>
              <a:gd name="T58" fmla="*/ 254 w 367"/>
              <a:gd name="T59" fmla="*/ 280 h 507"/>
              <a:gd name="T60" fmla="*/ 270 w 367"/>
              <a:gd name="T61" fmla="*/ 280 h 507"/>
              <a:gd name="T62" fmla="*/ 281 w 367"/>
              <a:gd name="T63" fmla="*/ 302 h 507"/>
              <a:gd name="T64" fmla="*/ 286 w 367"/>
              <a:gd name="T65" fmla="*/ 318 h 507"/>
              <a:gd name="T66" fmla="*/ 297 w 367"/>
              <a:gd name="T67" fmla="*/ 291 h 507"/>
              <a:gd name="T68" fmla="*/ 302 w 367"/>
              <a:gd name="T69" fmla="*/ 221 h 507"/>
              <a:gd name="T70" fmla="*/ 313 w 367"/>
              <a:gd name="T71" fmla="*/ 178 h 507"/>
              <a:gd name="T72" fmla="*/ 318 w 367"/>
              <a:gd name="T73" fmla="*/ 183 h 507"/>
              <a:gd name="T74" fmla="*/ 324 w 367"/>
              <a:gd name="T75" fmla="*/ 232 h 507"/>
              <a:gd name="T76" fmla="*/ 335 w 367"/>
              <a:gd name="T77" fmla="*/ 269 h 507"/>
              <a:gd name="T78" fmla="*/ 345 w 367"/>
              <a:gd name="T79" fmla="*/ 285 h 507"/>
              <a:gd name="T80" fmla="*/ 351 w 367"/>
              <a:gd name="T81" fmla="*/ 237 h 507"/>
              <a:gd name="T82" fmla="*/ 362 w 367"/>
              <a:gd name="T83" fmla="*/ 167 h 5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67" h="507">
                <a:moveTo>
                  <a:pt x="0" y="285"/>
                </a:moveTo>
                <a:lnTo>
                  <a:pt x="0" y="264"/>
                </a:lnTo>
                <a:lnTo>
                  <a:pt x="5" y="232"/>
                </a:lnTo>
                <a:lnTo>
                  <a:pt x="5" y="156"/>
                </a:lnTo>
                <a:lnTo>
                  <a:pt x="10" y="118"/>
                </a:lnTo>
                <a:lnTo>
                  <a:pt x="10" y="81"/>
                </a:lnTo>
                <a:lnTo>
                  <a:pt x="16" y="48"/>
                </a:lnTo>
                <a:lnTo>
                  <a:pt x="16" y="10"/>
                </a:lnTo>
                <a:lnTo>
                  <a:pt x="21" y="10"/>
                </a:lnTo>
                <a:lnTo>
                  <a:pt x="21" y="21"/>
                </a:lnTo>
                <a:lnTo>
                  <a:pt x="27" y="48"/>
                </a:lnTo>
                <a:lnTo>
                  <a:pt x="27" y="140"/>
                </a:lnTo>
                <a:lnTo>
                  <a:pt x="32" y="199"/>
                </a:lnTo>
                <a:lnTo>
                  <a:pt x="32" y="264"/>
                </a:lnTo>
                <a:lnTo>
                  <a:pt x="37" y="323"/>
                </a:lnTo>
                <a:lnTo>
                  <a:pt x="37" y="431"/>
                </a:lnTo>
                <a:lnTo>
                  <a:pt x="43" y="469"/>
                </a:lnTo>
                <a:lnTo>
                  <a:pt x="43" y="496"/>
                </a:lnTo>
                <a:lnTo>
                  <a:pt x="48" y="507"/>
                </a:lnTo>
                <a:lnTo>
                  <a:pt x="48" y="469"/>
                </a:lnTo>
                <a:lnTo>
                  <a:pt x="54" y="431"/>
                </a:lnTo>
                <a:lnTo>
                  <a:pt x="54" y="318"/>
                </a:lnTo>
                <a:lnTo>
                  <a:pt x="59" y="253"/>
                </a:lnTo>
                <a:lnTo>
                  <a:pt x="59" y="188"/>
                </a:lnTo>
                <a:lnTo>
                  <a:pt x="64" y="129"/>
                </a:lnTo>
                <a:lnTo>
                  <a:pt x="64" y="37"/>
                </a:lnTo>
                <a:lnTo>
                  <a:pt x="70" y="10"/>
                </a:lnTo>
                <a:lnTo>
                  <a:pt x="70" y="0"/>
                </a:lnTo>
                <a:lnTo>
                  <a:pt x="75" y="0"/>
                </a:lnTo>
                <a:lnTo>
                  <a:pt x="75" y="32"/>
                </a:lnTo>
                <a:lnTo>
                  <a:pt x="81" y="59"/>
                </a:lnTo>
                <a:lnTo>
                  <a:pt x="81" y="97"/>
                </a:lnTo>
                <a:lnTo>
                  <a:pt x="86" y="129"/>
                </a:lnTo>
                <a:lnTo>
                  <a:pt x="86" y="194"/>
                </a:lnTo>
                <a:lnTo>
                  <a:pt x="92" y="226"/>
                </a:lnTo>
                <a:lnTo>
                  <a:pt x="92" y="248"/>
                </a:lnTo>
                <a:lnTo>
                  <a:pt x="97" y="264"/>
                </a:lnTo>
                <a:lnTo>
                  <a:pt x="97" y="275"/>
                </a:lnTo>
                <a:lnTo>
                  <a:pt x="102" y="269"/>
                </a:lnTo>
                <a:lnTo>
                  <a:pt x="102" y="264"/>
                </a:lnTo>
                <a:lnTo>
                  <a:pt x="108" y="248"/>
                </a:lnTo>
                <a:lnTo>
                  <a:pt x="108" y="210"/>
                </a:lnTo>
                <a:lnTo>
                  <a:pt x="113" y="188"/>
                </a:lnTo>
                <a:lnTo>
                  <a:pt x="113" y="167"/>
                </a:lnTo>
                <a:lnTo>
                  <a:pt x="119" y="145"/>
                </a:lnTo>
                <a:lnTo>
                  <a:pt x="119" y="113"/>
                </a:lnTo>
                <a:lnTo>
                  <a:pt x="129" y="97"/>
                </a:lnTo>
                <a:lnTo>
                  <a:pt x="124" y="97"/>
                </a:lnTo>
                <a:lnTo>
                  <a:pt x="129" y="113"/>
                </a:lnTo>
                <a:lnTo>
                  <a:pt x="135" y="124"/>
                </a:lnTo>
                <a:lnTo>
                  <a:pt x="135" y="140"/>
                </a:lnTo>
                <a:lnTo>
                  <a:pt x="140" y="161"/>
                </a:lnTo>
                <a:lnTo>
                  <a:pt x="140" y="199"/>
                </a:lnTo>
                <a:lnTo>
                  <a:pt x="146" y="215"/>
                </a:lnTo>
                <a:lnTo>
                  <a:pt x="146" y="226"/>
                </a:lnTo>
                <a:lnTo>
                  <a:pt x="151" y="232"/>
                </a:lnTo>
                <a:lnTo>
                  <a:pt x="151" y="242"/>
                </a:lnTo>
                <a:lnTo>
                  <a:pt x="156" y="237"/>
                </a:lnTo>
                <a:lnTo>
                  <a:pt x="162" y="232"/>
                </a:lnTo>
                <a:lnTo>
                  <a:pt x="162" y="221"/>
                </a:lnTo>
                <a:lnTo>
                  <a:pt x="167" y="215"/>
                </a:lnTo>
                <a:lnTo>
                  <a:pt x="173" y="210"/>
                </a:lnTo>
                <a:lnTo>
                  <a:pt x="178" y="210"/>
                </a:lnTo>
                <a:lnTo>
                  <a:pt x="183" y="215"/>
                </a:lnTo>
                <a:lnTo>
                  <a:pt x="189" y="221"/>
                </a:lnTo>
                <a:lnTo>
                  <a:pt x="189" y="242"/>
                </a:lnTo>
                <a:lnTo>
                  <a:pt x="194" y="253"/>
                </a:lnTo>
                <a:lnTo>
                  <a:pt x="194" y="269"/>
                </a:lnTo>
                <a:lnTo>
                  <a:pt x="200" y="285"/>
                </a:lnTo>
                <a:lnTo>
                  <a:pt x="200" y="318"/>
                </a:lnTo>
                <a:lnTo>
                  <a:pt x="205" y="323"/>
                </a:lnTo>
                <a:lnTo>
                  <a:pt x="205" y="329"/>
                </a:lnTo>
                <a:lnTo>
                  <a:pt x="210" y="323"/>
                </a:lnTo>
                <a:lnTo>
                  <a:pt x="210" y="302"/>
                </a:lnTo>
                <a:lnTo>
                  <a:pt x="216" y="280"/>
                </a:lnTo>
                <a:lnTo>
                  <a:pt x="216" y="258"/>
                </a:lnTo>
                <a:lnTo>
                  <a:pt x="221" y="232"/>
                </a:lnTo>
                <a:lnTo>
                  <a:pt x="221" y="183"/>
                </a:lnTo>
                <a:lnTo>
                  <a:pt x="227" y="161"/>
                </a:lnTo>
                <a:lnTo>
                  <a:pt x="227" y="145"/>
                </a:lnTo>
                <a:lnTo>
                  <a:pt x="232" y="134"/>
                </a:lnTo>
                <a:lnTo>
                  <a:pt x="232" y="129"/>
                </a:lnTo>
                <a:lnTo>
                  <a:pt x="237" y="134"/>
                </a:lnTo>
                <a:lnTo>
                  <a:pt x="237" y="145"/>
                </a:lnTo>
                <a:lnTo>
                  <a:pt x="243" y="161"/>
                </a:lnTo>
                <a:lnTo>
                  <a:pt x="243" y="199"/>
                </a:lnTo>
                <a:lnTo>
                  <a:pt x="248" y="221"/>
                </a:lnTo>
                <a:lnTo>
                  <a:pt x="248" y="242"/>
                </a:lnTo>
                <a:lnTo>
                  <a:pt x="254" y="258"/>
                </a:lnTo>
                <a:lnTo>
                  <a:pt x="254" y="280"/>
                </a:lnTo>
                <a:lnTo>
                  <a:pt x="259" y="285"/>
                </a:lnTo>
                <a:lnTo>
                  <a:pt x="264" y="280"/>
                </a:lnTo>
                <a:lnTo>
                  <a:pt x="270" y="280"/>
                </a:lnTo>
                <a:lnTo>
                  <a:pt x="275" y="285"/>
                </a:lnTo>
                <a:lnTo>
                  <a:pt x="275" y="291"/>
                </a:lnTo>
                <a:lnTo>
                  <a:pt x="281" y="302"/>
                </a:lnTo>
                <a:lnTo>
                  <a:pt x="281" y="307"/>
                </a:lnTo>
                <a:lnTo>
                  <a:pt x="286" y="312"/>
                </a:lnTo>
                <a:lnTo>
                  <a:pt x="286" y="318"/>
                </a:lnTo>
                <a:lnTo>
                  <a:pt x="291" y="312"/>
                </a:lnTo>
                <a:lnTo>
                  <a:pt x="291" y="307"/>
                </a:lnTo>
                <a:lnTo>
                  <a:pt x="297" y="291"/>
                </a:lnTo>
                <a:lnTo>
                  <a:pt x="297" y="258"/>
                </a:lnTo>
                <a:lnTo>
                  <a:pt x="302" y="242"/>
                </a:lnTo>
                <a:lnTo>
                  <a:pt x="302" y="221"/>
                </a:lnTo>
                <a:lnTo>
                  <a:pt x="308" y="205"/>
                </a:lnTo>
                <a:lnTo>
                  <a:pt x="308" y="183"/>
                </a:lnTo>
                <a:lnTo>
                  <a:pt x="313" y="178"/>
                </a:lnTo>
                <a:lnTo>
                  <a:pt x="313" y="172"/>
                </a:lnTo>
                <a:lnTo>
                  <a:pt x="313" y="178"/>
                </a:lnTo>
                <a:lnTo>
                  <a:pt x="318" y="183"/>
                </a:lnTo>
                <a:lnTo>
                  <a:pt x="318" y="188"/>
                </a:lnTo>
                <a:lnTo>
                  <a:pt x="324" y="205"/>
                </a:lnTo>
                <a:lnTo>
                  <a:pt x="324" y="232"/>
                </a:lnTo>
                <a:lnTo>
                  <a:pt x="329" y="242"/>
                </a:lnTo>
                <a:lnTo>
                  <a:pt x="329" y="258"/>
                </a:lnTo>
                <a:lnTo>
                  <a:pt x="335" y="269"/>
                </a:lnTo>
                <a:lnTo>
                  <a:pt x="335" y="285"/>
                </a:lnTo>
                <a:lnTo>
                  <a:pt x="340" y="285"/>
                </a:lnTo>
                <a:lnTo>
                  <a:pt x="345" y="285"/>
                </a:lnTo>
                <a:lnTo>
                  <a:pt x="345" y="264"/>
                </a:lnTo>
                <a:lnTo>
                  <a:pt x="351" y="253"/>
                </a:lnTo>
                <a:lnTo>
                  <a:pt x="351" y="237"/>
                </a:lnTo>
                <a:lnTo>
                  <a:pt x="356" y="215"/>
                </a:lnTo>
                <a:lnTo>
                  <a:pt x="356" y="183"/>
                </a:lnTo>
                <a:lnTo>
                  <a:pt x="362" y="167"/>
                </a:lnTo>
                <a:lnTo>
                  <a:pt x="362" y="156"/>
                </a:lnTo>
                <a:lnTo>
                  <a:pt x="367" y="151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6" name="Freeform 214"/>
          <p:cNvSpPr>
            <a:spLocks/>
          </p:cNvSpPr>
          <p:nvPr/>
        </p:nvSpPr>
        <p:spPr bwMode="auto">
          <a:xfrm>
            <a:off x="5873750" y="4678363"/>
            <a:ext cx="461963" cy="227012"/>
          </a:xfrm>
          <a:custGeom>
            <a:avLst/>
            <a:gdLst>
              <a:gd name="T0" fmla="*/ 0 w 416"/>
              <a:gd name="T1" fmla="*/ 6 h 205"/>
              <a:gd name="T2" fmla="*/ 11 w 416"/>
              <a:gd name="T3" fmla="*/ 38 h 205"/>
              <a:gd name="T4" fmla="*/ 16 w 416"/>
              <a:gd name="T5" fmla="*/ 97 h 205"/>
              <a:gd name="T6" fmla="*/ 27 w 416"/>
              <a:gd name="T7" fmla="*/ 119 h 205"/>
              <a:gd name="T8" fmla="*/ 38 w 416"/>
              <a:gd name="T9" fmla="*/ 97 h 205"/>
              <a:gd name="T10" fmla="*/ 49 w 416"/>
              <a:gd name="T11" fmla="*/ 76 h 205"/>
              <a:gd name="T12" fmla="*/ 60 w 416"/>
              <a:gd name="T13" fmla="*/ 70 h 205"/>
              <a:gd name="T14" fmla="*/ 65 w 416"/>
              <a:gd name="T15" fmla="*/ 108 h 205"/>
              <a:gd name="T16" fmla="*/ 76 w 416"/>
              <a:gd name="T17" fmla="*/ 151 h 205"/>
              <a:gd name="T18" fmla="*/ 81 w 416"/>
              <a:gd name="T19" fmla="*/ 157 h 205"/>
              <a:gd name="T20" fmla="*/ 92 w 416"/>
              <a:gd name="T21" fmla="*/ 124 h 205"/>
              <a:gd name="T22" fmla="*/ 97 w 416"/>
              <a:gd name="T23" fmla="*/ 43 h 205"/>
              <a:gd name="T24" fmla="*/ 108 w 416"/>
              <a:gd name="T25" fmla="*/ 0 h 205"/>
              <a:gd name="T26" fmla="*/ 119 w 416"/>
              <a:gd name="T27" fmla="*/ 70 h 205"/>
              <a:gd name="T28" fmla="*/ 124 w 416"/>
              <a:gd name="T29" fmla="*/ 167 h 205"/>
              <a:gd name="T30" fmla="*/ 135 w 416"/>
              <a:gd name="T31" fmla="*/ 205 h 205"/>
              <a:gd name="T32" fmla="*/ 141 w 416"/>
              <a:gd name="T33" fmla="*/ 173 h 205"/>
              <a:gd name="T34" fmla="*/ 151 w 416"/>
              <a:gd name="T35" fmla="*/ 103 h 205"/>
              <a:gd name="T36" fmla="*/ 157 w 416"/>
              <a:gd name="T37" fmla="*/ 60 h 205"/>
              <a:gd name="T38" fmla="*/ 168 w 416"/>
              <a:gd name="T39" fmla="*/ 65 h 205"/>
              <a:gd name="T40" fmla="*/ 173 w 416"/>
              <a:gd name="T41" fmla="*/ 108 h 205"/>
              <a:gd name="T42" fmla="*/ 184 w 416"/>
              <a:gd name="T43" fmla="*/ 157 h 205"/>
              <a:gd name="T44" fmla="*/ 189 w 416"/>
              <a:gd name="T45" fmla="*/ 162 h 205"/>
              <a:gd name="T46" fmla="*/ 200 w 416"/>
              <a:gd name="T47" fmla="*/ 135 h 205"/>
              <a:gd name="T48" fmla="*/ 205 w 416"/>
              <a:gd name="T49" fmla="*/ 76 h 205"/>
              <a:gd name="T50" fmla="*/ 222 w 416"/>
              <a:gd name="T51" fmla="*/ 76 h 205"/>
              <a:gd name="T52" fmla="*/ 232 w 416"/>
              <a:gd name="T53" fmla="*/ 103 h 205"/>
              <a:gd name="T54" fmla="*/ 238 w 416"/>
              <a:gd name="T55" fmla="*/ 119 h 205"/>
              <a:gd name="T56" fmla="*/ 249 w 416"/>
              <a:gd name="T57" fmla="*/ 103 h 205"/>
              <a:gd name="T58" fmla="*/ 259 w 416"/>
              <a:gd name="T59" fmla="*/ 76 h 205"/>
              <a:gd name="T60" fmla="*/ 270 w 416"/>
              <a:gd name="T61" fmla="*/ 49 h 205"/>
              <a:gd name="T62" fmla="*/ 276 w 416"/>
              <a:gd name="T63" fmla="*/ 65 h 205"/>
              <a:gd name="T64" fmla="*/ 286 w 416"/>
              <a:gd name="T65" fmla="*/ 103 h 205"/>
              <a:gd name="T66" fmla="*/ 292 w 416"/>
              <a:gd name="T67" fmla="*/ 124 h 205"/>
              <a:gd name="T68" fmla="*/ 303 w 416"/>
              <a:gd name="T69" fmla="*/ 103 h 205"/>
              <a:gd name="T70" fmla="*/ 313 w 416"/>
              <a:gd name="T71" fmla="*/ 87 h 205"/>
              <a:gd name="T72" fmla="*/ 324 w 416"/>
              <a:gd name="T73" fmla="*/ 70 h 205"/>
              <a:gd name="T74" fmla="*/ 340 w 416"/>
              <a:gd name="T75" fmla="*/ 70 h 205"/>
              <a:gd name="T76" fmla="*/ 357 w 416"/>
              <a:gd name="T77" fmla="*/ 76 h 205"/>
              <a:gd name="T78" fmla="*/ 373 w 416"/>
              <a:gd name="T79" fmla="*/ 97 h 205"/>
              <a:gd name="T80" fmla="*/ 389 w 416"/>
              <a:gd name="T81" fmla="*/ 87 h 205"/>
              <a:gd name="T82" fmla="*/ 405 w 416"/>
              <a:gd name="T83" fmla="*/ 76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16" h="205">
                <a:moveTo>
                  <a:pt x="0" y="6"/>
                </a:moveTo>
                <a:lnTo>
                  <a:pt x="0" y="0"/>
                </a:lnTo>
                <a:lnTo>
                  <a:pt x="0" y="6"/>
                </a:lnTo>
                <a:lnTo>
                  <a:pt x="5" y="11"/>
                </a:lnTo>
                <a:lnTo>
                  <a:pt x="5" y="22"/>
                </a:lnTo>
                <a:lnTo>
                  <a:pt x="11" y="38"/>
                </a:lnTo>
                <a:lnTo>
                  <a:pt x="11" y="65"/>
                </a:lnTo>
                <a:lnTo>
                  <a:pt x="16" y="81"/>
                </a:lnTo>
                <a:lnTo>
                  <a:pt x="16" y="97"/>
                </a:lnTo>
                <a:lnTo>
                  <a:pt x="22" y="108"/>
                </a:lnTo>
                <a:lnTo>
                  <a:pt x="22" y="119"/>
                </a:lnTo>
                <a:lnTo>
                  <a:pt x="27" y="119"/>
                </a:lnTo>
                <a:lnTo>
                  <a:pt x="33" y="113"/>
                </a:lnTo>
                <a:lnTo>
                  <a:pt x="38" y="108"/>
                </a:lnTo>
                <a:lnTo>
                  <a:pt x="38" y="97"/>
                </a:lnTo>
                <a:lnTo>
                  <a:pt x="43" y="92"/>
                </a:lnTo>
                <a:lnTo>
                  <a:pt x="43" y="81"/>
                </a:lnTo>
                <a:lnTo>
                  <a:pt x="49" y="76"/>
                </a:lnTo>
                <a:lnTo>
                  <a:pt x="49" y="70"/>
                </a:lnTo>
                <a:lnTo>
                  <a:pt x="54" y="65"/>
                </a:lnTo>
                <a:lnTo>
                  <a:pt x="60" y="70"/>
                </a:lnTo>
                <a:lnTo>
                  <a:pt x="60" y="76"/>
                </a:lnTo>
                <a:lnTo>
                  <a:pt x="65" y="87"/>
                </a:lnTo>
                <a:lnTo>
                  <a:pt x="65" y="108"/>
                </a:lnTo>
                <a:lnTo>
                  <a:pt x="70" y="119"/>
                </a:lnTo>
                <a:lnTo>
                  <a:pt x="70" y="140"/>
                </a:lnTo>
                <a:lnTo>
                  <a:pt x="76" y="151"/>
                </a:lnTo>
                <a:lnTo>
                  <a:pt x="76" y="157"/>
                </a:lnTo>
                <a:lnTo>
                  <a:pt x="81" y="162"/>
                </a:lnTo>
                <a:lnTo>
                  <a:pt x="81" y="157"/>
                </a:lnTo>
                <a:lnTo>
                  <a:pt x="87" y="151"/>
                </a:lnTo>
                <a:lnTo>
                  <a:pt x="87" y="135"/>
                </a:lnTo>
                <a:lnTo>
                  <a:pt x="92" y="124"/>
                </a:lnTo>
                <a:lnTo>
                  <a:pt x="92" y="81"/>
                </a:lnTo>
                <a:lnTo>
                  <a:pt x="97" y="65"/>
                </a:lnTo>
                <a:lnTo>
                  <a:pt x="97" y="43"/>
                </a:lnTo>
                <a:lnTo>
                  <a:pt x="103" y="27"/>
                </a:lnTo>
                <a:lnTo>
                  <a:pt x="103" y="0"/>
                </a:lnTo>
                <a:lnTo>
                  <a:pt x="108" y="0"/>
                </a:lnTo>
                <a:lnTo>
                  <a:pt x="114" y="11"/>
                </a:lnTo>
                <a:lnTo>
                  <a:pt x="114" y="49"/>
                </a:lnTo>
                <a:lnTo>
                  <a:pt x="119" y="70"/>
                </a:lnTo>
                <a:lnTo>
                  <a:pt x="119" y="97"/>
                </a:lnTo>
                <a:lnTo>
                  <a:pt x="124" y="124"/>
                </a:lnTo>
                <a:lnTo>
                  <a:pt x="124" y="167"/>
                </a:lnTo>
                <a:lnTo>
                  <a:pt x="130" y="184"/>
                </a:lnTo>
                <a:lnTo>
                  <a:pt x="130" y="200"/>
                </a:lnTo>
                <a:lnTo>
                  <a:pt x="135" y="205"/>
                </a:lnTo>
                <a:lnTo>
                  <a:pt x="135" y="200"/>
                </a:lnTo>
                <a:lnTo>
                  <a:pt x="141" y="189"/>
                </a:lnTo>
                <a:lnTo>
                  <a:pt x="141" y="173"/>
                </a:lnTo>
                <a:lnTo>
                  <a:pt x="146" y="157"/>
                </a:lnTo>
                <a:lnTo>
                  <a:pt x="146" y="119"/>
                </a:lnTo>
                <a:lnTo>
                  <a:pt x="151" y="103"/>
                </a:lnTo>
                <a:lnTo>
                  <a:pt x="151" y="87"/>
                </a:lnTo>
                <a:lnTo>
                  <a:pt x="157" y="70"/>
                </a:lnTo>
                <a:lnTo>
                  <a:pt x="157" y="60"/>
                </a:lnTo>
                <a:lnTo>
                  <a:pt x="162" y="54"/>
                </a:lnTo>
                <a:lnTo>
                  <a:pt x="162" y="60"/>
                </a:lnTo>
                <a:lnTo>
                  <a:pt x="168" y="65"/>
                </a:lnTo>
                <a:lnTo>
                  <a:pt x="168" y="81"/>
                </a:lnTo>
                <a:lnTo>
                  <a:pt x="173" y="92"/>
                </a:lnTo>
                <a:lnTo>
                  <a:pt x="173" y="108"/>
                </a:lnTo>
                <a:lnTo>
                  <a:pt x="178" y="119"/>
                </a:lnTo>
                <a:lnTo>
                  <a:pt x="178" y="146"/>
                </a:lnTo>
                <a:lnTo>
                  <a:pt x="184" y="157"/>
                </a:lnTo>
                <a:lnTo>
                  <a:pt x="184" y="162"/>
                </a:lnTo>
                <a:lnTo>
                  <a:pt x="189" y="167"/>
                </a:lnTo>
                <a:lnTo>
                  <a:pt x="189" y="162"/>
                </a:lnTo>
                <a:lnTo>
                  <a:pt x="195" y="157"/>
                </a:lnTo>
                <a:lnTo>
                  <a:pt x="195" y="146"/>
                </a:lnTo>
                <a:lnTo>
                  <a:pt x="200" y="135"/>
                </a:lnTo>
                <a:lnTo>
                  <a:pt x="200" y="108"/>
                </a:lnTo>
                <a:lnTo>
                  <a:pt x="205" y="92"/>
                </a:lnTo>
                <a:lnTo>
                  <a:pt x="205" y="76"/>
                </a:lnTo>
                <a:lnTo>
                  <a:pt x="211" y="65"/>
                </a:lnTo>
                <a:lnTo>
                  <a:pt x="216" y="65"/>
                </a:lnTo>
                <a:lnTo>
                  <a:pt x="222" y="76"/>
                </a:lnTo>
                <a:lnTo>
                  <a:pt x="227" y="81"/>
                </a:lnTo>
                <a:lnTo>
                  <a:pt x="227" y="97"/>
                </a:lnTo>
                <a:lnTo>
                  <a:pt x="232" y="103"/>
                </a:lnTo>
                <a:lnTo>
                  <a:pt x="232" y="108"/>
                </a:lnTo>
                <a:lnTo>
                  <a:pt x="243" y="119"/>
                </a:lnTo>
                <a:lnTo>
                  <a:pt x="238" y="119"/>
                </a:lnTo>
                <a:lnTo>
                  <a:pt x="243" y="119"/>
                </a:lnTo>
                <a:lnTo>
                  <a:pt x="249" y="113"/>
                </a:lnTo>
                <a:lnTo>
                  <a:pt x="249" y="103"/>
                </a:lnTo>
                <a:lnTo>
                  <a:pt x="254" y="92"/>
                </a:lnTo>
                <a:lnTo>
                  <a:pt x="254" y="81"/>
                </a:lnTo>
                <a:lnTo>
                  <a:pt x="259" y="76"/>
                </a:lnTo>
                <a:lnTo>
                  <a:pt x="259" y="60"/>
                </a:lnTo>
                <a:lnTo>
                  <a:pt x="265" y="54"/>
                </a:lnTo>
                <a:lnTo>
                  <a:pt x="270" y="49"/>
                </a:lnTo>
                <a:lnTo>
                  <a:pt x="270" y="54"/>
                </a:lnTo>
                <a:lnTo>
                  <a:pt x="276" y="60"/>
                </a:lnTo>
                <a:lnTo>
                  <a:pt x="276" y="65"/>
                </a:lnTo>
                <a:lnTo>
                  <a:pt x="281" y="76"/>
                </a:lnTo>
                <a:lnTo>
                  <a:pt x="281" y="92"/>
                </a:lnTo>
                <a:lnTo>
                  <a:pt x="286" y="103"/>
                </a:lnTo>
                <a:lnTo>
                  <a:pt x="286" y="108"/>
                </a:lnTo>
                <a:lnTo>
                  <a:pt x="297" y="124"/>
                </a:lnTo>
                <a:lnTo>
                  <a:pt x="292" y="124"/>
                </a:lnTo>
                <a:lnTo>
                  <a:pt x="297" y="119"/>
                </a:lnTo>
                <a:lnTo>
                  <a:pt x="303" y="113"/>
                </a:lnTo>
                <a:lnTo>
                  <a:pt x="303" y="103"/>
                </a:lnTo>
                <a:lnTo>
                  <a:pt x="308" y="97"/>
                </a:lnTo>
                <a:lnTo>
                  <a:pt x="308" y="92"/>
                </a:lnTo>
                <a:lnTo>
                  <a:pt x="313" y="87"/>
                </a:lnTo>
                <a:lnTo>
                  <a:pt x="313" y="76"/>
                </a:lnTo>
                <a:lnTo>
                  <a:pt x="319" y="70"/>
                </a:lnTo>
                <a:lnTo>
                  <a:pt x="324" y="70"/>
                </a:lnTo>
                <a:lnTo>
                  <a:pt x="330" y="76"/>
                </a:lnTo>
                <a:lnTo>
                  <a:pt x="335" y="76"/>
                </a:lnTo>
                <a:lnTo>
                  <a:pt x="340" y="70"/>
                </a:lnTo>
                <a:lnTo>
                  <a:pt x="346" y="70"/>
                </a:lnTo>
                <a:lnTo>
                  <a:pt x="351" y="70"/>
                </a:lnTo>
                <a:lnTo>
                  <a:pt x="357" y="76"/>
                </a:lnTo>
                <a:lnTo>
                  <a:pt x="362" y="87"/>
                </a:lnTo>
                <a:lnTo>
                  <a:pt x="368" y="92"/>
                </a:lnTo>
                <a:lnTo>
                  <a:pt x="373" y="97"/>
                </a:lnTo>
                <a:lnTo>
                  <a:pt x="378" y="97"/>
                </a:lnTo>
                <a:lnTo>
                  <a:pt x="384" y="92"/>
                </a:lnTo>
                <a:lnTo>
                  <a:pt x="389" y="87"/>
                </a:lnTo>
                <a:lnTo>
                  <a:pt x="395" y="76"/>
                </a:lnTo>
                <a:lnTo>
                  <a:pt x="400" y="76"/>
                </a:lnTo>
                <a:lnTo>
                  <a:pt x="405" y="76"/>
                </a:lnTo>
                <a:lnTo>
                  <a:pt x="411" y="87"/>
                </a:lnTo>
                <a:lnTo>
                  <a:pt x="416" y="92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7" name="Freeform 215"/>
          <p:cNvSpPr>
            <a:spLocks/>
          </p:cNvSpPr>
          <p:nvPr/>
        </p:nvSpPr>
        <p:spPr bwMode="auto">
          <a:xfrm>
            <a:off x="6335713" y="4762500"/>
            <a:ext cx="569912" cy="107950"/>
          </a:xfrm>
          <a:custGeom>
            <a:avLst/>
            <a:gdLst>
              <a:gd name="T0" fmla="*/ 6 w 513"/>
              <a:gd name="T1" fmla="*/ 32 h 97"/>
              <a:gd name="T2" fmla="*/ 22 w 513"/>
              <a:gd name="T3" fmla="*/ 32 h 97"/>
              <a:gd name="T4" fmla="*/ 33 w 513"/>
              <a:gd name="T5" fmla="*/ 16 h 97"/>
              <a:gd name="T6" fmla="*/ 49 w 513"/>
              <a:gd name="T7" fmla="*/ 27 h 97"/>
              <a:gd name="T8" fmla="*/ 60 w 513"/>
              <a:gd name="T9" fmla="*/ 54 h 97"/>
              <a:gd name="T10" fmla="*/ 76 w 513"/>
              <a:gd name="T11" fmla="*/ 43 h 97"/>
              <a:gd name="T12" fmla="*/ 81 w 513"/>
              <a:gd name="T13" fmla="*/ 21 h 97"/>
              <a:gd name="T14" fmla="*/ 97 w 513"/>
              <a:gd name="T15" fmla="*/ 5 h 97"/>
              <a:gd name="T16" fmla="*/ 103 w 513"/>
              <a:gd name="T17" fmla="*/ 37 h 97"/>
              <a:gd name="T18" fmla="*/ 114 w 513"/>
              <a:gd name="T19" fmla="*/ 75 h 97"/>
              <a:gd name="T20" fmla="*/ 124 w 513"/>
              <a:gd name="T21" fmla="*/ 91 h 97"/>
              <a:gd name="T22" fmla="*/ 130 w 513"/>
              <a:gd name="T23" fmla="*/ 64 h 97"/>
              <a:gd name="T24" fmla="*/ 141 w 513"/>
              <a:gd name="T25" fmla="*/ 27 h 97"/>
              <a:gd name="T26" fmla="*/ 146 w 513"/>
              <a:gd name="T27" fmla="*/ 11 h 97"/>
              <a:gd name="T28" fmla="*/ 157 w 513"/>
              <a:gd name="T29" fmla="*/ 37 h 97"/>
              <a:gd name="T30" fmla="*/ 168 w 513"/>
              <a:gd name="T31" fmla="*/ 59 h 97"/>
              <a:gd name="T32" fmla="*/ 178 w 513"/>
              <a:gd name="T33" fmla="*/ 64 h 97"/>
              <a:gd name="T34" fmla="*/ 189 w 513"/>
              <a:gd name="T35" fmla="*/ 37 h 97"/>
              <a:gd name="T36" fmla="*/ 195 w 513"/>
              <a:gd name="T37" fmla="*/ 16 h 97"/>
              <a:gd name="T38" fmla="*/ 205 w 513"/>
              <a:gd name="T39" fmla="*/ 21 h 97"/>
              <a:gd name="T40" fmla="*/ 222 w 513"/>
              <a:gd name="T41" fmla="*/ 48 h 97"/>
              <a:gd name="T42" fmla="*/ 238 w 513"/>
              <a:gd name="T43" fmla="*/ 37 h 97"/>
              <a:gd name="T44" fmla="*/ 243 w 513"/>
              <a:gd name="T45" fmla="*/ 21 h 97"/>
              <a:gd name="T46" fmla="*/ 254 w 513"/>
              <a:gd name="T47" fmla="*/ 11 h 97"/>
              <a:gd name="T48" fmla="*/ 265 w 513"/>
              <a:gd name="T49" fmla="*/ 27 h 97"/>
              <a:gd name="T50" fmla="*/ 281 w 513"/>
              <a:gd name="T51" fmla="*/ 54 h 97"/>
              <a:gd name="T52" fmla="*/ 287 w 513"/>
              <a:gd name="T53" fmla="*/ 48 h 97"/>
              <a:gd name="T54" fmla="*/ 297 w 513"/>
              <a:gd name="T55" fmla="*/ 21 h 97"/>
              <a:gd name="T56" fmla="*/ 314 w 513"/>
              <a:gd name="T57" fmla="*/ 0 h 97"/>
              <a:gd name="T58" fmla="*/ 319 w 513"/>
              <a:gd name="T59" fmla="*/ 21 h 97"/>
              <a:gd name="T60" fmla="*/ 335 w 513"/>
              <a:gd name="T61" fmla="*/ 43 h 97"/>
              <a:gd name="T62" fmla="*/ 341 w 513"/>
              <a:gd name="T63" fmla="*/ 37 h 97"/>
              <a:gd name="T64" fmla="*/ 357 w 513"/>
              <a:gd name="T65" fmla="*/ 32 h 97"/>
              <a:gd name="T66" fmla="*/ 373 w 513"/>
              <a:gd name="T67" fmla="*/ 32 h 97"/>
              <a:gd name="T68" fmla="*/ 389 w 513"/>
              <a:gd name="T69" fmla="*/ 32 h 97"/>
              <a:gd name="T70" fmla="*/ 405 w 513"/>
              <a:gd name="T71" fmla="*/ 37 h 97"/>
              <a:gd name="T72" fmla="*/ 422 w 513"/>
              <a:gd name="T73" fmla="*/ 37 h 97"/>
              <a:gd name="T74" fmla="*/ 438 w 513"/>
              <a:gd name="T75" fmla="*/ 27 h 97"/>
              <a:gd name="T76" fmla="*/ 454 w 513"/>
              <a:gd name="T77" fmla="*/ 32 h 97"/>
              <a:gd name="T78" fmla="*/ 470 w 513"/>
              <a:gd name="T79" fmla="*/ 37 h 97"/>
              <a:gd name="T80" fmla="*/ 486 w 513"/>
              <a:gd name="T81" fmla="*/ 37 h 97"/>
              <a:gd name="T82" fmla="*/ 503 w 513"/>
              <a:gd name="T83" fmla="*/ 37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13" h="97">
                <a:moveTo>
                  <a:pt x="0" y="16"/>
                </a:moveTo>
                <a:lnTo>
                  <a:pt x="0" y="27"/>
                </a:lnTo>
                <a:lnTo>
                  <a:pt x="6" y="32"/>
                </a:lnTo>
                <a:lnTo>
                  <a:pt x="11" y="37"/>
                </a:lnTo>
                <a:lnTo>
                  <a:pt x="16" y="37"/>
                </a:lnTo>
                <a:lnTo>
                  <a:pt x="22" y="32"/>
                </a:lnTo>
                <a:lnTo>
                  <a:pt x="27" y="27"/>
                </a:lnTo>
                <a:lnTo>
                  <a:pt x="38" y="16"/>
                </a:lnTo>
                <a:lnTo>
                  <a:pt x="33" y="16"/>
                </a:lnTo>
                <a:lnTo>
                  <a:pt x="38" y="16"/>
                </a:lnTo>
                <a:lnTo>
                  <a:pt x="43" y="16"/>
                </a:lnTo>
                <a:lnTo>
                  <a:pt x="49" y="27"/>
                </a:lnTo>
                <a:lnTo>
                  <a:pt x="49" y="32"/>
                </a:lnTo>
                <a:lnTo>
                  <a:pt x="60" y="43"/>
                </a:lnTo>
                <a:lnTo>
                  <a:pt x="60" y="54"/>
                </a:lnTo>
                <a:lnTo>
                  <a:pt x="65" y="54"/>
                </a:lnTo>
                <a:lnTo>
                  <a:pt x="70" y="48"/>
                </a:lnTo>
                <a:lnTo>
                  <a:pt x="76" y="43"/>
                </a:lnTo>
                <a:lnTo>
                  <a:pt x="76" y="37"/>
                </a:lnTo>
                <a:lnTo>
                  <a:pt x="81" y="32"/>
                </a:lnTo>
                <a:lnTo>
                  <a:pt x="81" y="21"/>
                </a:lnTo>
                <a:lnTo>
                  <a:pt x="92" y="5"/>
                </a:lnTo>
                <a:lnTo>
                  <a:pt x="92" y="0"/>
                </a:lnTo>
                <a:lnTo>
                  <a:pt x="97" y="5"/>
                </a:lnTo>
                <a:lnTo>
                  <a:pt x="97" y="11"/>
                </a:lnTo>
                <a:lnTo>
                  <a:pt x="103" y="16"/>
                </a:lnTo>
                <a:lnTo>
                  <a:pt x="103" y="37"/>
                </a:lnTo>
                <a:lnTo>
                  <a:pt x="108" y="48"/>
                </a:lnTo>
                <a:lnTo>
                  <a:pt x="108" y="64"/>
                </a:lnTo>
                <a:lnTo>
                  <a:pt x="114" y="75"/>
                </a:lnTo>
                <a:lnTo>
                  <a:pt x="114" y="91"/>
                </a:lnTo>
                <a:lnTo>
                  <a:pt x="119" y="97"/>
                </a:lnTo>
                <a:lnTo>
                  <a:pt x="124" y="91"/>
                </a:lnTo>
                <a:lnTo>
                  <a:pt x="124" y="86"/>
                </a:lnTo>
                <a:lnTo>
                  <a:pt x="130" y="75"/>
                </a:lnTo>
                <a:lnTo>
                  <a:pt x="130" y="64"/>
                </a:lnTo>
                <a:lnTo>
                  <a:pt x="135" y="54"/>
                </a:lnTo>
                <a:lnTo>
                  <a:pt x="135" y="32"/>
                </a:lnTo>
                <a:lnTo>
                  <a:pt x="141" y="27"/>
                </a:lnTo>
                <a:lnTo>
                  <a:pt x="141" y="21"/>
                </a:lnTo>
                <a:lnTo>
                  <a:pt x="146" y="16"/>
                </a:lnTo>
                <a:lnTo>
                  <a:pt x="146" y="11"/>
                </a:lnTo>
                <a:lnTo>
                  <a:pt x="151" y="16"/>
                </a:lnTo>
                <a:lnTo>
                  <a:pt x="157" y="21"/>
                </a:lnTo>
                <a:lnTo>
                  <a:pt x="157" y="37"/>
                </a:lnTo>
                <a:lnTo>
                  <a:pt x="162" y="43"/>
                </a:lnTo>
                <a:lnTo>
                  <a:pt x="162" y="54"/>
                </a:lnTo>
                <a:lnTo>
                  <a:pt x="168" y="59"/>
                </a:lnTo>
                <a:lnTo>
                  <a:pt x="168" y="64"/>
                </a:lnTo>
                <a:lnTo>
                  <a:pt x="173" y="70"/>
                </a:lnTo>
                <a:lnTo>
                  <a:pt x="178" y="64"/>
                </a:lnTo>
                <a:lnTo>
                  <a:pt x="184" y="59"/>
                </a:lnTo>
                <a:lnTo>
                  <a:pt x="184" y="43"/>
                </a:lnTo>
                <a:lnTo>
                  <a:pt x="189" y="37"/>
                </a:lnTo>
                <a:lnTo>
                  <a:pt x="189" y="27"/>
                </a:lnTo>
                <a:lnTo>
                  <a:pt x="195" y="21"/>
                </a:lnTo>
                <a:lnTo>
                  <a:pt x="195" y="16"/>
                </a:lnTo>
                <a:lnTo>
                  <a:pt x="200" y="11"/>
                </a:lnTo>
                <a:lnTo>
                  <a:pt x="205" y="16"/>
                </a:lnTo>
                <a:lnTo>
                  <a:pt x="205" y="21"/>
                </a:lnTo>
                <a:lnTo>
                  <a:pt x="216" y="32"/>
                </a:lnTo>
                <a:lnTo>
                  <a:pt x="216" y="43"/>
                </a:lnTo>
                <a:lnTo>
                  <a:pt x="222" y="48"/>
                </a:lnTo>
                <a:lnTo>
                  <a:pt x="227" y="48"/>
                </a:lnTo>
                <a:lnTo>
                  <a:pt x="232" y="43"/>
                </a:lnTo>
                <a:lnTo>
                  <a:pt x="238" y="37"/>
                </a:lnTo>
                <a:lnTo>
                  <a:pt x="238" y="32"/>
                </a:lnTo>
                <a:lnTo>
                  <a:pt x="243" y="27"/>
                </a:lnTo>
                <a:lnTo>
                  <a:pt x="243" y="21"/>
                </a:lnTo>
                <a:lnTo>
                  <a:pt x="254" y="11"/>
                </a:lnTo>
                <a:lnTo>
                  <a:pt x="249" y="11"/>
                </a:lnTo>
                <a:lnTo>
                  <a:pt x="254" y="11"/>
                </a:lnTo>
                <a:lnTo>
                  <a:pt x="260" y="16"/>
                </a:lnTo>
                <a:lnTo>
                  <a:pt x="265" y="21"/>
                </a:lnTo>
                <a:lnTo>
                  <a:pt x="265" y="27"/>
                </a:lnTo>
                <a:lnTo>
                  <a:pt x="270" y="32"/>
                </a:lnTo>
                <a:lnTo>
                  <a:pt x="270" y="43"/>
                </a:lnTo>
                <a:lnTo>
                  <a:pt x="281" y="54"/>
                </a:lnTo>
                <a:lnTo>
                  <a:pt x="281" y="59"/>
                </a:lnTo>
                <a:lnTo>
                  <a:pt x="281" y="54"/>
                </a:lnTo>
                <a:lnTo>
                  <a:pt x="287" y="48"/>
                </a:lnTo>
                <a:lnTo>
                  <a:pt x="292" y="43"/>
                </a:lnTo>
                <a:lnTo>
                  <a:pt x="292" y="27"/>
                </a:lnTo>
                <a:lnTo>
                  <a:pt x="297" y="21"/>
                </a:lnTo>
                <a:lnTo>
                  <a:pt x="297" y="5"/>
                </a:lnTo>
                <a:lnTo>
                  <a:pt x="303" y="0"/>
                </a:lnTo>
                <a:lnTo>
                  <a:pt x="314" y="0"/>
                </a:lnTo>
                <a:lnTo>
                  <a:pt x="314" y="5"/>
                </a:lnTo>
                <a:lnTo>
                  <a:pt x="319" y="11"/>
                </a:lnTo>
                <a:lnTo>
                  <a:pt x="319" y="21"/>
                </a:lnTo>
                <a:lnTo>
                  <a:pt x="324" y="27"/>
                </a:lnTo>
                <a:lnTo>
                  <a:pt x="324" y="32"/>
                </a:lnTo>
                <a:lnTo>
                  <a:pt x="335" y="43"/>
                </a:lnTo>
                <a:lnTo>
                  <a:pt x="330" y="43"/>
                </a:lnTo>
                <a:lnTo>
                  <a:pt x="335" y="43"/>
                </a:lnTo>
                <a:lnTo>
                  <a:pt x="341" y="37"/>
                </a:lnTo>
                <a:lnTo>
                  <a:pt x="346" y="32"/>
                </a:lnTo>
                <a:lnTo>
                  <a:pt x="351" y="32"/>
                </a:lnTo>
                <a:lnTo>
                  <a:pt x="357" y="32"/>
                </a:lnTo>
                <a:lnTo>
                  <a:pt x="362" y="32"/>
                </a:lnTo>
                <a:lnTo>
                  <a:pt x="368" y="32"/>
                </a:lnTo>
                <a:lnTo>
                  <a:pt x="373" y="32"/>
                </a:lnTo>
                <a:lnTo>
                  <a:pt x="378" y="32"/>
                </a:lnTo>
                <a:lnTo>
                  <a:pt x="384" y="32"/>
                </a:lnTo>
                <a:lnTo>
                  <a:pt x="389" y="32"/>
                </a:lnTo>
                <a:lnTo>
                  <a:pt x="395" y="32"/>
                </a:lnTo>
                <a:lnTo>
                  <a:pt x="400" y="32"/>
                </a:lnTo>
                <a:lnTo>
                  <a:pt x="405" y="37"/>
                </a:lnTo>
                <a:lnTo>
                  <a:pt x="411" y="43"/>
                </a:lnTo>
                <a:lnTo>
                  <a:pt x="416" y="43"/>
                </a:lnTo>
                <a:lnTo>
                  <a:pt x="422" y="37"/>
                </a:lnTo>
                <a:lnTo>
                  <a:pt x="427" y="32"/>
                </a:lnTo>
                <a:lnTo>
                  <a:pt x="432" y="27"/>
                </a:lnTo>
                <a:lnTo>
                  <a:pt x="438" y="27"/>
                </a:lnTo>
                <a:lnTo>
                  <a:pt x="443" y="27"/>
                </a:lnTo>
                <a:lnTo>
                  <a:pt x="449" y="32"/>
                </a:lnTo>
                <a:lnTo>
                  <a:pt x="454" y="32"/>
                </a:lnTo>
                <a:lnTo>
                  <a:pt x="459" y="37"/>
                </a:lnTo>
                <a:lnTo>
                  <a:pt x="465" y="37"/>
                </a:lnTo>
                <a:lnTo>
                  <a:pt x="470" y="37"/>
                </a:lnTo>
                <a:lnTo>
                  <a:pt x="476" y="37"/>
                </a:lnTo>
                <a:lnTo>
                  <a:pt x="481" y="37"/>
                </a:lnTo>
                <a:lnTo>
                  <a:pt x="486" y="37"/>
                </a:lnTo>
                <a:lnTo>
                  <a:pt x="492" y="37"/>
                </a:lnTo>
                <a:lnTo>
                  <a:pt x="497" y="37"/>
                </a:lnTo>
                <a:lnTo>
                  <a:pt x="503" y="37"/>
                </a:lnTo>
                <a:lnTo>
                  <a:pt x="508" y="43"/>
                </a:lnTo>
                <a:lnTo>
                  <a:pt x="513" y="48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8" name="Freeform 216"/>
          <p:cNvSpPr>
            <a:spLocks/>
          </p:cNvSpPr>
          <p:nvPr/>
        </p:nvSpPr>
        <p:spPr bwMode="auto">
          <a:xfrm>
            <a:off x="6905625" y="4786313"/>
            <a:ext cx="738188" cy="41275"/>
          </a:xfrm>
          <a:custGeom>
            <a:avLst/>
            <a:gdLst>
              <a:gd name="T0" fmla="*/ 11 w 665"/>
              <a:gd name="T1" fmla="*/ 27 h 38"/>
              <a:gd name="T2" fmla="*/ 27 w 665"/>
              <a:gd name="T3" fmla="*/ 11 h 38"/>
              <a:gd name="T4" fmla="*/ 44 w 665"/>
              <a:gd name="T5" fmla="*/ 6 h 38"/>
              <a:gd name="T6" fmla="*/ 49 w 665"/>
              <a:gd name="T7" fmla="*/ 22 h 38"/>
              <a:gd name="T8" fmla="*/ 71 w 665"/>
              <a:gd name="T9" fmla="*/ 33 h 38"/>
              <a:gd name="T10" fmla="*/ 87 w 665"/>
              <a:gd name="T11" fmla="*/ 11 h 38"/>
              <a:gd name="T12" fmla="*/ 92 w 665"/>
              <a:gd name="T13" fmla="*/ 11 h 38"/>
              <a:gd name="T14" fmla="*/ 114 w 665"/>
              <a:gd name="T15" fmla="*/ 38 h 38"/>
              <a:gd name="T16" fmla="*/ 119 w 665"/>
              <a:gd name="T17" fmla="*/ 38 h 38"/>
              <a:gd name="T18" fmla="*/ 136 w 665"/>
              <a:gd name="T19" fmla="*/ 16 h 38"/>
              <a:gd name="T20" fmla="*/ 152 w 665"/>
              <a:gd name="T21" fmla="*/ 22 h 38"/>
              <a:gd name="T22" fmla="*/ 168 w 665"/>
              <a:gd name="T23" fmla="*/ 33 h 38"/>
              <a:gd name="T24" fmla="*/ 184 w 665"/>
              <a:gd name="T25" fmla="*/ 22 h 38"/>
              <a:gd name="T26" fmla="*/ 200 w 665"/>
              <a:gd name="T27" fmla="*/ 16 h 38"/>
              <a:gd name="T28" fmla="*/ 217 w 665"/>
              <a:gd name="T29" fmla="*/ 33 h 38"/>
              <a:gd name="T30" fmla="*/ 233 w 665"/>
              <a:gd name="T31" fmla="*/ 27 h 38"/>
              <a:gd name="T32" fmla="*/ 249 w 665"/>
              <a:gd name="T33" fmla="*/ 16 h 38"/>
              <a:gd name="T34" fmla="*/ 265 w 665"/>
              <a:gd name="T35" fmla="*/ 22 h 38"/>
              <a:gd name="T36" fmla="*/ 281 w 665"/>
              <a:gd name="T37" fmla="*/ 27 h 38"/>
              <a:gd name="T38" fmla="*/ 298 w 665"/>
              <a:gd name="T39" fmla="*/ 22 h 38"/>
              <a:gd name="T40" fmla="*/ 314 w 665"/>
              <a:gd name="T41" fmla="*/ 22 h 38"/>
              <a:gd name="T42" fmla="*/ 330 w 665"/>
              <a:gd name="T43" fmla="*/ 22 h 38"/>
              <a:gd name="T44" fmla="*/ 346 w 665"/>
              <a:gd name="T45" fmla="*/ 22 h 38"/>
              <a:gd name="T46" fmla="*/ 363 w 665"/>
              <a:gd name="T47" fmla="*/ 22 h 38"/>
              <a:gd name="T48" fmla="*/ 379 w 665"/>
              <a:gd name="T49" fmla="*/ 16 h 38"/>
              <a:gd name="T50" fmla="*/ 395 w 665"/>
              <a:gd name="T51" fmla="*/ 16 h 38"/>
              <a:gd name="T52" fmla="*/ 411 w 665"/>
              <a:gd name="T53" fmla="*/ 22 h 38"/>
              <a:gd name="T54" fmla="*/ 427 w 665"/>
              <a:gd name="T55" fmla="*/ 16 h 38"/>
              <a:gd name="T56" fmla="*/ 444 w 665"/>
              <a:gd name="T57" fmla="*/ 16 h 38"/>
              <a:gd name="T58" fmla="*/ 460 w 665"/>
              <a:gd name="T59" fmla="*/ 27 h 38"/>
              <a:gd name="T60" fmla="*/ 476 w 665"/>
              <a:gd name="T61" fmla="*/ 22 h 38"/>
              <a:gd name="T62" fmla="*/ 492 w 665"/>
              <a:gd name="T63" fmla="*/ 22 h 38"/>
              <a:gd name="T64" fmla="*/ 508 w 665"/>
              <a:gd name="T65" fmla="*/ 27 h 38"/>
              <a:gd name="T66" fmla="*/ 525 w 665"/>
              <a:gd name="T67" fmla="*/ 27 h 38"/>
              <a:gd name="T68" fmla="*/ 541 w 665"/>
              <a:gd name="T69" fmla="*/ 22 h 38"/>
              <a:gd name="T70" fmla="*/ 557 w 665"/>
              <a:gd name="T71" fmla="*/ 27 h 38"/>
              <a:gd name="T72" fmla="*/ 573 w 665"/>
              <a:gd name="T73" fmla="*/ 33 h 38"/>
              <a:gd name="T74" fmla="*/ 589 w 665"/>
              <a:gd name="T75" fmla="*/ 27 h 38"/>
              <a:gd name="T76" fmla="*/ 606 w 665"/>
              <a:gd name="T77" fmla="*/ 27 h 38"/>
              <a:gd name="T78" fmla="*/ 622 w 665"/>
              <a:gd name="T79" fmla="*/ 38 h 38"/>
              <a:gd name="T80" fmla="*/ 638 w 665"/>
              <a:gd name="T81" fmla="*/ 27 h 38"/>
              <a:gd name="T82" fmla="*/ 654 w 665"/>
              <a:gd name="T83" fmla="*/ 22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65" h="38">
                <a:moveTo>
                  <a:pt x="0" y="27"/>
                </a:moveTo>
                <a:lnTo>
                  <a:pt x="6" y="27"/>
                </a:lnTo>
                <a:lnTo>
                  <a:pt x="11" y="27"/>
                </a:lnTo>
                <a:lnTo>
                  <a:pt x="17" y="22"/>
                </a:lnTo>
                <a:lnTo>
                  <a:pt x="22" y="16"/>
                </a:lnTo>
                <a:lnTo>
                  <a:pt x="27" y="11"/>
                </a:lnTo>
                <a:lnTo>
                  <a:pt x="27" y="6"/>
                </a:lnTo>
                <a:lnTo>
                  <a:pt x="38" y="0"/>
                </a:lnTo>
                <a:lnTo>
                  <a:pt x="44" y="6"/>
                </a:lnTo>
                <a:lnTo>
                  <a:pt x="44" y="11"/>
                </a:lnTo>
                <a:lnTo>
                  <a:pt x="49" y="16"/>
                </a:lnTo>
                <a:lnTo>
                  <a:pt x="49" y="22"/>
                </a:lnTo>
                <a:lnTo>
                  <a:pt x="55" y="27"/>
                </a:lnTo>
                <a:lnTo>
                  <a:pt x="55" y="33"/>
                </a:lnTo>
                <a:lnTo>
                  <a:pt x="71" y="33"/>
                </a:lnTo>
                <a:lnTo>
                  <a:pt x="71" y="27"/>
                </a:lnTo>
                <a:lnTo>
                  <a:pt x="76" y="22"/>
                </a:lnTo>
                <a:lnTo>
                  <a:pt x="87" y="11"/>
                </a:lnTo>
                <a:lnTo>
                  <a:pt x="82" y="11"/>
                </a:lnTo>
                <a:lnTo>
                  <a:pt x="87" y="11"/>
                </a:lnTo>
                <a:lnTo>
                  <a:pt x="92" y="11"/>
                </a:lnTo>
                <a:lnTo>
                  <a:pt x="103" y="22"/>
                </a:lnTo>
                <a:lnTo>
                  <a:pt x="103" y="27"/>
                </a:lnTo>
                <a:lnTo>
                  <a:pt x="114" y="38"/>
                </a:lnTo>
                <a:lnTo>
                  <a:pt x="109" y="38"/>
                </a:lnTo>
                <a:lnTo>
                  <a:pt x="114" y="38"/>
                </a:lnTo>
                <a:lnTo>
                  <a:pt x="119" y="38"/>
                </a:lnTo>
                <a:lnTo>
                  <a:pt x="125" y="33"/>
                </a:lnTo>
                <a:lnTo>
                  <a:pt x="130" y="22"/>
                </a:lnTo>
                <a:lnTo>
                  <a:pt x="136" y="16"/>
                </a:lnTo>
                <a:lnTo>
                  <a:pt x="141" y="16"/>
                </a:lnTo>
                <a:lnTo>
                  <a:pt x="146" y="16"/>
                </a:lnTo>
                <a:lnTo>
                  <a:pt x="152" y="22"/>
                </a:lnTo>
                <a:lnTo>
                  <a:pt x="157" y="27"/>
                </a:lnTo>
                <a:lnTo>
                  <a:pt x="163" y="33"/>
                </a:lnTo>
                <a:lnTo>
                  <a:pt x="168" y="33"/>
                </a:lnTo>
                <a:lnTo>
                  <a:pt x="173" y="33"/>
                </a:lnTo>
                <a:lnTo>
                  <a:pt x="179" y="27"/>
                </a:lnTo>
                <a:lnTo>
                  <a:pt x="184" y="22"/>
                </a:lnTo>
                <a:lnTo>
                  <a:pt x="190" y="16"/>
                </a:lnTo>
                <a:lnTo>
                  <a:pt x="195" y="16"/>
                </a:lnTo>
                <a:lnTo>
                  <a:pt x="200" y="16"/>
                </a:lnTo>
                <a:lnTo>
                  <a:pt x="206" y="22"/>
                </a:lnTo>
                <a:lnTo>
                  <a:pt x="211" y="27"/>
                </a:lnTo>
                <a:lnTo>
                  <a:pt x="217" y="33"/>
                </a:lnTo>
                <a:lnTo>
                  <a:pt x="222" y="38"/>
                </a:lnTo>
                <a:lnTo>
                  <a:pt x="227" y="33"/>
                </a:lnTo>
                <a:lnTo>
                  <a:pt x="233" y="27"/>
                </a:lnTo>
                <a:lnTo>
                  <a:pt x="238" y="22"/>
                </a:lnTo>
                <a:lnTo>
                  <a:pt x="244" y="16"/>
                </a:lnTo>
                <a:lnTo>
                  <a:pt x="249" y="16"/>
                </a:lnTo>
                <a:lnTo>
                  <a:pt x="254" y="16"/>
                </a:lnTo>
                <a:lnTo>
                  <a:pt x="260" y="22"/>
                </a:lnTo>
                <a:lnTo>
                  <a:pt x="265" y="22"/>
                </a:lnTo>
                <a:lnTo>
                  <a:pt x="271" y="27"/>
                </a:lnTo>
                <a:lnTo>
                  <a:pt x="276" y="27"/>
                </a:lnTo>
                <a:lnTo>
                  <a:pt x="281" y="27"/>
                </a:lnTo>
                <a:lnTo>
                  <a:pt x="287" y="22"/>
                </a:lnTo>
                <a:lnTo>
                  <a:pt x="292" y="22"/>
                </a:lnTo>
                <a:lnTo>
                  <a:pt x="298" y="22"/>
                </a:lnTo>
                <a:lnTo>
                  <a:pt x="303" y="16"/>
                </a:lnTo>
                <a:lnTo>
                  <a:pt x="308" y="22"/>
                </a:lnTo>
                <a:lnTo>
                  <a:pt x="314" y="22"/>
                </a:lnTo>
                <a:lnTo>
                  <a:pt x="319" y="22"/>
                </a:lnTo>
                <a:lnTo>
                  <a:pt x="325" y="22"/>
                </a:lnTo>
                <a:lnTo>
                  <a:pt x="330" y="22"/>
                </a:lnTo>
                <a:lnTo>
                  <a:pt x="335" y="22"/>
                </a:lnTo>
                <a:lnTo>
                  <a:pt x="341" y="22"/>
                </a:lnTo>
                <a:lnTo>
                  <a:pt x="346" y="22"/>
                </a:lnTo>
                <a:lnTo>
                  <a:pt x="352" y="22"/>
                </a:lnTo>
                <a:lnTo>
                  <a:pt x="357" y="22"/>
                </a:lnTo>
                <a:lnTo>
                  <a:pt x="363" y="22"/>
                </a:lnTo>
                <a:lnTo>
                  <a:pt x="368" y="16"/>
                </a:lnTo>
                <a:lnTo>
                  <a:pt x="373" y="16"/>
                </a:lnTo>
                <a:lnTo>
                  <a:pt x="379" y="16"/>
                </a:lnTo>
                <a:lnTo>
                  <a:pt x="384" y="16"/>
                </a:lnTo>
                <a:lnTo>
                  <a:pt x="390" y="16"/>
                </a:lnTo>
                <a:lnTo>
                  <a:pt x="395" y="16"/>
                </a:lnTo>
                <a:lnTo>
                  <a:pt x="400" y="22"/>
                </a:lnTo>
                <a:lnTo>
                  <a:pt x="406" y="22"/>
                </a:lnTo>
                <a:lnTo>
                  <a:pt x="411" y="22"/>
                </a:lnTo>
                <a:lnTo>
                  <a:pt x="417" y="22"/>
                </a:lnTo>
                <a:lnTo>
                  <a:pt x="422" y="16"/>
                </a:lnTo>
                <a:lnTo>
                  <a:pt x="427" y="16"/>
                </a:lnTo>
                <a:lnTo>
                  <a:pt x="433" y="16"/>
                </a:lnTo>
                <a:lnTo>
                  <a:pt x="438" y="16"/>
                </a:lnTo>
                <a:lnTo>
                  <a:pt x="444" y="16"/>
                </a:lnTo>
                <a:lnTo>
                  <a:pt x="449" y="22"/>
                </a:lnTo>
                <a:lnTo>
                  <a:pt x="454" y="27"/>
                </a:lnTo>
                <a:lnTo>
                  <a:pt x="460" y="27"/>
                </a:lnTo>
                <a:lnTo>
                  <a:pt x="465" y="27"/>
                </a:lnTo>
                <a:lnTo>
                  <a:pt x="471" y="27"/>
                </a:lnTo>
                <a:lnTo>
                  <a:pt x="476" y="22"/>
                </a:lnTo>
                <a:lnTo>
                  <a:pt x="481" y="22"/>
                </a:lnTo>
                <a:lnTo>
                  <a:pt x="487" y="22"/>
                </a:lnTo>
                <a:lnTo>
                  <a:pt x="492" y="22"/>
                </a:lnTo>
                <a:lnTo>
                  <a:pt x="498" y="22"/>
                </a:lnTo>
                <a:lnTo>
                  <a:pt x="503" y="27"/>
                </a:lnTo>
                <a:lnTo>
                  <a:pt x="508" y="27"/>
                </a:lnTo>
                <a:lnTo>
                  <a:pt x="514" y="33"/>
                </a:lnTo>
                <a:lnTo>
                  <a:pt x="519" y="33"/>
                </a:lnTo>
                <a:lnTo>
                  <a:pt x="525" y="27"/>
                </a:lnTo>
                <a:lnTo>
                  <a:pt x="530" y="27"/>
                </a:lnTo>
                <a:lnTo>
                  <a:pt x="535" y="22"/>
                </a:lnTo>
                <a:lnTo>
                  <a:pt x="541" y="22"/>
                </a:lnTo>
                <a:lnTo>
                  <a:pt x="546" y="22"/>
                </a:lnTo>
                <a:lnTo>
                  <a:pt x="552" y="27"/>
                </a:lnTo>
                <a:lnTo>
                  <a:pt x="557" y="27"/>
                </a:lnTo>
                <a:lnTo>
                  <a:pt x="562" y="33"/>
                </a:lnTo>
                <a:lnTo>
                  <a:pt x="568" y="33"/>
                </a:lnTo>
                <a:lnTo>
                  <a:pt x="573" y="33"/>
                </a:lnTo>
                <a:lnTo>
                  <a:pt x="579" y="33"/>
                </a:lnTo>
                <a:lnTo>
                  <a:pt x="584" y="27"/>
                </a:lnTo>
                <a:lnTo>
                  <a:pt x="589" y="27"/>
                </a:lnTo>
                <a:lnTo>
                  <a:pt x="595" y="22"/>
                </a:lnTo>
                <a:lnTo>
                  <a:pt x="600" y="22"/>
                </a:lnTo>
                <a:lnTo>
                  <a:pt x="606" y="27"/>
                </a:lnTo>
                <a:lnTo>
                  <a:pt x="611" y="33"/>
                </a:lnTo>
                <a:lnTo>
                  <a:pt x="616" y="33"/>
                </a:lnTo>
                <a:lnTo>
                  <a:pt x="622" y="38"/>
                </a:lnTo>
                <a:lnTo>
                  <a:pt x="627" y="38"/>
                </a:lnTo>
                <a:lnTo>
                  <a:pt x="633" y="33"/>
                </a:lnTo>
                <a:lnTo>
                  <a:pt x="638" y="27"/>
                </a:lnTo>
                <a:lnTo>
                  <a:pt x="643" y="22"/>
                </a:lnTo>
                <a:lnTo>
                  <a:pt x="649" y="22"/>
                </a:lnTo>
                <a:lnTo>
                  <a:pt x="654" y="22"/>
                </a:lnTo>
                <a:lnTo>
                  <a:pt x="660" y="27"/>
                </a:lnTo>
                <a:lnTo>
                  <a:pt x="665" y="27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29" name="Freeform 217"/>
          <p:cNvSpPr>
            <a:spLocks/>
          </p:cNvSpPr>
          <p:nvPr/>
        </p:nvSpPr>
        <p:spPr bwMode="auto">
          <a:xfrm>
            <a:off x="7643813" y="4810125"/>
            <a:ext cx="762000" cy="12700"/>
          </a:xfrm>
          <a:custGeom>
            <a:avLst/>
            <a:gdLst>
              <a:gd name="T0" fmla="*/ 11 w 686"/>
              <a:gd name="T1" fmla="*/ 11 h 11"/>
              <a:gd name="T2" fmla="*/ 27 w 686"/>
              <a:gd name="T3" fmla="*/ 5 h 11"/>
              <a:gd name="T4" fmla="*/ 43 w 686"/>
              <a:gd name="T5" fmla="*/ 5 h 11"/>
              <a:gd name="T6" fmla="*/ 60 w 686"/>
              <a:gd name="T7" fmla="*/ 5 h 11"/>
              <a:gd name="T8" fmla="*/ 76 w 686"/>
              <a:gd name="T9" fmla="*/ 5 h 11"/>
              <a:gd name="T10" fmla="*/ 92 w 686"/>
              <a:gd name="T11" fmla="*/ 5 h 11"/>
              <a:gd name="T12" fmla="*/ 108 w 686"/>
              <a:gd name="T13" fmla="*/ 5 h 11"/>
              <a:gd name="T14" fmla="*/ 124 w 686"/>
              <a:gd name="T15" fmla="*/ 5 h 11"/>
              <a:gd name="T16" fmla="*/ 141 w 686"/>
              <a:gd name="T17" fmla="*/ 0 h 11"/>
              <a:gd name="T18" fmla="*/ 157 w 686"/>
              <a:gd name="T19" fmla="*/ 0 h 11"/>
              <a:gd name="T20" fmla="*/ 173 w 686"/>
              <a:gd name="T21" fmla="*/ 5 h 11"/>
              <a:gd name="T22" fmla="*/ 189 w 686"/>
              <a:gd name="T23" fmla="*/ 5 h 11"/>
              <a:gd name="T24" fmla="*/ 205 w 686"/>
              <a:gd name="T25" fmla="*/ 5 h 11"/>
              <a:gd name="T26" fmla="*/ 222 w 686"/>
              <a:gd name="T27" fmla="*/ 0 h 11"/>
              <a:gd name="T28" fmla="*/ 238 w 686"/>
              <a:gd name="T29" fmla="*/ 0 h 11"/>
              <a:gd name="T30" fmla="*/ 254 w 686"/>
              <a:gd name="T31" fmla="*/ 5 h 11"/>
              <a:gd name="T32" fmla="*/ 270 w 686"/>
              <a:gd name="T33" fmla="*/ 0 h 11"/>
              <a:gd name="T34" fmla="*/ 286 w 686"/>
              <a:gd name="T35" fmla="*/ 0 h 11"/>
              <a:gd name="T36" fmla="*/ 303 w 686"/>
              <a:gd name="T37" fmla="*/ 5 h 11"/>
              <a:gd name="T38" fmla="*/ 319 w 686"/>
              <a:gd name="T39" fmla="*/ 5 h 11"/>
              <a:gd name="T40" fmla="*/ 335 w 686"/>
              <a:gd name="T41" fmla="*/ 5 h 11"/>
              <a:gd name="T42" fmla="*/ 351 w 686"/>
              <a:gd name="T43" fmla="*/ 5 h 11"/>
              <a:gd name="T44" fmla="*/ 368 w 686"/>
              <a:gd name="T45" fmla="*/ 5 h 11"/>
              <a:gd name="T46" fmla="*/ 384 w 686"/>
              <a:gd name="T47" fmla="*/ 5 h 11"/>
              <a:gd name="T48" fmla="*/ 400 w 686"/>
              <a:gd name="T49" fmla="*/ 5 h 11"/>
              <a:gd name="T50" fmla="*/ 416 w 686"/>
              <a:gd name="T51" fmla="*/ 11 h 11"/>
              <a:gd name="T52" fmla="*/ 432 w 686"/>
              <a:gd name="T53" fmla="*/ 5 h 11"/>
              <a:gd name="T54" fmla="*/ 449 w 686"/>
              <a:gd name="T55" fmla="*/ 5 h 11"/>
              <a:gd name="T56" fmla="*/ 465 w 686"/>
              <a:gd name="T57" fmla="*/ 5 h 11"/>
              <a:gd name="T58" fmla="*/ 481 w 686"/>
              <a:gd name="T59" fmla="*/ 5 h 11"/>
              <a:gd name="T60" fmla="*/ 497 w 686"/>
              <a:gd name="T61" fmla="*/ 5 h 11"/>
              <a:gd name="T62" fmla="*/ 513 w 686"/>
              <a:gd name="T63" fmla="*/ 5 h 11"/>
              <a:gd name="T64" fmla="*/ 530 w 686"/>
              <a:gd name="T65" fmla="*/ 5 h 11"/>
              <a:gd name="T66" fmla="*/ 546 w 686"/>
              <a:gd name="T67" fmla="*/ 5 h 11"/>
              <a:gd name="T68" fmla="*/ 562 w 686"/>
              <a:gd name="T69" fmla="*/ 5 h 11"/>
              <a:gd name="T70" fmla="*/ 578 w 686"/>
              <a:gd name="T71" fmla="*/ 5 h 11"/>
              <a:gd name="T72" fmla="*/ 594 w 686"/>
              <a:gd name="T73" fmla="*/ 5 h 11"/>
              <a:gd name="T74" fmla="*/ 611 w 686"/>
              <a:gd name="T75" fmla="*/ 5 h 11"/>
              <a:gd name="T76" fmla="*/ 627 w 686"/>
              <a:gd name="T77" fmla="*/ 5 h 11"/>
              <a:gd name="T78" fmla="*/ 643 w 686"/>
              <a:gd name="T79" fmla="*/ 5 h 11"/>
              <a:gd name="T80" fmla="*/ 659 w 686"/>
              <a:gd name="T81" fmla="*/ 5 h 11"/>
              <a:gd name="T82" fmla="*/ 676 w 686"/>
              <a:gd name="T83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86" h="11">
                <a:moveTo>
                  <a:pt x="0" y="5"/>
                </a:moveTo>
                <a:lnTo>
                  <a:pt x="6" y="11"/>
                </a:lnTo>
                <a:lnTo>
                  <a:pt x="11" y="11"/>
                </a:lnTo>
                <a:lnTo>
                  <a:pt x="16" y="11"/>
                </a:lnTo>
                <a:lnTo>
                  <a:pt x="22" y="5"/>
                </a:lnTo>
                <a:lnTo>
                  <a:pt x="27" y="5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9" y="5"/>
                </a:lnTo>
                <a:lnTo>
                  <a:pt x="54" y="5"/>
                </a:lnTo>
                <a:lnTo>
                  <a:pt x="60" y="5"/>
                </a:lnTo>
                <a:lnTo>
                  <a:pt x="65" y="5"/>
                </a:lnTo>
                <a:lnTo>
                  <a:pt x="70" y="5"/>
                </a:lnTo>
                <a:lnTo>
                  <a:pt x="76" y="5"/>
                </a:lnTo>
                <a:lnTo>
                  <a:pt x="81" y="5"/>
                </a:lnTo>
                <a:lnTo>
                  <a:pt x="87" y="5"/>
                </a:lnTo>
                <a:lnTo>
                  <a:pt x="92" y="5"/>
                </a:lnTo>
                <a:lnTo>
                  <a:pt x="97" y="5"/>
                </a:lnTo>
                <a:lnTo>
                  <a:pt x="103" y="5"/>
                </a:lnTo>
                <a:lnTo>
                  <a:pt x="108" y="5"/>
                </a:lnTo>
                <a:lnTo>
                  <a:pt x="114" y="5"/>
                </a:lnTo>
                <a:lnTo>
                  <a:pt x="119" y="5"/>
                </a:lnTo>
                <a:lnTo>
                  <a:pt x="124" y="5"/>
                </a:lnTo>
                <a:lnTo>
                  <a:pt x="130" y="5"/>
                </a:lnTo>
                <a:lnTo>
                  <a:pt x="135" y="0"/>
                </a:lnTo>
                <a:lnTo>
                  <a:pt x="141" y="0"/>
                </a:lnTo>
                <a:lnTo>
                  <a:pt x="146" y="0"/>
                </a:lnTo>
                <a:lnTo>
                  <a:pt x="151" y="0"/>
                </a:lnTo>
                <a:lnTo>
                  <a:pt x="157" y="0"/>
                </a:lnTo>
                <a:lnTo>
                  <a:pt x="162" y="5"/>
                </a:lnTo>
                <a:lnTo>
                  <a:pt x="168" y="5"/>
                </a:lnTo>
                <a:lnTo>
                  <a:pt x="173" y="5"/>
                </a:lnTo>
                <a:lnTo>
                  <a:pt x="178" y="5"/>
                </a:lnTo>
                <a:lnTo>
                  <a:pt x="184" y="5"/>
                </a:lnTo>
                <a:lnTo>
                  <a:pt x="189" y="5"/>
                </a:lnTo>
                <a:lnTo>
                  <a:pt x="195" y="5"/>
                </a:lnTo>
                <a:lnTo>
                  <a:pt x="200" y="5"/>
                </a:lnTo>
                <a:lnTo>
                  <a:pt x="205" y="5"/>
                </a:lnTo>
                <a:lnTo>
                  <a:pt x="211" y="0"/>
                </a:lnTo>
                <a:lnTo>
                  <a:pt x="216" y="0"/>
                </a:lnTo>
                <a:lnTo>
                  <a:pt x="222" y="0"/>
                </a:lnTo>
                <a:lnTo>
                  <a:pt x="227" y="0"/>
                </a:lnTo>
                <a:lnTo>
                  <a:pt x="232" y="0"/>
                </a:lnTo>
                <a:lnTo>
                  <a:pt x="238" y="0"/>
                </a:lnTo>
                <a:lnTo>
                  <a:pt x="243" y="5"/>
                </a:lnTo>
                <a:lnTo>
                  <a:pt x="249" y="5"/>
                </a:lnTo>
                <a:lnTo>
                  <a:pt x="254" y="5"/>
                </a:lnTo>
                <a:lnTo>
                  <a:pt x="259" y="5"/>
                </a:lnTo>
                <a:lnTo>
                  <a:pt x="265" y="5"/>
                </a:lnTo>
                <a:lnTo>
                  <a:pt x="270" y="0"/>
                </a:lnTo>
                <a:lnTo>
                  <a:pt x="276" y="0"/>
                </a:lnTo>
                <a:lnTo>
                  <a:pt x="281" y="0"/>
                </a:lnTo>
                <a:lnTo>
                  <a:pt x="286" y="0"/>
                </a:lnTo>
                <a:lnTo>
                  <a:pt x="292" y="5"/>
                </a:lnTo>
                <a:lnTo>
                  <a:pt x="297" y="5"/>
                </a:lnTo>
                <a:lnTo>
                  <a:pt x="303" y="5"/>
                </a:lnTo>
                <a:lnTo>
                  <a:pt x="308" y="5"/>
                </a:lnTo>
                <a:lnTo>
                  <a:pt x="314" y="5"/>
                </a:lnTo>
                <a:lnTo>
                  <a:pt x="319" y="5"/>
                </a:lnTo>
                <a:lnTo>
                  <a:pt x="324" y="5"/>
                </a:lnTo>
                <a:lnTo>
                  <a:pt x="330" y="5"/>
                </a:lnTo>
                <a:lnTo>
                  <a:pt x="335" y="5"/>
                </a:lnTo>
                <a:lnTo>
                  <a:pt x="341" y="5"/>
                </a:lnTo>
                <a:lnTo>
                  <a:pt x="346" y="5"/>
                </a:lnTo>
                <a:lnTo>
                  <a:pt x="351" y="5"/>
                </a:lnTo>
                <a:lnTo>
                  <a:pt x="357" y="5"/>
                </a:lnTo>
                <a:lnTo>
                  <a:pt x="362" y="5"/>
                </a:lnTo>
                <a:lnTo>
                  <a:pt x="368" y="5"/>
                </a:lnTo>
                <a:lnTo>
                  <a:pt x="373" y="5"/>
                </a:lnTo>
                <a:lnTo>
                  <a:pt x="378" y="5"/>
                </a:lnTo>
                <a:lnTo>
                  <a:pt x="384" y="5"/>
                </a:lnTo>
                <a:lnTo>
                  <a:pt x="389" y="5"/>
                </a:lnTo>
                <a:lnTo>
                  <a:pt x="395" y="5"/>
                </a:lnTo>
                <a:lnTo>
                  <a:pt x="400" y="5"/>
                </a:lnTo>
                <a:lnTo>
                  <a:pt x="405" y="5"/>
                </a:lnTo>
                <a:lnTo>
                  <a:pt x="411" y="11"/>
                </a:lnTo>
                <a:lnTo>
                  <a:pt x="416" y="11"/>
                </a:lnTo>
                <a:lnTo>
                  <a:pt x="422" y="5"/>
                </a:lnTo>
                <a:lnTo>
                  <a:pt x="427" y="5"/>
                </a:lnTo>
                <a:lnTo>
                  <a:pt x="432" y="5"/>
                </a:lnTo>
                <a:lnTo>
                  <a:pt x="438" y="5"/>
                </a:lnTo>
                <a:lnTo>
                  <a:pt x="443" y="5"/>
                </a:lnTo>
                <a:lnTo>
                  <a:pt x="449" y="5"/>
                </a:lnTo>
                <a:lnTo>
                  <a:pt x="454" y="5"/>
                </a:lnTo>
                <a:lnTo>
                  <a:pt x="459" y="5"/>
                </a:lnTo>
                <a:lnTo>
                  <a:pt x="465" y="5"/>
                </a:lnTo>
                <a:lnTo>
                  <a:pt x="470" y="5"/>
                </a:lnTo>
                <a:lnTo>
                  <a:pt x="476" y="5"/>
                </a:lnTo>
                <a:lnTo>
                  <a:pt x="481" y="5"/>
                </a:lnTo>
                <a:lnTo>
                  <a:pt x="486" y="5"/>
                </a:lnTo>
                <a:lnTo>
                  <a:pt x="492" y="5"/>
                </a:lnTo>
                <a:lnTo>
                  <a:pt x="497" y="5"/>
                </a:lnTo>
                <a:lnTo>
                  <a:pt x="503" y="5"/>
                </a:lnTo>
                <a:lnTo>
                  <a:pt x="508" y="5"/>
                </a:lnTo>
                <a:lnTo>
                  <a:pt x="513" y="5"/>
                </a:lnTo>
                <a:lnTo>
                  <a:pt x="519" y="5"/>
                </a:lnTo>
                <a:lnTo>
                  <a:pt x="524" y="5"/>
                </a:lnTo>
                <a:lnTo>
                  <a:pt x="530" y="5"/>
                </a:lnTo>
                <a:lnTo>
                  <a:pt x="535" y="5"/>
                </a:lnTo>
                <a:lnTo>
                  <a:pt x="540" y="5"/>
                </a:lnTo>
                <a:lnTo>
                  <a:pt x="546" y="5"/>
                </a:lnTo>
                <a:lnTo>
                  <a:pt x="551" y="5"/>
                </a:lnTo>
                <a:lnTo>
                  <a:pt x="557" y="5"/>
                </a:lnTo>
                <a:lnTo>
                  <a:pt x="562" y="5"/>
                </a:lnTo>
                <a:lnTo>
                  <a:pt x="567" y="5"/>
                </a:lnTo>
                <a:lnTo>
                  <a:pt x="573" y="5"/>
                </a:lnTo>
                <a:lnTo>
                  <a:pt x="578" y="5"/>
                </a:lnTo>
                <a:lnTo>
                  <a:pt x="584" y="5"/>
                </a:lnTo>
                <a:lnTo>
                  <a:pt x="589" y="5"/>
                </a:lnTo>
                <a:lnTo>
                  <a:pt x="594" y="5"/>
                </a:lnTo>
                <a:lnTo>
                  <a:pt x="600" y="5"/>
                </a:lnTo>
                <a:lnTo>
                  <a:pt x="605" y="5"/>
                </a:lnTo>
                <a:lnTo>
                  <a:pt x="611" y="5"/>
                </a:lnTo>
                <a:lnTo>
                  <a:pt x="616" y="5"/>
                </a:lnTo>
                <a:lnTo>
                  <a:pt x="622" y="5"/>
                </a:lnTo>
                <a:lnTo>
                  <a:pt x="627" y="5"/>
                </a:lnTo>
                <a:lnTo>
                  <a:pt x="632" y="5"/>
                </a:lnTo>
                <a:lnTo>
                  <a:pt x="638" y="5"/>
                </a:lnTo>
                <a:lnTo>
                  <a:pt x="643" y="5"/>
                </a:lnTo>
                <a:lnTo>
                  <a:pt x="649" y="5"/>
                </a:lnTo>
                <a:lnTo>
                  <a:pt x="654" y="5"/>
                </a:lnTo>
                <a:lnTo>
                  <a:pt x="659" y="5"/>
                </a:lnTo>
                <a:lnTo>
                  <a:pt x="665" y="5"/>
                </a:lnTo>
                <a:lnTo>
                  <a:pt x="670" y="5"/>
                </a:lnTo>
                <a:lnTo>
                  <a:pt x="676" y="0"/>
                </a:lnTo>
                <a:lnTo>
                  <a:pt x="681" y="0"/>
                </a:lnTo>
                <a:lnTo>
                  <a:pt x="686" y="0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30" name="Freeform 218"/>
          <p:cNvSpPr>
            <a:spLocks/>
          </p:cNvSpPr>
          <p:nvPr/>
        </p:nvSpPr>
        <p:spPr bwMode="auto">
          <a:xfrm>
            <a:off x="8405813" y="4810125"/>
            <a:ext cx="120650" cy="6350"/>
          </a:xfrm>
          <a:custGeom>
            <a:avLst/>
            <a:gdLst>
              <a:gd name="T0" fmla="*/ 0 w 108"/>
              <a:gd name="T1" fmla="*/ 0 h 5"/>
              <a:gd name="T2" fmla="*/ 6 w 108"/>
              <a:gd name="T3" fmla="*/ 0 h 5"/>
              <a:gd name="T4" fmla="*/ 11 w 108"/>
              <a:gd name="T5" fmla="*/ 5 h 5"/>
              <a:gd name="T6" fmla="*/ 17 w 108"/>
              <a:gd name="T7" fmla="*/ 5 h 5"/>
              <a:gd name="T8" fmla="*/ 22 w 108"/>
              <a:gd name="T9" fmla="*/ 5 h 5"/>
              <a:gd name="T10" fmla="*/ 27 w 108"/>
              <a:gd name="T11" fmla="*/ 5 h 5"/>
              <a:gd name="T12" fmla="*/ 33 w 108"/>
              <a:gd name="T13" fmla="*/ 5 h 5"/>
              <a:gd name="T14" fmla="*/ 38 w 108"/>
              <a:gd name="T15" fmla="*/ 0 h 5"/>
              <a:gd name="T16" fmla="*/ 44 w 108"/>
              <a:gd name="T17" fmla="*/ 0 h 5"/>
              <a:gd name="T18" fmla="*/ 49 w 108"/>
              <a:gd name="T19" fmla="*/ 0 h 5"/>
              <a:gd name="T20" fmla="*/ 54 w 108"/>
              <a:gd name="T21" fmla="*/ 0 h 5"/>
              <a:gd name="T22" fmla="*/ 60 w 108"/>
              <a:gd name="T23" fmla="*/ 0 h 5"/>
              <a:gd name="T24" fmla="*/ 65 w 108"/>
              <a:gd name="T25" fmla="*/ 5 h 5"/>
              <a:gd name="T26" fmla="*/ 71 w 108"/>
              <a:gd name="T27" fmla="*/ 5 h 5"/>
              <a:gd name="T28" fmla="*/ 76 w 108"/>
              <a:gd name="T29" fmla="*/ 5 h 5"/>
              <a:gd name="T30" fmla="*/ 81 w 108"/>
              <a:gd name="T31" fmla="*/ 5 h 5"/>
              <a:gd name="T32" fmla="*/ 87 w 108"/>
              <a:gd name="T33" fmla="*/ 5 h 5"/>
              <a:gd name="T34" fmla="*/ 92 w 108"/>
              <a:gd name="T35" fmla="*/ 5 h 5"/>
              <a:gd name="T36" fmla="*/ 98 w 108"/>
              <a:gd name="T37" fmla="*/ 0 h 5"/>
              <a:gd name="T38" fmla="*/ 103 w 108"/>
              <a:gd name="T39" fmla="*/ 0 h 5"/>
              <a:gd name="T40" fmla="*/ 108 w 108"/>
              <a:gd name="T41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8" h="5">
                <a:moveTo>
                  <a:pt x="0" y="0"/>
                </a:moveTo>
                <a:lnTo>
                  <a:pt x="6" y="0"/>
                </a:lnTo>
                <a:lnTo>
                  <a:pt x="11" y="5"/>
                </a:lnTo>
                <a:lnTo>
                  <a:pt x="17" y="5"/>
                </a:lnTo>
                <a:lnTo>
                  <a:pt x="22" y="5"/>
                </a:lnTo>
                <a:lnTo>
                  <a:pt x="27" y="5"/>
                </a:lnTo>
                <a:lnTo>
                  <a:pt x="33" y="5"/>
                </a:lnTo>
                <a:lnTo>
                  <a:pt x="38" y="0"/>
                </a:lnTo>
                <a:lnTo>
                  <a:pt x="44" y="0"/>
                </a:lnTo>
                <a:lnTo>
                  <a:pt x="49" y="0"/>
                </a:lnTo>
                <a:lnTo>
                  <a:pt x="54" y="0"/>
                </a:lnTo>
                <a:lnTo>
                  <a:pt x="60" y="0"/>
                </a:lnTo>
                <a:lnTo>
                  <a:pt x="65" y="5"/>
                </a:lnTo>
                <a:lnTo>
                  <a:pt x="71" y="5"/>
                </a:lnTo>
                <a:lnTo>
                  <a:pt x="76" y="5"/>
                </a:lnTo>
                <a:lnTo>
                  <a:pt x="81" y="5"/>
                </a:lnTo>
                <a:lnTo>
                  <a:pt x="87" y="5"/>
                </a:lnTo>
                <a:lnTo>
                  <a:pt x="92" y="5"/>
                </a:lnTo>
                <a:lnTo>
                  <a:pt x="98" y="0"/>
                </a:lnTo>
                <a:lnTo>
                  <a:pt x="103" y="0"/>
                </a:lnTo>
                <a:lnTo>
                  <a:pt x="108" y="0"/>
                </a:lnTo>
              </a:path>
            </a:pathLst>
          </a:custGeom>
          <a:noFill/>
          <a:ln w="6985" cap="flat">
            <a:solidFill>
              <a:srgbClr val="BF00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31" name="Rectangle 219"/>
          <p:cNvSpPr>
            <a:spLocks noChangeArrowheads="1"/>
          </p:cNvSpPr>
          <p:nvPr/>
        </p:nvSpPr>
        <p:spPr bwMode="auto">
          <a:xfrm>
            <a:off x="5613400" y="2219325"/>
            <a:ext cx="22637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>
                <a:solidFill>
                  <a:srgbClr val="000000"/>
                </a:solidFill>
              </a:rPr>
              <a:t>The Imaginary Parts of </a:t>
            </a:r>
            <a:r>
              <a:rPr lang="en-US" sz="1400" b="1">
                <a:solidFill>
                  <a:srgbClr val="000000"/>
                </a:solidFill>
                <a:latin typeface="Helvetica" pitchFamily="34" charset="0"/>
              </a:rPr>
              <a:t>&lt;</a:t>
            </a:r>
            <a:r>
              <a:rPr lang="en-US" sz="1400" b="1" i="1">
                <a:solidFill>
                  <a:srgbClr val="000000"/>
                </a:solidFill>
                <a:latin typeface="Helvetica" pitchFamily="34" charset="0"/>
              </a:rPr>
              <a:t>y</a:t>
            </a:r>
            <a:r>
              <a:rPr lang="en-US" sz="1400" b="1">
                <a:solidFill>
                  <a:srgbClr val="000000"/>
                </a:solidFill>
                <a:latin typeface="Helvetica" pitchFamily="34" charset="0"/>
              </a:rPr>
              <a:t>&gt;</a:t>
            </a:r>
            <a:endParaRPr lang="en-US" sz="1400" b="1"/>
          </a:p>
        </p:txBody>
      </p:sp>
      <p:sp>
        <p:nvSpPr>
          <p:cNvPr id="64732" name="Rectangle 220"/>
          <p:cNvSpPr>
            <a:spLocks noChangeArrowheads="1"/>
          </p:cNvSpPr>
          <p:nvPr/>
        </p:nvSpPr>
        <p:spPr bwMode="auto">
          <a:xfrm>
            <a:off x="6583363" y="5426075"/>
            <a:ext cx="37306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 (s</a:t>
            </a:r>
            <a:r>
              <a:rPr lang="tr-TR" sz="1000" b="1">
                <a:solidFill>
                  <a:srgbClr val="000000"/>
                </a:solidFill>
              </a:rPr>
              <a:t>ec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000"/>
          </a:p>
        </p:txBody>
      </p:sp>
      <p:sp>
        <p:nvSpPr>
          <p:cNvPr id="64733" name="Rectangle 221"/>
          <p:cNvSpPr>
            <a:spLocks noChangeArrowheads="1"/>
          </p:cNvSpPr>
          <p:nvPr/>
        </p:nvSpPr>
        <p:spPr bwMode="auto">
          <a:xfrm>
            <a:off x="7524750" y="2533650"/>
            <a:ext cx="935038" cy="660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34" name="Rectangle 222"/>
          <p:cNvSpPr>
            <a:spLocks noChangeArrowheads="1"/>
          </p:cNvSpPr>
          <p:nvPr/>
        </p:nvSpPr>
        <p:spPr bwMode="auto">
          <a:xfrm>
            <a:off x="7524750" y="2533650"/>
            <a:ext cx="935038" cy="660400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35" name="Line 223"/>
          <p:cNvSpPr>
            <a:spLocks noChangeShapeType="1"/>
          </p:cNvSpPr>
          <p:nvPr/>
        </p:nvSpPr>
        <p:spPr bwMode="auto">
          <a:xfrm>
            <a:off x="7524750" y="2533650"/>
            <a:ext cx="93503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36" name="Line 224"/>
          <p:cNvSpPr>
            <a:spLocks noChangeShapeType="1"/>
          </p:cNvSpPr>
          <p:nvPr/>
        </p:nvSpPr>
        <p:spPr bwMode="auto">
          <a:xfrm>
            <a:off x="7524750" y="3194050"/>
            <a:ext cx="93503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37" name="Line 225"/>
          <p:cNvSpPr>
            <a:spLocks noChangeShapeType="1"/>
          </p:cNvSpPr>
          <p:nvPr/>
        </p:nvSpPr>
        <p:spPr bwMode="auto">
          <a:xfrm flipV="1">
            <a:off x="8459788" y="2533650"/>
            <a:ext cx="1587" cy="6604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38" name="Line 226"/>
          <p:cNvSpPr>
            <a:spLocks noChangeShapeType="1"/>
          </p:cNvSpPr>
          <p:nvPr/>
        </p:nvSpPr>
        <p:spPr bwMode="auto">
          <a:xfrm flipV="1">
            <a:off x="7524750" y="2533650"/>
            <a:ext cx="0" cy="6604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39" name="Line 227"/>
          <p:cNvSpPr>
            <a:spLocks noChangeShapeType="1"/>
          </p:cNvSpPr>
          <p:nvPr/>
        </p:nvSpPr>
        <p:spPr bwMode="auto">
          <a:xfrm>
            <a:off x="7524750" y="3194050"/>
            <a:ext cx="93503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40" name="Line 228"/>
          <p:cNvSpPr>
            <a:spLocks noChangeShapeType="1"/>
          </p:cNvSpPr>
          <p:nvPr/>
        </p:nvSpPr>
        <p:spPr bwMode="auto">
          <a:xfrm flipV="1">
            <a:off x="7524750" y="2533650"/>
            <a:ext cx="0" cy="6604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41" name="Line 229"/>
          <p:cNvSpPr>
            <a:spLocks noChangeShapeType="1"/>
          </p:cNvSpPr>
          <p:nvPr/>
        </p:nvSpPr>
        <p:spPr bwMode="auto">
          <a:xfrm>
            <a:off x="7524750" y="2533650"/>
            <a:ext cx="93503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42" name="Line 230"/>
          <p:cNvSpPr>
            <a:spLocks noChangeShapeType="1"/>
          </p:cNvSpPr>
          <p:nvPr/>
        </p:nvSpPr>
        <p:spPr bwMode="auto">
          <a:xfrm>
            <a:off x="7524750" y="3194050"/>
            <a:ext cx="93503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43" name="Line 231"/>
          <p:cNvSpPr>
            <a:spLocks noChangeShapeType="1"/>
          </p:cNvSpPr>
          <p:nvPr/>
        </p:nvSpPr>
        <p:spPr bwMode="auto">
          <a:xfrm flipV="1">
            <a:off x="8459788" y="2533650"/>
            <a:ext cx="1587" cy="6604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44" name="Line 232"/>
          <p:cNvSpPr>
            <a:spLocks noChangeShapeType="1"/>
          </p:cNvSpPr>
          <p:nvPr/>
        </p:nvSpPr>
        <p:spPr bwMode="auto">
          <a:xfrm flipV="1">
            <a:off x="7524750" y="2533650"/>
            <a:ext cx="0" cy="6604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45" name="Rectangle 233"/>
          <p:cNvSpPr>
            <a:spLocks noChangeArrowheads="1"/>
          </p:cNvSpPr>
          <p:nvPr/>
        </p:nvSpPr>
        <p:spPr bwMode="auto">
          <a:xfrm>
            <a:off x="7823200" y="2547938"/>
            <a:ext cx="4794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=0 -&gt; 0</a:t>
            </a:r>
            <a:endParaRPr lang="en-US" sz="1000"/>
          </a:p>
        </p:txBody>
      </p:sp>
      <p:sp>
        <p:nvSpPr>
          <p:cNvPr id="64746" name="Rectangle 234"/>
          <p:cNvSpPr>
            <a:spLocks noChangeArrowheads="1"/>
          </p:cNvSpPr>
          <p:nvPr/>
        </p:nvSpPr>
        <p:spPr bwMode="auto">
          <a:xfrm>
            <a:off x="7823200" y="2673350"/>
            <a:ext cx="4794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=1 -&gt; 0</a:t>
            </a:r>
            <a:endParaRPr lang="en-US" sz="1000"/>
          </a:p>
        </p:txBody>
      </p:sp>
      <p:sp>
        <p:nvSpPr>
          <p:cNvPr id="64747" name="Rectangle 235"/>
          <p:cNvSpPr>
            <a:spLocks noChangeArrowheads="1"/>
          </p:cNvSpPr>
          <p:nvPr/>
        </p:nvSpPr>
        <p:spPr bwMode="auto">
          <a:xfrm>
            <a:off x="7823200" y="2800350"/>
            <a:ext cx="584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=2 -&gt; 0.5</a:t>
            </a:r>
            <a:endParaRPr lang="en-US" sz="1000"/>
          </a:p>
        </p:txBody>
      </p:sp>
      <p:sp>
        <p:nvSpPr>
          <p:cNvPr id="64748" name="Rectangle 236"/>
          <p:cNvSpPr>
            <a:spLocks noChangeArrowheads="1"/>
          </p:cNvSpPr>
          <p:nvPr/>
        </p:nvSpPr>
        <p:spPr bwMode="auto">
          <a:xfrm>
            <a:off x="7823200" y="2925763"/>
            <a:ext cx="4794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=3 -&gt; 0</a:t>
            </a:r>
            <a:endParaRPr lang="en-US" sz="1000"/>
          </a:p>
        </p:txBody>
      </p:sp>
      <p:sp>
        <p:nvSpPr>
          <p:cNvPr id="64749" name="Rectangle 237"/>
          <p:cNvSpPr>
            <a:spLocks noChangeArrowheads="1"/>
          </p:cNvSpPr>
          <p:nvPr/>
        </p:nvSpPr>
        <p:spPr bwMode="auto">
          <a:xfrm>
            <a:off x="7823200" y="3049588"/>
            <a:ext cx="6270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Helvetica" pitchFamily="34" charset="0"/>
              </a:rPr>
              <a:t>h</a:t>
            </a:r>
            <a:r>
              <a:rPr lang="en-US" sz="1000" b="1">
                <a:solidFill>
                  <a:srgbClr val="000000"/>
                </a:solidFill>
                <a:latin typeface="Helvetica" pitchFamily="34" charset="0"/>
              </a:rPr>
              <a:t>=4 -&gt; -0.1</a:t>
            </a:r>
            <a:endParaRPr lang="en-US" sz="1000"/>
          </a:p>
        </p:txBody>
      </p:sp>
      <p:sp>
        <p:nvSpPr>
          <p:cNvPr id="64750" name="Line 238"/>
          <p:cNvSpPr>
            <a:spLocks noChangeShapeType="1"/>
          </p:cNvSpPr>
          <p:nvPr/>
        </p:nvSpPr>
        <p:spPr bwMode="auto">
          <a:xfrm>
            <a:off x="7564438" y="2601913"/>
            <a:ext cx="193675" cy="158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51" name="Line 239"/>
          <p:cNvSpPr>
            <a:spLocks noChangeShapeType="1"/>
          </p:cNvSpPr>
          <p:nvPr/>
        </p:nvSpPr>
        <p:spPr bwMode="auto">
          <a:xfrm>
            <a:off x="7564438" y="2733675"/>
            <a:ext cx="193675" cy="1588"/>
          </a:xfrm>
          <a:prstGeom prst="line">
            <a:avLst/>
          </a:prstGeom>
          <a:noFill/>
          <a:ln w="9525">
            <a:solidFill>
              <a:srgbClr val="007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52" name="Line 240"/>
          <p:cNvSpPr>
            <a:spLocks noChangeShapeType="1"/>
          </p:cNvSpPr>
          <p:nvPr/>
        </p:nvSpPr>
        <p:spPr bwMode="auto">
          <a:xfrm>
            <a:off x="7564438" y="2859088"/>
            <a:ext cx="193675" cy="15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53" name="Line 241"/>
          <p:cNvSpPr>
            <a:spLocks noChangeShapeType="1"/>
          </p:cNvSpPr>
          <p:nvPr/>
        </p:nvSpPr>
        <p:spPr bwMode="auto">
          <a:xfrm>
            <a:off x="7564438" y="2984500"/>
            <a:ext cx="193675" cy="1588"/>
          </a:xfrm>
          <a:prstGeom prst="line">
            <a:avLst/>
          </a:prstGeom>
          <a:noFill/>
          <a:ln w="9525">
            <a:solidFill>
              <a:srgbClr val="00BF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754" name="Line 242"/>
          <p:cNvSpPr>
            <a:spLocks noChangeShapeType="1"/>
          </p:cNvSpPr>
          <p:nvPr/>
        </p:nvSpPr>
        <p:spPr bwMode="auto">
          <a:xfrm>
            <a:off x="7564438" y="3109913"/>
            <a:ext cx="193675" cy="1587"/>
          </a:xfrm>
          <a:prstGeom prst="line">
            <a:avLst/>
          </a:prstGeom>
          <a:noFill/>
          <a:ln w="9525">
            <a:solidFill>
              <a:srgbClr val="BF00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F599-5C78-4985-A6D0-D15E238326F5}" type="slidenum">
              <a:rPr lang="en-US"/>
              <a:pPr/>
              <a:t>16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The Composed Control Signal</a:t>
            </a:r>
            <a:endParaRPr lang="en-US"/>
          </a:p>
        </p:txBody>
      </p:sp>
      <p:grpSp>
        <p:nvGrpSpPr>
          <p:cNvPr id="65540" name="Group 4"/>
          <p:cNvGrpSpPr>
            <a:grpSpLocks noChangeAspect="1"/>
          </p:cNvGrpSpPr>
          <p:nvPr/>
        </p:nvGrpSpPr>
        <p:grpSpPr bwMode="auto">
          <a:xfrm>
            <a:off x="1703388" y="2401888"/>
            <a:ext cx="5511800" cy="2759075"/>
            <a:chOff x="0" y="-16"/>
            <a:chExt cx="4150" cy="2077"/>
          </a:xfrm>
        </p:grpSpPr>
        <p:sp>
          <p:nvSpPr>
            <p:cNvPr id="65541" name="AutoShape 5"/>
            <p:cNvSpPr>
              <a:spLocks noChangeAspect="1" noChangeArrowheads="1"/>
            </p:cNvSpPr>
            <p:nvPr/>
          </p:nvSpPr>
          <p:spPr bwMode="auto">
            <a:xfrm>
              <a:off x="0" y="-16"/>
              <a:ext cx="4150" cy="2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42" name="Rectangle 6"/>
            <p:cNvSpPr>
              <a:spLocks noChangeArrowheads="1"/>
            </p:cNvSpPr>
            <p:nvPr/>
          </p:nvSpPr>
          <p:spPr bwMode="auto">
            <a:xfrm>
              <a:off x="539" y="143"/>
              <a:ext cx="3215" cy="156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43" name="Rectangle 7"/>
            <p:cNvSpPr>
              <a:spLocks noChangeArrowheads="1"/>
            </p:cNvSpPr>
            <p:nvPr/>
          </p:nvSpPr>
          <p:spPr bwMode="auto">
            <a:xfrm>
              <a:off x="539" y="143"/>
              <a:ext cx="3215" cy="1561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auto">
            <a:xfrm>
              <a:off x="539" y="143"/>
              <a:ext cx="1" cy="1561"/>
            </a:xfrm>
            <a:custGeom>
              <a:avLst/>
              <a:gdLst>
                <a:gd name="T0" fmla="*/ 295 h 295"/>
                <a:gd name="T1" fmla="*/ 0 h 295"/>
                <a:gd name="T2" fmla="*/ 0 h 29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95">
                  <a:moveTo>
                    <a:pt x="0" y="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45" name="Freeform 9"/>
            <p:cNvSpPr>
              <a:spLocks/>
            </p:cNvSpPr>
            <p:nvPr/>
          </p:nvSpPr>
          <p:spPr bwMode="auto">
            <a:xfrm>
              <a:off x="1610" y="143"/>
              <a:ext cx="1" cy="1561"/>
            </a:xfrm>
            <a:custGeom>
              <a:avLst/>
              <a:gdLst>
                <a:gd name="T0" fmla="*/ 295 h 295"/>
                <a:gd name="T1" fmla="*/ 0 h 295"/>
                <a:gd name="T2" fmla="*/ 0 h 29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95">
                  <a:moveTo>
                    <a:pt x="0" y="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46" name="Freeform 10"/>
            <p:cNvSpPr>
              <a:spLocks/>
            </p:cNvSpPr>
            <p:nvPr/>
          </p:nvSpPr>
          <p:spPr bwMode="auto">
            <a:xfrm>
              <a:off x="2682" y="143"/>
              <a:ext cx="1" cy="1561"/>
            </a:xfrm>
            <a:custGeom>
              <a:avLst/>
              <a:gdLst>
                <a:gd name="T0" fmla="*/ 295 h 295"/>
                <a:gd name="T1" fmla="*/ 0 h 295"/>
                <a:gd name="T2" fmla="*/ 0 h 29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95">
                  <a:moveTo>
                    <a:pt x="0" y="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47" name="Freeform 11"/>
            <p:cNvSpPr>
              <a:spLocks/>
            </p:cNvSpPr>
            <p:nvPr/>
          </p:nvSpPr>
          <p:spPr bwMode="auto">
            <a:xfrm>
              <a:off x="3754" y="143"/>
              <a:ext cx="1" cy="1561"/>
            </a:xfrm>
            <a:custGeom>
              <a:avLst/>
              <a:gdLst>
                <a:gd name="T0" fmla="*/ 295 h 295"/>
                <a:gd name="T1" fmla="*/ 0 h 295"/>
                <a:gd name="T2" fmla="*/ 0 h 29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95">
                  <a:moveTo>
                    <a:pt x="0" y="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48" name="Freeform 12"/>
            <p:cNvSpPr>
              <a:spLocks/>
            </p:cNvSpPr>
            <p:nvPr/>
          </p:nvSpPr>
          <p:spPr bwMode="auto">
            <a:xfrm>
              <a:off x="539" y="1704"/>
              <a:ext cx="3215" cy="1"/>
            </a:xfrm>
            <a:custGeom>
              <a:avLst/>
              <a:gdLst>
                <a:gd name="T0" fmla="*/ 0 w 609"/>
                <a:gd name="T1" fmla="*/ 609 w 609"/>
                <a:gd name="T2" fmla="*/ 609 w 60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09">
                  <a:moveTo>
                    <a:pt x="0" y="0"/>
                  </a:moveTo>
                  <a:lnTo>
                    <a:pt x="609" y="0"/>
                  </a:lnTo>
                  <a:lnTo>
                    <a:pt x="60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49" name="Freeform 13"/>
            <p:cNvSpPr>
              <a:spLocks/>
            </p:cNvSpPr>
            <p:nvPr/>
          </p:nvSpPr>
          <p:spPr bwMode="auto">
            <a:xfrm>
              <a:off x="539" y="1392"/>
              <a:ext cx="3215" cy="1"/>
            </a:xfrm>
            <a:custGeom>
              <a:avLst/>
              <a:gdLst>
                <a:gd name="T0" fmla="*/ 0 w 609"/>
                <a:gd name="T1" fmla="*/ 609 w 609"/>
                <a:gd name="T2" fmla="*/ 609 w 60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09">
                  <a:moveTo>
                    <a:pt x="0" y="0"/>
                  </a:moveTo>
                  <a:lnTo>
                    <a:pt x="609" y="0"/>
                  </a:lnTo>
                  <a:lnTo>
                    <a:pt x="60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0" name="Freeform 14"/>
            <p:cNvSpPr>
              <a:spLocks/>
            </p:cNvSpPr>
            <p:nvPr/>
          </p:nvSpPr>
          <p:spPr bwMode="auto">
            <a:xfrm>
              <a:off x="539" y="1080"/>
              <a:ext cx="3215" cy="1"/>
            </a:xfrm>
            <a:custGeom>
              <a:avLst/>
              <a:gdLst>
                <a:gd name="T0" fmla="*/ 0 w 609"/>
                <a:gd name="T1" fmla="*/ 609 w 609"/>
                <a:gd name="T2" fmla="*/ 609 w 60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09">
                  <a:moveTo>
                    <a:pt x="0" y="0"/>
                  </a:moveTo>
                  <a:lnTo>
                    <a:pt x="609" y="0"/>
                  </a:lnTo>
                  <a:lnTo>
                    <a:pt x="60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1" name="Freeform 15"/>
            <p:cNvSpPr>
              <a:spLocks/>
            </p:cNvSpPr>
            <p:nvPr/>
          </p:nvSpPr>
          <p:spPr bwMode="auto">
            <a:xfrm>
              <a:off x="539" y="767"/>
              <a:ext cx="3215" cy="1"/>
            </a:xfrm>
            <a:custGeom>
              <a:avLst/>
              <a:gdLst>
                <a:gd name="T0" fmla="*/ 0 w 609"/>
                <a:gd name="T1" fmla="*/ 609 w 609"/>
                <a:gd name="T2" fmla="*/ 609 w 60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09">
                  <a:moveTo>
                    <a:pt x="0" y="0"/>
                  </a:moveTo>
                  <a:lnTo>
                    <a:pt x="609" y="0"/>
                  </a:lnTo>
                  <a:lnTo>
                    <a:pt x="60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2" name="Freeform 16"/>
            <p:cNvSpPr>
              <a:spLocks/>
            </p:cNvSpPr>
            <p:nvPr/>
          </p:nvSpPr>
          <p:spPr bwMode="auto">
            <a:xfrm>
              <a:off x="539" y="455"/>
              <a:ext cx="3215" cy="1"/>
            </a:xfrm>
            <a:custGeom>
              <a:avLst/>
              <a:gdLst>
                <a:gd name="T0" fmla="*/ 0 w 609"/>
                <a:gd name="T1" fmla="*/ 609 w 609"/>
                <a:gd name="T2" fmla="*/ 609 w 60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09">
                  <a:moveTo>
                    <a:pt x="0" y="0"/>
                  </a:moveTo>
                  <a:lnTo>
                    <a:pt x="609" y="0"/>
                  </a:lnTo>
                  <a:lnTo>
                    <a:pt x="60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3" name="Freeform 17"/>
            <p:cNvSpPr>
              <a:spLocks/>
            </p:cNvSpPr>
            <p:nvPr/>
          </p:nvSpPr>
          <p:spPr bwMode="auto">
            <a:xfrm>
              <a:off x="539" y="143"/>
              <a:ext cx="3215" cy="1"/>
            </a:xfrm>
            <a:custGeom>
              <a:avLst/>
              <a:gdLst>
                <a:gd name="T0" fmla="*/ 0 w 609"/>
                <a:gd name="T1" fmla="*/ 609 w 609"/>
                <a:gd name="T2" fmla="*/ 609 w 60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09">
                  <a:moveTo>
                    <a:pt x="0" y="0"/>
                  </a:moveTo>
                  <a:lnTo>
                    <a:pt x="609" y="0"/>
                  </a:lnTo>
                  <a:lnTo>
                    <a:pt x="60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4" name="Line 18"/>
            <p:cNvSpPr>
              <a:spLocks noChangeShapeType="1"/>
            </p:cNvSpPr>
            <p:nvPr/>
          </p:nvSpPr>
          <p:spPr bwMode="auto">
            <a:xfrm>
              <a:off x="539" y="143"/>
              <a:ext cx="321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5" name="Line 19"/>
            <p:cNvSpPr>
              <a:spLocks noChangeShapeType="1"/>
            </p:cNvSpPr>
            <p:nvPr/>
          </p:nvSpPr>
          <p:spPr bwMode="auto">
            <a:xfrm>
              <a:off x="539" y="1704"/>
              <a:ext cx="321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6" name="Line 20"/>
            <p:cNvSpPr>
              <a:spLocks noChangeShapeType="1"/>
            </p:cNvSpPr>
            <p:nvPr/>
          </p:nvSpPr>
          <p:spPr bwMode="auto">
            <a:xfrm flipV="1">
              <a:off x="3754" y="143"/>
              <a:ext cx="1" cy="15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7" name="Line 21"/>
            <p:cNvSpPr>
              <a:spLocks noChangeShapeType="1"/>
            </p:cNvSpPr>
            <p:nvPr/>
          </p:nvSpPr>
          <p:spPr bwMode="auto">
            <a:xfrm flipV="1">
              <a:off x="539" y="143"/>
              <a:ext cx="1" cy="15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8" name="Line 22"/>
            <p:cNvSpPr>
              <a:spLocks noChangeShapeType="1"/>
            </p:cNvSpPr>
            <p:nvPr/>
          </p:nvSpPr>
          <p:spPr bwMode="auto">
            <a:xfrm>
              <a:off x="539" y="1704"/>
              <a:ext cx="321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59" name="Line 23"/>
            <p:cNvSpPr>
              <a:spLocks noChangeShapeType="1"/>
            </p:cNvSpPr>
            <p:nvPr/>
          </p:nvSpPr>
          <p:spPr bwMode="auto">
            <a:xfrm flipV="1">
              <a:off x="539" y="143"/>
              <a:ext cx="1" cy="15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60" name="Line 24"/>
            <p:cNvSpPr>
              <a:spLocks noChangeShapeType="1"/>
            </p:cNvSpPr>
            <p:nvPr/>
          </p:nvSpPr>
          <p:spPr bwMode="auto">
            <a:xfrm flipV="1">
              <a:off x="539" y="1667"/>
              <a:ext cx="1" cy="3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61" name="Line 25"/>
            <p:cNvSpPr>
              <a:spLocks noChangeShapeType="1"/>
            </p:cNvSpPr>
            <p:nvPr/>
          </p:nvSpPr>
          <p:spPr bwMode="auto">
            <a:xfrm>
              <a:off x="539" y="143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62" name="Rectangle 26"/>
            <p:cNvSpPr>
              <a:spLocks noChangeArrowheads="1"/>
            </p:cNvSpPr>
            <p:nvPr/>
          </p:nvSpPr>
          <p:spPr bwMode="auto">
            <a:xfrm>
              <a:off x="513" y="1720"/>
              <a:ext cx="63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0</a:t>
              </a:r>
              <a:endParaRPr lang="en-US" sz="1200"/>
            </a:p>
          </p:txBody>
        </p:sp>
        <p:sp>
          <p:nvSpPr>
            <p:cNvPr id="65563" name="Line 27"/>
            <p:cNvSpPr>
              <a:spLocks noChangeShapeType="1"/>
            </p:cNvSpPr>
            <p:nvPr/>
          </p:nvSpPr>
          <p:spPr bwMode="auto">
            <a:xfrm flipV="1">
              <a:off x="1610" y="1667"/>
              <a:ext cx="1" cy="3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64" name="Line 28"/>
            <p:cNvSpPr>
              <a:spLocks noChangeShapeType="1"/>
            </p:cNvSpPr>
            <p:nvPr/>
          </p:nvSpPr>
          <p:spPr bwMode="auto">
            <a:xfrm>
              <a:off x="1610" y="143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65" name="Rectangle 29"/>
            <p:cNvSpPr>
              <a:spLocks noChangeArrowheads="1"/>
            </p:cNvSpPr>
            <p:nvPr/>
          </p:nvSpPr>
          <p:spPr bwMode="auto">
            <a:xfrm>
              <a:off x="1585" y="1720"/>
              <a:ext cx="63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5</a:t>
              </a:r>
              <a:endParaRPr lang="en-US" sz="1200"/>
            </a:p>
          </p:txBody>
        </p:sp>
        <p:sp>
          <p:nvSpPr>
            <p:cNvPr id="65566" name="Line 30"/>
            <p:cNvSpPr>
              <a:spLocks noChangeShapeType="1"/>
            </p:cNvSpPr>
            <p:nvPr/>
          </p:nvSpPr>
          <p:spPr bwMode="auto">
            <a:xfrm flipV="1">
              <a:off x="2682" y="1667"/>
              <a:ext cx="1" cy="3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67" name="Line 31"/>
            <p:cNvSpPr>
              <a:spLocks noChangeShapeType="1"/>
            </p:cNvSpPr>
            <p:nvPr/>
          </p:nvSpPr>
          <p:spPr bwMode="auto">
            <a:xfrm>
              <a:off x="2682" y="143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68" name="Rectangle 32"/>
            <p:cNvSpPr>
              <a:spLocks noChangeArrowheads="1"/>
            </p:cNvSpPr>
            <p:nvPr/>
          </p:nvSpPr>
          <p:spPr bwMode="auto">
            <a:xfrm>
              <a:off x="2630" y="1720"/>
              <a:ext cx="126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10</a:t>
              </a:r>
              <a:endParaRPr lang="en-US" sz="1200"/>
            </a:p>
          </p:txBody>
        </p:sp>
        <p:sp>
          <p:nvSpPr>
            <p:cNvPr id="65569" name="Line 33"/>
            <p:cNvSpPr>
              <a:spLocks noChangeShapeType="1"/>
            </p:cNvSpPr>
            <p:nvPr/>
          </p:nvSpPr>
          <p:spPr bwMode="auto">
            <a:xfrm flipV="1">
              <a:off x="3754" y="1667"/>
              <a:ext cx="1" cy="3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70" name="Line 34"/>
            <p:cNvSpPr>
              <a:spLocks noChangeShapeType="1"/>
            </p:cNvSpPr>
            <p:nvPr/>
          </p:nvSpPr>
          <p:spPr bwMode="auto">
            <a:xfrm>
              <a:off x="3754" y="143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71" name="Rectangle 35"/>
            <p:cNvSpPr>
              <a:spLocks noChangeArrowheads="1"/>
            </p:cNvSpPr>
            <p:nvPr/>
          </p:nvSpPr>
          <p:spPr bwMode="auto">
            <a:xfrm>
              <a:off x="3701" y="1720"/>
              <a:ext cx="126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15</a:t>
              </a:r>
              <a:endParaRPr lang="en-US" sz="1200"/>
            </a:p>
          </p:txBody>
        </p:sp>
        <p:sp>
          <p:nvSpPr>
            <p:cNvPr id="65572" name="Line 36"/>
            <p:cNvSpPr>
              <a:spLocks noChangeShapeType="1"/>
            </p:cNvSpPr>
            <p:nvPr/>
          </p:nvSpPr>
          <p:spPr bwMode="auto">
            <a:xfrm>
              <a:off x="539" y="1704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73" name="Line 37"/>
            <p:cNvSpPr>
              <a:spLocks noChangeShapeType="1"/>
            </p:cNvSpPr>
            <p:nvPr/>
          </p:nvSpPr>
          <p:spPr bwMode="auto">
            <a:xfrm flipH="1">
              <a:off x="3717" y="1704"/>
              <a:ext cx="3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74" name="Rectangle 38"/>
            <p:cNvSpPr>
              <a:spLocks noChangeArrowheads="1"/>
            </p:cNvSpPr>
            <p:nvPr/>
          </p:nvSpPr>
          <p:spPr bwMode="auto">
            <a:xfrm>
              <a:off x="380" y="1646"/>
              <a:ext cx="165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-40</a:t>
              </a:r>
              <a:endParaRPr lang="en-US" sz="1200"/>
            </a:p>
          </p:txBody>
        </p:sp>
        <p:sp>
          <p:nvSpPr>
            <p:cNvPr id="65575" name="Line 39"/>
            <p:cNvSpPr>
              <a:spLocks noChangeShapeType="1"/>
            </p:cNvSpPr>
            <p:nvPr/>
          </p:nvSpPr>
          <p:spPr bwMode="auto">
            <a:xfrm>
              <a:off x="539" y="1392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76" name="Line 40"/>
            <p:cNvSpPr>
              <a:spLocks noChangeShapeType="1"/>
            </p:cNvSpPr>
            <p:nvPr/>
          </p:nvSpPr>
          <p:spPr bwMode="auto">
            <a:xfrm flipH="1">
              <a:off x="3717" y="1392"/>
              <a:ext cx="3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77" name="Rectangle 41"/>
            <p:cNvSpPr>
              <a:spLocks noChangeArrowheads="1"/>
            </p:cNvSpPr>
            <p:nvPr/>
          </p:nvSpPr>
          <p:spPr bwMode="auto">
            <a:xfrm>
              <a:off x="380" y="1334"/>
              <a:ext cx="165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-20</a:t>
              </a:r>
              <a:endParaRPr lang="en-US" sz="1200"/>
            </a:p>
          </p:txBody>
        </p:sp>
        <p:sp>
          <p:nvSpPr>
            <p:cNvPr id="65578" name="Line 42"/>
            <p:cNvSpPr>
              <a:spLocks noChangeShapeType="1"/>
            </p:cNvSpPr>
            <p:nvPr/>
          </p:nvSpPr>
          <p:spPr bwMode="auto">
            <a:xfrm>
              <a:off x="539" y="1080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79" name="Line 43"/>
            <p:cNvSpPr>
              <a:spLocks noChangeShapeType="1"/>
            </p:cNvSpPr>
            <p:nvPr/>
          </p:nvSpPr>
          <p:spPr bwMode="auto">
            <a:xfrm flipH="1">
              <a:off x="3717" y="1080"/>
              <a:ext cx="3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80" name="Rectangle 44"/>
            <p:cNvSpPr>
              <a:spLocks noChangeArrowheads="1"/>
            </p:cNvSpPr>
            <p:nvPr/>
          </p:nvSpPr>
          <p:spPr bwMode="auto">
            <a:xfrm>
              <a:off x="465" y="1021"/>
              <a:ext cx="63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0</a:t>
              </a:r>
              <a:endParaRPr lang="en-US" sz="1200"/>
            </a:p>
          </p:txBody>
        </p:sp>
        <p:sp>
          <p:nvSpPr>
            <p:cNvPr id="65581" name="Line 45"/>
            <p:cNvSpPr>
              <a:spLocks noChangeShapeType="1"/>
            </p:cNvSpPr>
            <p:nvPr/>
          </p:nvSpPr>
          <p:spPr bwMode="auto">
            <a:xfrm>
              <a:off x="539" y="767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82" name="Line 46"/>
            <p:cNvSpPr>
              <a:spLocks noChangeShapeType="1"/>
            </p:cNvSpPr>
            <p:nvPr/>
          </p:nvSpPr>
          <p:spPr bwMode="auto">
            <a:xfrm flipH="1">
              <a:off x="3717" y="767"/>
              <a:ext cx="3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83" name="Rectangle 47"/>
            <p:cNvSpPr>
              <a:spLocks noChangeArrowheads="1"/>
            </p:cNvSpPr>
            <p:nvPr/>
          </p:nvSpPr>
          <p:spPr bwMode="auto">
            <a:xfrm>
              <a:off x="414" y="709"/>
              <a:ext cx="126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20</a:t>
              </a:r>
              <a:endParaRPr lang="en-US" sz="1200"/>
            </a:p>
          </p:txBody>
        </p:sp>
        <p:sp>
          <p:nvSpPr>
            <p:cNvPr id="65584" name="Line 48"/>
            <p:cNvSpPr>
              <a:spLocks noChangeShapeType="1"/>
            </p:cNvSpPr>
            <p:nvPr/>
          </p:nvSpPr>
          <p:spPr bwMode="auto">
            <a:xfrm>
              <a:off x="539" y="455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85" name="Line 49"/>
            <p:cNvSpPr>
              <a:spLocks noChangeShapeType="1"/>
            </p:cNvSpPr>
            <p:nvPr/>
          </p:nvSpPr>
          <p:spPr bwMode="auto">
            <a:xfrm flipH="1">
              <a:off x="3717" y="455"/>
              <a:ext cx="3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86" name="Rectangle 50"/>
            <p:cNvSpPr>
              <a:spLocks noChangeArrowheads="1"/>
            </p:cNvSpPr>
            <p:nvPr/>
          </p:nvSpPr>
          <p:spPr bwMode="auto">
            <a:xfrm>
              <a:off x="414" y="396"/>
              <a:ext cx="126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40</a:t>
              </a:r>
              <a:endParaRPr lang="en-US" sz="1200"/>
            </a:p>
          </p:txBody>
        </p:sp>
        <p:sp>
          <p:nvSpPr>
            <p:cNvPr id="65587" name="Line 51"/>
            <p:cNvSpPr>
              <a:spLocks noChangeShapeType="1"/>
            </p:cNvSpPr>
            <p:nvPr/>
          </p:nvSpPr>
          <p:spPr bwMode="auto">
            <a:xfrm>
              <a:off x="539" y="143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88" name="Line 52"/>
            <p:cNvSpPr>
              <a:spLocks noChangeShapeType="1"/>
            </p:cNvSpPr>
            <p:nvPr/>
          </p:nvSpPr>
          <p:spPr bwMode="auto">
            <a:xfrm flipH="1">
              <a:off x="3717" y="143"/>
              <a:ext cx="3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89" name="Rectangle 53"/>
            <p:cNvSpPr>
              <a:spLocks noChangeArrowheads="1"/>
            </p:cNvSpPr>
            <p:nvPr/>
          </p:nvSpPr>
          <p:spPr bwMode="auto">
            <a:xfrm>
              <a:off x="414" y="84"/>
              <a:ext cx="126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Helvetica" pitchFamily="34" charset="0"/>
                </a:rPr>
                <a:t>60</a:t>
              </a:r>
              <a:endParaRPr lang="en-US" sz="1200"/>
            </a:p>
          </p:txBody>
        </p:sp>
        <p:sp>
          <p:nvSpPr>
            <p:cNvPr id="65590" name="Line 54"/>
            <p:cNvSpPr>
              <a:spLocks noChangeShapeType="1"/>
            </p:cNvSpPr>
            <p:nvPr/>
          </p:nvSpPr>
          <p:spPr bwMode="auto">
            <a:xfrm>
              <a:off x="539" y="143"/>
              <a:ext cx="321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91" name="Line 55"/>
            <p:cNvSpPr>
              <a:spLocks noChangeShapeType="1"/>
            </p:cNvSpPr>
            <p:nvPr/>
          </p:nvSpPr>
          <p:spPr bwMode="auto">
            <a:xfrm>
              <a:off x="539" y="1704"/>
              <a:ext cx="321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92" name="Line 56"/>
            <p:cNvSpPr>
              <a:spLocks noChangeShapeType="1"/>
            </p:cNvSpPr>
            <p:nvPr/>
          </p:nvSpPr>
          <p:spPr bwMode="auto">
            <a:xfrm flipV="1">
              <a:off x="3754" y="143"/>
              <a:ext cx="1" cy="15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93" name="Line 57"/>
            <p:cNvSpPr>
              <a:spLocks noChangeShapeType="1"/>
            </p:cNvSpPr>
            <p:nvPr/>
          </p:nvSpPr>
          <p:spPr bwMode="auto">
            <a:xfrm flipV="1">
              <a:off x="539" y="143"/>
              <a:ext cx="1" cy="15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94" name="Freeform 58"/>
            <p:cNvSpPr>
              <a:spLocks/>
            </p:cNvSpPr>
            <p:nvPr/>
          </p:nvSpPr>
          <p:spPr bwMode="auto">
            <a:xfrm>
              <a:off x="539" y="529"/>
              <a:ext cx="443" cy="847"/>
            </a:xfrm>
            <a:custGeom>
              <a:avLst/>
              <a:gdLst>
                <a:gd name="T0" fmla="*/ 10 w 443"/>
                <a:gd name="T1" fmla="*/ 551 h 847"/>
                <a:gd name="T2" fmla="*/ 26 w 443"/>
                <a:gd name="T3" fmla="*/ 551 h 847"/>
                <a:gd name="T4" fmla="*/ 42 w 443"/>
                <a:gd name="T5" fmla="*/ 551 h 847"/>
                <a:gd name="T6" fmla="*/ 58 w 443"/>
                <a:gd name="T7" fmla="*/ 551 h 847"/>
                <a:gd name="T8" fmla="*/ 73 w 443"/>
                <a:gd name="T9" fmla="*/ 551 h 847"/>
                <a:gd name="T10" fmla="*/ 89 w 443"/>
                <a:gd name="T11" fmla="*/ 551 h 847"/>
                <a:gd name="T12" fmla="*/ 105 w 443"/>
                <a:gd name="T13" fmla="*/ 551 h 847"/>
                <a:gd name="T14" fmla="*/ 121 w 443"/>
                <a:gd name="T15" fmla="*/ 551 h 847"/>
                <a:gd name="T16" fmla="*/ 137 w 443"/>
                <a:gd name="T17" fmla="*/ 551 h 847"/>
                <a:gd name="T18" fmla="*/ 153 w 443"/>
                <a:gd name="T19" fmla="*/ 551 h 847"/>
                <a:gd name="T20" fmla="*/ 168 w 443"/>
                <a:gd name="T21" fmla="*/ 551 h 847"/>
                <a:gd name="T22" fmla="*/ 184 w 443"/>
                <a:gd name="T23" fmla="*/ 551 h 847"/>
                <a:gd name="T24" fmla="*/ 200 w 443"/>
                <a:gd name="T25" fmla="*/ 551 h 847"/>
                <a:gd name="T26" fmla="*/ 211 w 443"/>
                <a:gd name="T27" fmla="*/ 630 h 847"/>
                <a:gd name="T28" fmla="*/ 221 w 443"/>
                <a:gd name="T29" fmla="*/ 694 h 847"/>
                <a:gd name="T30" fmla="*/ 227 w 443"/>
                <a:gd name="T31" fmla="*/ 762 h 847"/>
                <a:gd name="T32" fmla="*/ 237 w 443"/>
                <a:gd name="T33" fmla="*/ 789 h 847"/>
                <a:gd name="T34" fmla="*/ 242 w 443"/>
                <a:gd name="T35" fmla="*/ 747 h 847"/>
                <a:gd name="T36" fmla="*/ 253 w 443"/>
                <a:gd name="T37" fmla="*/ 593 h 847"/>
                <a:gd name="T38" fmla="*/ 258 w 443"/>
                <a:gd name="T39" fmla="*/ 365 h 847"/>
                <a:gd name="T40" fmla="*/ 269 w 443"/>
                <a:gd name="T41" fmla="*/ 196 h 847"/>
                <a:gd name="T42" fmla="*/ 274 w 443"/>
                <a:gd name="T43" fmla="*/ 37 h 847"/>
                <a:gd name="T44" fmla="*/ 285 w 443"/>
                <a:gd name="T45" fmla="*/ 6 h 847"/>
                <a:gd name="T46" fmla="*/ 290 w 443"/>
                <a:gd name="T47" fmla="*/ 53 h 847"/>
                <a:gd name="T48" fmla="*/ 300 w 443"/>
                <a:gd name="T49" fmla="*/ 185 h 847"/>
                <a:gd name="T50" fmla="*/ 306 w 443"/>
                <a:gd name="T51" fmla="*/ 339 h 847"/>
                <a:gd name="T52" fmla="*/ 316 w 443"/>
                <a:gd name="T53" fmla="*/ 450 h 847"/>
                <a:gd name="T54" fmla="*/ 322 w 443"/>
                <a:gd name="T55" fmla="*/ 556 h 847"/>
                <a:gd name="T56" fmla="*/ 332 w 443"/>
                <a:gd name="T57" fmla="*/ 625 h 847"/>
                <a:gd name="T58" fmla="*/ 337 w 443"/>
                <a:gd name="T59" fmla="*/ 641 h 847"/>
                <a:gd name="T60" fmla="*/ 348 w 443"/>
                <a:gd name="T61" fmla="*/ 609 h 847"/>
                <a:gd name="T62" fmla="*/ 359 w 443"/>
                <a:gd name="T63" fmla="*/ 577 h 847"/>
                <a:gd name="T64" fmla="*/ 364 w 443"/>
                <a:gd name="T65" fmla="*/ 535 h 847"/>
                <a:gd name="T66" fmla="*/ 380 w 443"/>
                <a:gd name="T67" fmla="*/ 508 h 847"/>
                <a:gd name="T68" fmla="*/ 385 w 443"/>
                <a:gd name="T69" fmla="*/ 514 h 847"/>
                <a:gd name="T70" fmla="*/ 390 w 443"/>
                <a:gd name="T71" fmla="*/ 556 h 847"/>
                <a:gd name="T72" fmla="*/ 401 w 443"/>
                <a:gd name="T73" fmla="*/ 630 h 847"/>
                <a:gd name="T74" fmla="*/ 406 w 443"/>
                <a:gd name="T75" fmla="*/ 731 h 847"/>
                <a:gd name="T76" fmla="*/ 417 w 443"/>
                <a:gd name="T77" fmla="*/ 799 h 847"/>
                <a:gd name="T78" fmla="*/ 422 w 443"/>
                <a:gd name="T79" fmla="*/ 847 h 847"/>
                <a:gd name="T80" fmla="*/ 432 w 443"/>
                <a:gd name="T81" fmla="*/ 821 h 847"/>
                <a:gd name="T82" fmla="*/ 438 w 443"/>
                <a:gd name="T83" fmla="*/ 715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43" h="847">
                  <a:moveTo>
                    <a:pt x="0" y="551"/>
                  </a:moveTo>
                  <a:lnTo>
                    <a:pt x="5" y="551"/>
                  </a:lnTo>
                  <a:lnTo>
                    <a:pt x="10" y="551"/>
                  </a:lnTo>
                  <a:lnTo>
                    <a:pt x="15" y="551"/>
                  </a:lnTo>
                  <a:lnTo>
                    <a:pt x="21" y="551"/>
                  </a:lnTo>
                  <a:lnTo>
                    <a:pt x="26" y="551"/>
                  </a:lnTo>
                  <a:lnTo>
                    <a:pt x="31" y="551"/>
                  </a:lnTo>
                  <a:lnTo>
                    <a:pt x="36" y="551"/>
                  </a:lnTo>
                  <a:lnTo>
                    <a:pt x="42" y="551"/>
                  </a:lnTo>
                  <a:lnTo>
                    <a:pt x="47" y="551"/>
                  </a:lnTo>
                  <a:lnTo>
                    <a:pt x="52" y="551"/>
                  </a:lnTo>
                  <a:lnTo>
                    <a:pt x="58" y="551"/>
                  </a:lnTo>
                  <a:lnTo>
                    <a:pt x="63" y="551"/>
                  </a:lnTo>
                  <a:lnTo>
                    <a:pt x="68" y="551"/>
                  </a:lnTo>
                  <a:lnTo>
                    <a:pt x="73" y="551"/>
                  </a:lnTo>
                  <a:lnTo>
                    <a:pt x="79" y="551"/>
                  </a:lnTo>
                  <a:lnTo>
                    <a:pt x="84" y="551"/>
                  </a:lnTo>
                  <a:lnTo>
                    <a:pt x="89" y="551"/>
                  </a:lnTo>
                  <a:lnTo>
                    <a:pt x="95" y="551"/>
                  </a:lnTo>
                  <a:lnTo>
                    <a:pt x="100" y="551"/>
                  </a:lnTo>
                  <a:lnTo>
                    <a:pt x="105" y="551"/>
                  </a:lnTo>
                  <a:lnTo>
                    <a:pt x="110" y="551"/>
                  </a:lnTo>
                  <a:lnTo>
                    <a:pt x="116" y="551"/>
                  </a:lnTo>
                  <a:lnTo>
                    <a:pt x="121" y="551"/>
                  </a:lnTo>
                  <a:lnTo>
                    <a:pt x="126" y="551"/>
                  </a:lnTo>
                  <a:lnTo>
                    <a:pt x="132" y="551"/>
                  </a:lnTo>
                  <a:lnTo>
                    <a:pt x="137" y="551"/>
                  </a:lnTo>
                  <a:lnTo>
                    <a:pt x="142" y="551"/>
                  </a:lnTo>
                  <a:lnTo>
                    <a:pt x="147" y="551"/>
                  </a:lnTo>
                  <a:lnTo>
                    <a:pt x="153" y="551"/>
                  </a:lnTo>
                  <a:lnTo>
                    <a:pt x="158" y="551"/>
                  </a:lnTo>
                  <a:lnTo>
                    <a:pt x="163" y="551"/>
                  </a:lnTo>
                  <a:lnTo>
                    <a:pt x="168" y="551"/>
                  </a:lnTo>
                  <a:lnTo>
                    <a:pt x="174" y="551"/>
                  </a:lnTo>
                  <a:lnTo>
                    <a:pt x="179" y="551"/>
                  </a:lnTo>
                  <a:lnTo>
                    <a:pt x="184" y="551"/>
                  </a:lnTo>
                  <a:lnTo>
                    <a:pt x="190" y="551"/>
                  </a:lnTo>
                  <a:lnTo>
                    <a:pt x="195" y="551"/>
                  </a:lnTo>
                  <a:lnTo>
                    <a:pt x="200" y="551"/>
                  </a:lnTo>
                  <a:lnTo>
                    <a:pt x="205" y="551"/>
                  </a:lnTo>
                  <a:lnTo>
                    <a:pt x="211" y="619"/>
                  </a:lnTo>
                  <a:lnTo>
                    <a:pt x="211" y="630"/>
                  </a:lnTo>
                  <a:lnTo>
                    <a:pt x="216" y="641"/>
                  </a:lnTo>
                  <a:lnTo>
                    <a:pt x="216" y="672"/>
                  </a:lnTo>
                  <a:lnTo>
                    <a:pt x="221" y="694"/>
                  </a:lnTo>
                  <a:lnTo>
                    <a:pt x="221" y="709"/>
                  </a:lnTo>
                  <a:lnTo>
                    <a:pt x="227" y="725"/>
                  </a:lnTo>
                  <a:lnTo>
                    <a:pt x="227" y="762"/>
                  </a:lnTo>
                  <a:lnTo>
                    <a:pt x="232" y="773"/>
                  </a:lnTo>
                  <a:lnTo>
                    <a:pt x="232" y="784"/>
                  </a:lnTo>
                  <a:lnTo>
                    <a:pt x="237" y="789"/>
                  </a:lnTo>
                  <a:lnTo>
                    <a:pt x="237" y="778"/>
                  </a:lnTo>
                  <a:lnTo>
                    <a:pt x="242" y="768"/>
                  </a:lnTo>
                  <a:lnTo>
                    <a:pt x="242" y="747"/>
                  </a:lnTo>
                  <a:lnTo>
                    <a:pt x="248" y="715"/>
                  </a:lnTo>
                  <a:lnTo>
                    <a:pt x="248" y="641"/>
                  </a:lnTo>
                  <a:lnTo>
                    <a:pt x="253" y="593"/>
                  </a:lnTo>
                  <a:lnTo>
                    <a:pt x="253" y="540"/>
                  </a:lnTo>
                  <a:lnTo>
                    <a:pt x="258" y="482"/>
                  </a:lnTo>
                  <a:lnTo>
                    <a:pt x="258" y="365"/>
                  </a:lnTo>
                  <a:lnTo>
                    <a:pt x="264" y="307"/>
                  </a:lnTo>
                  <a:lnTo>
                    <a:pt x="264" y="249"/>
                  </a:lnTo>
                  <a:lnTo>
                    <a:pt x="269" y="196"/>
                  </a:lnTo>
                  <a:lnTo>
                    <a:pt x="269" y="106"/>
                  </a:lnTo>
                  <a:lnTo>
                    <a:pt x="274" y="69"/>
                  </a:lnTo>
                  <a:lnTo>
                    <a:pt x="274" y="37"/>
                  </a:lnTo>
                  <a:lnTo>
                    <a:pt x="279" y="16"/>
                  </a:lnTo>
                  <a:lnTo>
                    <a:pt x="279" y="0"/>
                  </a:lnTo>
                  <a:lnTo>
                    <a:pt x="285" y="6"/>
                  </a:lnTo>
                  <a:lnTo>
                    <a:pt x="285" y="16"/>
                  </a:lnTo>
                  <a:lnTo>
                    <a:pt x="290" y="32"/>
                  </a:lnTo>
                  <a:lnTo>
                    <a:pt x="290" y="53"/>
                  </a:lnTo>
                  <a:lnTo>
                    <a:pt x="295" y="85"/>
                  </a:lnTo>
                  <a:lnTo>
                    <a:pt x="295" y="148"/>
                  </a:lnTo>
                  <a:lnTo>
                    <a:pt x="300" y="185"/>
                  </a:lnTo>
                  <a:lnTo>
                    <a:pt x="300" y="223"/>
                  </a:lnTo>
                  <a:lnTo>
                    <a:pt x="306" y="265"/>
                  </a:lnTo>
                  <a:lnTo>
                    <a:pt x="306" y="339"/>
                  </a:lnTo>
                  <a:lnTo>
                    <a:pt x="311" y="376"/>
                  </a:lnTo>
                  <a:lnTo>
                    <a:pt x="311" y="413"/>
                  </a:lnTo>
                  <a:lnTo>
                    <a:pt x="316" y="450"/>
                  </a:lnTo>
                  <a:lnTo>
                    <a:pt x="316" y="508"/>
                  </a:lnTo>
                  <a:lnTo>
                    <a:pt x="322" y="535"/>
                  </a:lnTo>
                  <a:lnTo>
                    <a:pt x="322" y="556"/>
                  </a:lnTo>
                  <a:lnTo>
                    <a:pt x="327" y="577"/>
                  </a:lnTo>
                  <a:lnTo>
                    <a:pt x="327" y="609"/>
                  </a:lnTo>
                  <a:lnTo>
                    <a:pt x="332" y="625"/>
                  </a:lnTo>
                  <a:lnTo>
                    <a:pt x="332" y="630"/>
                  </a:lnTo>
                  <a:lnTo>
                    <a:pt x="343" y="641"/>
                  </a:lnTo>
                  <a:lnTo>
                    <a:pt x="337" y="641"/>
                  </a:lnTo>
                  <a:lnTo>
                    <a:pt x="343" y="635"/>
                  </a:lnTo>
                  <a:lnTo>
                    <a:pt x="348" y="630"/>
                  </a:lnTo>
                  <a:lnTo>
                    <a:pt x="348" y="609"/>
                  </a:lnTo>
                  <a:lnTo>
                    <a:pt x="353" y="598"/>
                  </a:lnTo>
                  <a:lnTo>
                    <a:pt x="353" y="588"/>
                  </a:lnTo>
                  <a:lnTo>
                    <a:pt x="359" y="577"/>
                  </a:lnTo>
                  <a:lnTo>
                    <a:pt x="359" y="567"/>
                  </a:lnTo>
                  <a:lnTo>
                    <a:pt x="364" y="556"/>
                  </a:lnTo>
                  <a:lnTo>
                    <a:pt x="364" y="535"/>
                  </a:lnTo>
                  <a:lnTo>
                    <a:pt x="369" y="524"/>
                  </a:lnTo>
                  <a:lnTo>
                    <a:pt x="369" y="519"/>
                  </a:lnTo>
                  <a:lnTo>
                    <a:pt x="380" y="508"/>
                  </a:lnTo>
                  <a:lnTo>
                    <a:pt x="374" y="508"/>
                  </a:lnTo>
                  <a:lnTo>
                    <a:pt x="380" y="508"/>
                  </a:lnTo>
                  <a:lnTo>
                    <a:pt x="385" y="514"/>
                  </a:lnTo>
                  <a:lnTo>
                    <a:pt x="385" y="530"/>
                  </a:lnTo>
                  <a:lnTo>
                    <a:pt x="390" y="540"/>
                  </a:lnTo>
                  <a:lnTo>
                    <a:pt x="390" y="556"/>
                  </a:lnTo>
                  <a:lnTo>
                    <a:pt x="396" y="572"/>
                  </a:lnTo>
                  <a:lnTo>
                    <a:pt x="396" y="609"/>
                  </a:lnTo>
                  <a:lnTo>
                    <a:pt x="401" y="630"/>
                  </a:lnTo>
                  <a:lnTo>
                    <a:pt x="401" y="657"/>
                  </a:lnTo>
                  <a:lnTo>
                    <a:pt x="406" y="678"/>
                  </a:lnTo>
                  <a:lnTo>
                    <a:pt x="406" y="731"/>
                  </a:lnTo>
                  <a:lnTo>
                    <a:pt x="411" y="757"/>
                  </a:lnTo>
                  <a:lnTo>
                    <a:pt x="411" y="778"/>
                  </a:lnTo>
                  <a:lnTo>
                    <a:pt x="417" y="799"/>
                  </a:lnTo>
                  <a:lnTo>
                    <a:pt x="417" y="831"/>
                  </a:lnTo>
                  <a:lnTo>
                    <a:pt x="422" y="842"/>
                  </a:lnTo>
                  <a:lnTo>
                    <a:pt x="422" y="847"/>
                  </a:lnTo>
                  <a:lnTo>
                    <a:pt x="427" y="842"/>
                  </a:lnTo>
                  <a:lnTo>
                    <a:pt x="427" y="831"/>
                  </a:lnTo>
                  <a:lnTo>
                    <a:pt x="432" y="821"/>
                  </a:lnTo>
                  <a:lnTo>
                    <a:pt x="432" y="773"/>
                  </a:lnTo>
                  <a:lnTo>
                    <a:pt x="438" y="747"/>
                  </a:lnTo>
                  <a:lnTo>
                    <a:pt x="438" y="715"/>
                  </a:lnTo>
                  <a:lnTo>
                    <a:pt x="443" y="678"/>
                  </a:lnTo>
                  <a:lnTo>
                    <a:pt x="443" y="598"/>
                  </a:lnTo>
                </a:path>
              </a:pathLst>
            </a:custGeom>
            <a:noFill/>
            <a:ln w="6985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95" name="Freeform 59"/>
            <p:cNvSpPr>
              <a:spLocks/>
            </p:cNvSpPr>
            <p:nvPr/>
          </p:nvSpPr>
          <p:spPr bwMode="auto">
            <a:xfrm>
              <a:off x="982" y="360"/>
              <a:ext cx="338" cy="1069"/>
            </a:xfrm>
            <a:custGeom>
              <a:avLst/>
              <a:gdLst>
                <a:gd name="T0" fmla="*/ 5 w 338"/>
                <a:gd name="T1" fmla="*/ 688 h 1069"/>
                <a:gd name="T2" fmla="*/ 16 w 338"/>
                <a:gd name="T3" fmla="*/ 534 h 1069"/>
                <a:gd name="T4" fmla="*/ 21 w 338"/>
                <a:gd name="T5" fmla="*/ 386 h 1069"/>
                <a:gd name="T6" fmla="*/ 32 w 338"/>
                <a:gd name="T7" fmla="*/ 275 h 1069"/>
                <a:gd name="T8" fmla="*/ 37 w 338"/>
                <a:gd name="T9" fmla="*/ 132 h 1069"/>
                <a:gd name="T10" fmla="*/ 48 w 338"/>
                <a:gd name="T11" fmla="*/ 21 h 1069"/>
                <a:gd name="T12" fmla="*/ 53 w 338"/>
                <a:gd name="T13" fmla="*/ 5 h 1069"/>
                <a:gd name="T14" fmla="*/ 63 w 338"/>
                <a:gd name="T15" fmla="*/ 111 h 1069"/>
                <a:gd name="T16" fmla="*/ 69 w 338"/>
                <a:gd name="T17" fmla="*/ 354 h 1069"/>
                <a:gd name="T18" fmla="*/ 79 w 338"/>
                <a:gd name="T19" fmla="*/ 577 h 1069"/>
                <a:gd name="T20" fmla="*/ 85 w 338"/>
                <a:gd name="T21" fmla="*/ 847 h 1069"/>
                <a:gd name="T22" fmla="*/ 95 w 338"/>
                <a:gd name="T23" fmla="*/ 990 h 1069"/>
                <a:gd name="T24" fmla="*/ 100 w 338"/>
                <a:gd name="T25" fmla="*/ 1000 h 1069"/>
                <a:gd name="T26" fmla="*/ 111 w 338"/>
                <a:gd name="T27" fmla="*/ 942 h 1069"/>
                <a:gd name="T28" fmla="*/ 116 w 338"/>
                <a:gd name="T29" fmla="*/ 836 h 1069"/>
                <a:gd name="T30" fmla="*/ 127 w 338"/>
                <a:gd name="T31" fmla="*/ 746 h 1069"/>
                <a:gd name="T32" fmla="*/ 132 w 338"/>
                <a:gd name="T33" fmla="*/ 704 h 1069"/>
                <a:gd name="T34" fmla="*/ 143 w 338"/>
                <a:gd name="T35" fmla="*/ 683 h 1069"/>
                <a:gd name="T36" fmla="*/ 153 w 338"/>
                <a:gd name="T37" fmla="*/ 720 h 1069"/>
                <a:gd name="T38" fmla="*/ 158 w 338"/>
                <a:gd name="T39" fmla="*/ 815 h 1069"/>
                <a:gd name="T40" fmla="*/ 169 w 338"/>
                <a:gd name="T41" fmla="*/ 900 h 1069"/>
                <a:gd name="T42" fmla="*/ 174 w 338"/>
                <a:gd name="T43" fmla="*/ 1000 h 1069"/>
                <a:gd name="T44" fmla="*/ 185 w 338"/>
                <a:gd name="T45" fmla="*/ 1016 h 1069"/>
                <a:gd name="T46" fmla="*/ 190 w 338"/>
                <a:gd name="T47" fmla="*/ 931 h 1069"/>
                <a:gd name="T48" fmla="*/ 201 w 338"/>
                <a:gd name="T49" fmla="*/ 826 h 1069"/>
                <a:gd name="T50" fmla="*/ 206 w 338"/>
                <a:gd name="T51" fmla="*/ 677 h 1069"/>
                <a:gd name="T52" fmla="*/ 217 w 338"/>
                <a:gd name="T53" fmla="*/ 598 h 1069"/>
                <a:gd name="T54" fmla="*/ 222 w 338"/>
                <a:gd name="T55" fmla="*/ 529 h 1069"/>
                <a:gd name="T56" fmla="*/ 232 w 338"/>
                <a:gd name="T57" fmla="*/ 466 h 1069"/>
                <a:gd name="T58" fmla="*/ 238 w 338"/>
                <a:gd name="T59" fmla="*/ 354 h 1069"/>
                <a:gd name="T60" fmla="*/ 248 w 338"/>
                <a:gd name="T61" fmla="*/ 243 h 1069"/>
                <a:gd name="T62" fmla="*/ 253 w 338"/>
                <a:gd name="T63" fmla="*/ 106 h 1069"/>
                <a:gd name="T64" fmla="*/ 264 w 338"/>
                <a:gd name="T65" fmla="*/ 79 h 1069"/>
                <a:gd name="T66" fmla="*/ 269 w 338"/>
                <a:gd name="T67" fmla="*/ 169 h 1069"/>
                <a:gd name="T68" fmla="*/ 280 w 338"/>
                <a:gd name="T69" fmla="*/ 413 h 1069"/>
                <a:gd name="T70" fmla="*/ 285 w 338"/>
                <a:gd name="T71" fmla="*/ 709 h 1069"/>
                <a:gd name="T72" fmla="*/ 296 w 338"/>
                <a:gd name="T73" fmla="*/ 905 h 1069"/>
                <a:gd name="T74" fmla="*/ 301 w 338"/>
                <a:gd name="T75" fmla="*/ 1048 h 1069"/>
                <a:gd name="T76" fmla="*/ 312 w 338"/>
                <a:gd name="T77" fmla="*/ 1058 h 1069"/>
                <a:gd name="T78" fmla="*/ 317 w 338"/>
                <a:gd name="T79" fmla="*/ 974 h 1069"/>
                <a:gd name="T80" fmla="*/ 327 w 338"/>
                <a:gd name="T81" fmla="*/ 889 h 1069"/>
                <a:gd name="T82" fmla="*/ 333 w 338"/>
                <a:gd name="T83" fmla="*/ 783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38" h="1069">
                  <a:moveTo>
                    <a:pt x="0" y="767"/>
                  </a:moveTo>
                  <a:lnTo>
                    <a:pt x="5" y="730"/>
                  </a:lnTo>
                  <a:lnTo>
                    <a:pt x="5" y="688"/>
                  </a:lnTo>
                  <a:lnTo>
                    <a:pt x="11" y="651"/>
                  </a:lnTo>
                  <a:lnTo>
                    <a:pt x="11" y="571"/>
                  </a:lnTo>
                  <a:lnTo>
                    <a:pt x="16" y="534"/>
                  </a:lnTo>
                  <a:lnTo>
                    <a:pt x="16" y="492"/>
                  </a:lnTo>
                  <a:lnTo>
                    <a:pt x="21" y="460"/>
                  </a:lnTo>
                  <a:lnTo>
                    <a:pt x="21" y="386"/>
                  </a:lnTo>
                  <a:lnTo>
                    <a:pt x="26" y="349"/>
                  </a:lnTo>
                  <a:lnTo>
                    <a:pt x="26" y="312"/>
                  </a:lnTo>
                  <a:lnTo>
                    <a:pt x="32" y="275"/>
                  </a:lnTo>
                  <a:lnTo>
                    <a:pt x="32" y="201"/>
                  </a:lnTo>
                  <a:lnTo>
                    <a:pt x="37" y="164"/>
                  </a:lnTo>
                  <a:lnTo>
                    <a:pt x="37" y="132"/>
                  </a:lnTo>
                  <a:lnTo>
                    <a:pt x="42" y="95"/>
                  </a:lnTo>
                  <a:lnTo>
                    <a:pt x="42" y="42"/>
                  </a:lnTo>
                  <a:lnTo>
                    <a:pt x="48" y="21"/>
                  </a:lnTo>
                  <a:lnTo>
                    <a:pt x="48" y="1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58" y="16"/>
                  </a:lnTo>
                  <a:lnTo>
                    <a:pt x="58" y="69"/>
                  </a:lnTo>
                  <a:lnTo>
                    <a:pt x="63" y="111"/>
                  </a:lnTo>
                  <a:lnTo>
                    <a:pt x="63" y="159"/>
                  </a:lnTo>
                  <a:lnTo>
                    <a:pt x="69" y="217"/>
                  </a:lnTo>
                  <a:lnTo>
                    <a:pt x="69" y="354"/>
                  </a:lnTo>
                  <a:lnTo>
                    <a:pt x="74" y="429"/>
                  </a:lnTo>
                  <a:lnTo>
                    <a:pt x="74" y="503"/>
                  </a:lnTo>
                  <a:lnTo>
                    <a:pt x="79" y="577"/>
                  </a:lnTo>
                  <a:lnTo>
                    <a:pt x="79" y="725"/>
                  </a:lnTo>
                  <a:lnTo>
                    <a:pt x="85" y="788"/>
                  </a:lnTo>
                  <a:lnTo>
                    <a:pt x="85" y="847"/>
                  </a:lnTo>
                  <a:lnTo>
                    <a:pt x="90" y="894"/>
                  </a:lnTo>
                  <a:lnTo>
                    <a:pt x="90" y="968"/>
                  </a:lnTo>
                  <a:lnTo>
                    <a:pt x="95" y="990"/>
                  </a:lnTo>
                  <a:lnTo>
                    <a:pt x="95" y="1005"/>
                  </a:lnTo>
                  <a:lnTo>
                    <a:pt x="100" y="1011"/>
                  </a:lnTo>
                  <a:lnTo>
                    <a:pt x="100" y="1000"/>
                  </a:lnTo>
                  <a:lnTo>
                    <a:pt x="106" y="984"/>
                  </a:lnTo>
                  <a:lnTo>
                    <a:pt x="106" y="963"/>
                  </a:lnTo>
                  <a:lnTo>
                    <a:pt x="111" y="942"/>
                  </a:lnTo>
                  <a:lnTo>
                    <a:pt x="111" y="889"/>
                  </a:lnTo>
                  <a:lnTo>
                    <a:pt x="116" y="863"/>
                  </a:lnTo>
                  <a:lnTo>
                    <a:pt x="116" y="836"/>
                  </a:lnTo>
                  <a:lnTo>
                    <a:pt x="121" y="810"/>
                  </a:lnTo>
                  <a:lnTo>
                    <a:pt x="121" y="767"/>
                  </a:lnTo>
                  <a:lnTo>
                    <a:pt x="127" y="746"/>
                  </a:lnTo>
                  <a:lnTo>
                    <a:pt x="127" y="730"/>
                  </a:lnTo>
                  <a:lnTo>
                    <a:pt x="132" y="720"/>
                  </a:lnTo>
                  <a:lnTo>
                    <a:pt x="132" y="704"/>
                  </a:lnTo>
                  <a:lnTo>
                    <a:pt x="137" y="699"/>
                  </a:lnTo>
                  <a:lnTo>
                    <a:pt x="137" y="683"/>
                  </a:lnTo>
                  <a:lnTo>
                    <a:pt x="143" y="683"/>
                  </a:lnTo>
                  <a:lnTo>
                    <a:pt x="148" y="688"/>
                  </a:lnTo>
                  <a:lnTo>
                    <a:pt x="148" y="709"/>
                  </a:lnTo>
                  <a:lnTo>
                    <a:pt x="153" y="720"/>
                  </a:lnTo>
                  <a:lnTo>
                    <a:pt x="153" y="741"/>
                  </a:lnTo>
                  <a:lnTo>
                    <a:pt x="158" y="762"/>
                  </a:lnTo>
                  <a:lnTo>
                    <a:pt x="158" y="815"/>
                  </a:lnTo>
                  <a:lnTo>
                    <a:pt x="164" y="841"/>
                  </a:lnTo>
                  <a:lnTo>
                    <a:pt x="164" y="873"/>
                  </a:lnTo>
                  <a:lnTo>
                    <a:pt x="169" y="900"/>
                  </a:lnTo>
                  <a:lnTo>
                    <a:pt x="169" y="958"/>
                  </a:lnTo>
                  <a:lnTo>
                    <a:pt x="174" y="979"/>
                  </a:lnTo>
                  <a:lnTo>
                    <a:pt x="174" y="1000"/>
                  </a:lnTo>
                  <a:lnTo>
                    <a:pt x="180" y="1016"/>
                  </a:lnTo>
                  <a:lnTo>
                    <a:pt x="180" y="1021"/>
                  </a:lnTo>
                  <a:lnTo>
                    <a:pt x="185" y="1016"/>
                  </a:lnTo>
                  <a:lnTo>
                    <a:pt x="185" y="1005"/>
                  </a:lnTo>
                  <a:lnTo>
                    <a:pt x="190" y="990"/>
                  </a:lnTo>
                  <a:lnTo>
                    <a:pt x="190" y="931"/>
                  </a:lnTo>
                  <a:lnTo>
                    <a:pt x="195" y="900"/>
                  </a:lnTo>
                  <a:lnTo>
                    <a:pt x="195" y="863"/>
                  </a:lnTo>
                  <a:lnTo>
                    <a:pt x="201" y="826"/>
                  </a:lnTo>
                  <a:lnTo>
                    <a:pt x="201" y="783"/>
                  </a:lnTo>
                  <a:lnTo>
                    <a:pt x="206" y="746"/>
                  </a:lnTo>
                  <a:lnTo>
                    <a:pt x="206" y="677"/>
                  </a:lnTo>
                  <a:lnTo>
                    <a:pt x="211" y="646"/>
                  </a:lnTo>
                  <a:lnTo>
                    <a:pt x="211" y="619"/>
                  </a:lnTo>
                  <a:lnTo>
                    <a:pt x="217" y="598"/>
                  </a:lnTo>
                  <a:lnTo>
                    <a:pt x="217" y="561"/>
                  </a:lnTo>
                  <a:lnTo>
                    <a:pt x="222" y="545"/>
                  </a:lnTo>
                  <a:lnTo>
                    <a:pt x="222" y="529"/>
                  </a:lnTo>
                  <a:lnTo>
                    <a:pt x="227" y="519"/>
                  </a:lnTo>
                  <a:lnTo>
                    <a:pt x="227" y="487"/>
                  </a:lnTo>
                  <a:lnTo>
                    <a:pt x="232" y="466"/>
                  </a:lnTo>
                  <a:lnTo>
                    <a:pt x="232" y="444"/>
                  </a:lnTo>
                  <a:lnTo>
                    <a:pt x="238" y="418"/>
                  </a:lnTo>
                  <a:lnTo>
                    <a:pt x="238" y="354"/>
                  </a:lnTo>
                  <a:lnTo>
                    <a:pt x="243" y="317"/>
                  </a:lnTo>
                  <a:lnTo>
                    <a:pt x="243" y="280"/>
                  </a:lnTo>
                  <a:lnTo>
                    <a:pt x="248" y="243"/>
                  </a:lnTo>
                  <a:lnTo>
                    <a:pt x="248" y="164"/>
                  </a:lnTo>
                  <a:lnTo>
                    <a:pt x="253" y="132"/>
                  </a:lnTo>
                  <a:lnTo>
                    <a:pt x="253" y="106"/>
                  </a:lnTo>
                  <a:lnTo>
                    <a:pt x="259" y="85"/>
                  </a:lnTo>
                  <a:lnTo>
                    <a:pt x="259" y="74"/>
                  </a:lnTo>
                  <a:lnTo>
                    <a:pt x="264" y="79"/>
                  </a:lnTo>
                  <a:lnTo>
                    <a:pt x="264" y="100"/>
                  </a:lnTo>
                  <a:lnTo>
                    <a:pt x="269" y="127"/>
                  </a:lnTo>
                  <a:lnTo>
                    <a:pt x="269" y="169"/>
                  </a:lnTo>
                  <a:lnTo>
                    <a:pt x="275" y="217"/>
                  </a:lnTo>
                  <a:lnTo>
                    <a:pt x="275" y="339"/>
                  </a:lnTo>
                  <a:lnTo>
                    <a:pt x="280" y="413"/>
                  </a:lnTo>
                  <a:lnTo>
                    <a:pt x="280" y="487"/>
                  </a:lnTo>
                  <a:lnTo>
                    <a:pt x="285" y="561"/>
                  </a:lnTo>
                  <a:lnTo>
                    <a:pt x="285" y="709"/>
                  </a:lnTo>
                  <a:lnTo>
                    <a:pt x="290" y="778"/>
                  </a:lnTo>
                  <a:lnTo>
                    <a:pt x="290" y="847"/>
                  </a:lnTo>
                  <a:lnTo>
                    <a:pt x="296" y="905"/>
                  </a:lnTo>
                  <a:lnTo>
                    <a:pt x="296" y="995"/>
                  </a:lnTo>
                  <a:lnTo>
                    <a:pt x="301" y="1027"/>
                  </a:lnTo>
                  <a:lnTo>
                    <a:pt x="301" y="1048"/>
                  </a:lnTo>
                  <a:lnTo>
                    <a:pt x="306" y="1064"/>
                  </a:lnTo>
                  <a:lnTo>
                    <a:pt x="306" y="1069"/>
                  </a:lnTo>
                  <a:lnTo>
                    <a:pt x="312" y="1058"/>
                  </a:lnTo>
                  <a:lnTo>
                    <a:pt x="312" y="1048"/>
                  </a:lnTo>
                  <a:lnTo>
                    <a:pt x="317" y="1027"/>
                  </a:lnTo>
                  <a:lnTo>
                    <a:pt x="317" y="974"/>
                  </a:lnTo>
                  <a:lnTo>
                    <a:pt x="322" y="947"/>
                  </a:lnTo>
                  <a:lnTo>
                    <a:pt x="322" y="916"/>
                  </a:lnTo>
                  <a:lnTo>
                    <a:pt x="327" y="889"/>
                  </a:lnTo>
                  <a:lnTo>
                    <a:pt x="327" y="831"/>
                  </a:lnTo>
                  <a:lnTo>
                    <a:pt x="333" y="804"/>
                  </a:lnTo>
                  <a:lnTo>
                    <a:pt x="333" y="783"/>
                  </a:lnTo>
                  <a:lnTo>
                    <a:pt x="338" y="762"/>
                  </a:lnTo>
                  <a:lnTo>
                    <a:pt x="338" y="746"/>
                  </a:lnTo>
                </a:path>
              </a:pathLst>
            </a:custGeom>
            <a:noFill/>
            <a:ln w="6985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96" name="Freeform 60"/>
            <p:cNvSpPr>
              <a:spLocks/>
            </p:cNvSpPr>
            <p:nvPr/>
          </p:nvSpPr>
          <p:spPr bwMode="auto">
            <a:xfrm>
              <a:off x="1320" y="508"/>
              <a:ext cx="348" cy="873"/>
            </a:xfrm>
            <a:custGeom>
              <a:avLst/>
              <a:gdLst>
                <a:gd name="T0" fmla="*/ 5 w 348"/>
                <a:gd name="T1" fmla="*/ 566 h 873"/>
                <a:gd name="T2" fmla="*/ 21 w 348"/>
                <a:gd name="T3" fmla="*/ 598 h 873"/>
                <a:gd name="T4" fmla="*/ 26 w 348"/>
                <a:gd name="T5" fmla="*/ 667 h 873"/>
                <a:gd name="T6" fmla="*/ 37 w 348"/>
                <a:gd name="T7" fmla="*/ 725 h 873"/>
                <a:gd name="T8" fmla="*/ 42 w 348"/>
                <a:gd name="T9" fmla="*/ 778 h 873"/>
                <a:gd name="T10" fmla="*/ 53 w 348"/>
                <a:gd name="T11" fmla="*/ 789 h 873"/>
                <a:gd name="T12" fmla="*/ 58 w 348"/>
                <a:gd name="T13" fmla="*/ 752 h 873"/>
                <a:gd name="T14" fmla="*/ 69 w 348"/>
                <a:gd name="T15" fmla="*/ 699 h 873"/>
                <a:gd name="T16" fmla="*/ 74 w 348"/>
                <a:gd name="T17" fmla="*/ 625 h 873"/>
                <a:gd name="T18" fmla="*/ 84 w 348"/>
                <a:gd name="T19" fmla="*/ 572 h 873"/>
                <a:gd name="T20" fmla="*/ 90 w 348"/>
                <a:gd name="T21" fmla="*/ 508 h 873"/>
                <a:gd name="T22" fmla="*/ 100 w 348"/>
                <a:gd name="T23" fmla="*/ 450 h 873"/>
                <a:gd name="T24" fmla="*/ 106 w 348"/>
                <a:gd name="T25" fmla="*/ 371 h 873"/>
                <a:gd name="T26" fmla="*/ 116 w 348"/>
                <a:gd name="T27" fmla="*/ 291 h 873"/>
                <a:gd name="T28" fmla="*/ 121 w 348"/>
                <a:gd name="T29" fmla="*/ 164 h 873"/>
                <a:gd name="T30" fmla="*/ 132 w 348"/>
                <a:gd name="T31" fmla="*/ 74 h 873"/>
                <a:gd name="T32" fmla="*/ 137 w 348"/>
                <a:gd name="T33" fmla="*/ 64 h 873"/>
                <a:gd name="T34" fmla="*/ 148 w 348"/>
                <a:gd name="T35" fmla="*/ 138 h 873"/>
                <a:gd name="T36" fmla="*/ 153 w 348"/>
                <a:gd name="T37" fmla="*/ 334 h 873"/>
                <a:gd name="T38" fmla="*/ 164 w 348"/>
                <a:gd name="T39" fmla="*/ 519 h 873"/>
                <a:gd name="T40" fmla="*/ 169 w 348"/>
                <a:gd name="T41" fmla="*/ 736 h 873"/>
                <a:gd name="T42" fmla="*/ 179 w 348"/>
                <a:gd name="T43" fmla="*/ 857 h 873"/>
                <a:gd name="T44" fmla="*/ 185 w 348"/>
                <a:gd name="T45" fmla="*/ 857 h 873"/>
                <a:gd name="T46" fmla="*/ 195 w 348"/>
                <a:gd name="T47" fmla="*/ 794 h 873"/>
                <a:gd name="T48" fmla="*/ 201 w 348"/>
                <a:gd name="T49" fmla="*/ 693 h 873"/>
                <a:gd name="T50" fmla="*/ 211 w 348"/>
                <a:gd name="T51" fmla="*/ 619 h 873"/>
                <a:gd name="T52" fmla="*/ 216 w 348"/>
                <a:gd name="T53" fmla="*/ 598 h 873"/>
                <a:gd name="T54" fmla="*/ 232 w 348"/>
                <a:gd name="T55" fmla="*/ 609 h 873"/>
                <a:gd name="T56" fmla="*/ 238 w 348"/>
                <a:gd name="T57" fmla="*/ 630 h 873"/>
                <a:gd name="T58" fmla="*/ 248 w 348"/>
                <a:gd name="T59" fmla="*/ 656 h 873"/>
                <a:gd name="T60" fmla="*/ 253 w 348"/>
                <a:gd name="T61" fmla="*/ 699 h 873"/>
                <a:gd name="T62" fmla="*/ 264 w 348"/>
                <a:gd name="T63" fmla="*/ 736 h 873"/>
                <a:gd name="T64" fmla="*/ 269 w 348"/>
                <a:gd name="T65" fmla="*/ 768 h 873"/>
                <a:gd name="T66" fmla="*/ 280 w 348"/>
                <a:gd name="T67" fmla="*/ 736 h 873"/>
                <a:gd name="T68" fmla="*/ 290 w 348"/>
                <a:gd name="T69" fmla="*/ 678 h 873"/>
                <a:gd name="T70" fmla="*/ 296 w 348"/>
                <a:gd name="T71" fmla="*/ 588 h 873"/>
                <a:gd name="T72" fmla="*/ 306 w 348"/>
                <a:gd name="T73" fmla="*/ 513 h 873"/>
                <a:gd name="T74" fmla="*/ 311 w 348"/>
                <a:gd name="T75" fmla="*/ 461 h 873"/>
                <a:gd name="T76" fmla="*/ 322 w 348"/>
                <a:gd name="T77" fmla="*/ 418 h 873"/>
                <a:gd name="T78" fmla="*/ 327 w 348"/>
                <a:gd name="T79" fmla="*/ 318 h 873"/>
                <a:gd name="T80" fmla="*/ 338 w 348"/>
                <a:gd name="T81" fmla="*/ 175 h 873"/>
                <a:gd name="T82" fmla="*/ 343 w 348"/>
                <a:gd name="T83" fmla="*/ 37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8" h="873">
                  <a:moveTo>
                    <a:pt x="0" y="598"/>
                  </a:moveTo>
                  <a:lnTo>
                    <a:pt x="5" y="582"/>
                  </a:lnTo>
                  <a:lnTo>
                    <a:pt x="5" y="566"/>
                  </a:lnTo>
                  <a:lnTo>
                    <a:pt x="16" y="566"/>
                  </a:lnTo>
                  <a:lnTo>
                    <a:pt x="16" y="588"/>
                  </a:lnTo>
                  <a:lnTo>
                    <a:pt x="21" y="598"/>
                  </a:lnTo>
                  <a:lnTo>
                    <a:pt x="21" y="614"/>
                  </a:lnTo>
                  <a:lnTo>
                    <a:pt x="26" y="630"/>
                  </a:lnTo>
                  <a:lnTo>
                    <a:pt x="26" y="667"/>
                  </a:lnTo>
                  <a:lnTo>
                    <a:pt x="32" y="688"/>
                  </a:lnTo>
                  <a:lnTo>
                    <a:pt x="32" y="704"/>
                  </a:lnTo>
                  <a:lnTo>
                    <a:pt x="37" y="725"/>
                  </a:lnTo>
                  <a:lnTo>
                    <a:pt x="37" y="757"/>
                  </a:lnTo>
                  <a:lnTo>
                    <a:pt x="42" y="768"/>
                  </a:lnTo>
                  <a:lnTo>
                    <a:pt x="42" y="778"/>
                  </a:lnTo>
                  <a:lnTo>
                    <a:pt x="47" y="789"/>
                  </a:lnTo>
                  <a:lnTo>
                    <a:pt x="47" y="794"/>
                  </a:lnTo>
                  <a:lnTo>
                    <a:pt x="53" y="789"/>
                  </a:lnTo>
                  <a:lnTo>
                    <a:pt x="53" y="783"/>
                  </a:lnTo>
                  <a:lnTo>
                    <a:pt x="58" y="778"/>
                  </a:lnTo>
                  <a:lnTo>
                    <a:pt x="58" y="752"/>
                  </a:lnTo>
                  <a:lnTo>
                    <a:pt x="63" y="736"/>
                  </a:lnTo>
                  <a:lnTo>
                    <a:pt x="63" y="720"/>
                  </a:lnTo>
                  <a:lnTo>
                    <a:pt x="69" y="699"/>
                  </a:lnTo>
                  <a:lnTo>
                    <a:pt x="69" y="662"/>
                  </a:lnTo>
                  <a:lnTo>
                    <a:pt x="74" y="640"/>
                  </a:lnTo>
                  <a:lnTo>
                    <a:pt x="74" y="625"/>
                  </a:lnTo>
                  <a:lnTo>
                    <a:pt x="79" y="603"/>
                  </a:lnTo>
                  <a:lnTo>
                    <a:pt x="79" y="588"/>
                  </a:lnTo>
                  <a:lnTo>
                    <a:pt x="84" y="572"/>
                  </a:lnTo>
                  <a:lnTo>
                    <a:pt x="84" y="540"/>
                  </a:lnTo>
                  <a:lnTo>
                    <a:pt x="90" y="524"/>
                  </a:lnTo>
                  <a:lnTo>
                    <a:pt x="90" y="508"/>
                  </a:lnTo>
                  <a:lnTo>
                    <a:pt x="95" y="498"/>
                  </a:lnTo>
                  <a:lnTo>
                    <a:pt x="95" y="466"/>
                  </a:lnTo>
                  <a:lnTo>
                    <a:pt x="100" y="450"/>
                  </a:lnTo>
                  <a:lnTo>
                    <a:pt x="100" y="434"/>
                  </a:lnTo>
                  <a:lnTo>
                    <a:pt x="106" y="413"/>
                  </a:lnTo>
                  <a:lnTo>
                    <a:pt x="106" y="371"/>
                  </a:lnTo>
                  <a:lnTo>
                    <a:pt x="111" y="344"/>
                  </a:lnTo>
                  <a:lnTo>
                    <a:pt x="111" y="318"/>
                  </a:lnTo>
                  <a:lnTo>
                    <a:pt x="116" y="291"/>
                  </a:lnTo>
                  <a:lnTo>
                    <a:pt x="116" y="228"/>
                  </a:lnTo>
                  <a:lnTo>
                    <a:pt x="121" y="196"/>
                  </a:lnTo>
                  <a:lnTo>
                    <a:pt x="121" y="164"/>
                  </a:lnTo>
                  <a:lnTo>
                    <a:pt x="127" y="138"/>
                  </a:lnTo>
                  <a:lnTo>
                    <a:pt x="127" y="90"/>
                  </a:lnTo>
                  <a:lnTo>
                    <a:pt x="132" y="74"/>
                  </a:lnTo>
                  <a:lnTo>
                    <a:pt x="132" y="58"/>
                  </a:lnTo>
                  <a:lnTo>
                    <a:pt x="137" y="53"/>
                  </a:lnTo>
                  <a:lnTo>
                    <a:pt x="137" y="64"/>
                  </a:lnTo>
                  <a:lnTo>
                    <a:pt x="142" y="79"/>
                  </a:lnTo>
                  <a:lnTo>
                    <a:pt x="142" y="106"/>
                  </a:lnTo>
                  <a:lnTo>
                    <a:pt x="148" y="138"/>
                  </a:lnTo>
                  <a:lnTo>
                    <a:pt x="148" y="180"/>
                  </a:lnTo>
                  <a:lnTo>
                    <a:pt x="153" y="222"/>
                  </a:lnTo>
                  <a:lnTo>
                    <a:pt x="153" y="334"/>
                  </a:lnTo>
                  <a:lnTo>
                    <a:pt x="158" y="392"/>
                  </a:lnTo>
                  <a:lnTo>
                    <a:pt x="158" y="455"/>
                  </a:lnTo>
                  <a:lnTo>
                    <a:pt x="164" y="519"/>
                  </a:lnTo>
                  <a:lnTo>
                    <a:pt x="164" y="635"/>
                  </a:lnTo>
                  <a:lnTo>
                    <a:pt x="169" y="688"/>
                  </a:lnTo>
                  <a:lnTo>
                    <a:pt x="169" y="736"/>
                  </a:lnTo>
                  <a:lnTo>
                    <a:pt x="174" y="778"/>
                  </a:lnTo>
                  <a:lnTo>
                    <a:pt x="174" y="842"/>
                  </a:lnTo>
                  <a:lnTo>
                    <a:pt x="179" y="857"/>
                  </a:lnTo>
                  <a:lnTo>
                    <a:pt x="179" y="868"/>
                  </a:lnTo>
                  <a:lnTo>
                    <a:pt x="185" y="873"/>
                  </a:lnTo>
                  <a:lnTo>
                    <a:pt x="185" y="857"/>
                  </a:lnTo>
                  <a:lnTo>
                    <a:pt x="190" y="842"/>
                  </a:lnTo>
                  <a:lnTo>
                    <a:pt x="190" y="820"/>
                  </a:lnTo>
                  <a:lnTo>
                    <a:pt x="195" y="794"/>
                  </a:lnTo>
                  <a:lnTo>
                    <a:pt x="195" y="741"/>
                  </a:lnTo>
                  <a:lnTo>
                    <a:pt x="201" y="715"/>
                  </a:lnTo>
                  <a:lnTo>
                    <a:pt x="201" y="693"/>
                  </a:lnTo>
                  <a:lnTo>
                    <a:pt x="206" y="667"/>
                  </a:lnTo>
                  <a:lnTo>
                    <a:pt x="206" y="630"/>
                  </a:lnTo>
                  <a:lnTo>
                    <a:pt x="211" y="619"/>
                  </a:lnTo>
                  <a:lnTo>
                    <a:pt x="211" y="609"/>
                  </a:lnTo>
                  <a:lnTo>
                    <a:pt x="222" y="598"/>
                  </a:lnTo>
                  <a:lnTo>
                    <a:pt x="216" y="598"/>
                  </a:lnTo>
                  <a:lnTo>
                    <a:pt x="222" y="598"/>
                  </a:lnTo>
                  <a:lnTo>
                    <a:pt x="227" y="603"/>
                  </a:lnTo>
                  <a:lnTo>
                    <a:pt x="232" y="609"/>
                  </a:lnTo>
                  <a:lnTo>
                    <a:pt x="232" y="619"/>
                  </a:lnTo>
                  <a:lnTo>
                    <a:pt x="238" y="625"/>
                  </a:lnTo>
                  <a:lnTo>
                    <a:pt x="238" y="630"/>
                  </a:lnTo>
                  <a:lnTo>
                    <a:pt x="243" y="635"/>
                  </a:lnTo>
                  <a:lnTo>
                    <a:pt x="243" y="651"/>
                  </a:lnTo>
                  <a:lnTo>
                    <a:pt x="248" y="656"/>
                  </a:lnTo>
                  <a:lnTo>
                    <a:pt x="248" y="667"/>
                  </a:lnTo>
                  <a:lnTo>
                    <a:pt x="253" y="678"/>
                  </a:lnTo>
                  <a:lnTo>
                    <a:pt x="253" y="699"/>
                  </a:lnTo>
                  <a:lnTo>
                    <a:pt x="259" y="715"/>
                  </a:lnTo>
                  <a:lnTo>
                    <a:pt x="259" y="725"/>
                  </a:lnTo>
                  <a:lnTo>
                    <a:pt x="264" y="736"/>
                  </a:lnTo>
                  <a:lnTo>
                    <a:pt x="264" y="757"/>
                  </a:lnTo>
                  <a:lnTo>
                    <a:pt x="274" y="768"/>
                  </a:lnTo>
                  <a:lnTo>
                    <a:pt x="269" y="768"/>
                  </a:lnTo>
                  <a:lnTo>
                    <a:pt x="274" y="757"/>
                  </a:lnTo>
                  <a:lnTo>
                    <a:pt x="280" y="746"/>
                  </a:lnTo>
                  <a:lnTo>
                    <a:pt x="280" y="736"/>
                  </a:lnTo>
                  <a:lnTo>
                    <a:pt x="285" y="720"/>
                  </a:lnTo>
                  <a:lnTo>
                    <a:pt x="285" y="699"/>
                  </a:lnTo>
                  <a:lnTo>
                    <a:pt x="290" y="678"/>
                  </a:lnTo>
                  <a:lnTo>
                    <a:pt x="290" y="630"/>
                  </a:lnTo>
                  <a:lnTo>
                    <a:pt x="296" y="609"/>
                  </a:lnTo>
                  <a:lnTo>
                    <a:pt x="296" y="588"/>
                  </a:lnTo>
                  <a:lnTo>
                    <a:pt x="301" y="566"/>
                  </a:lnTo>
                  <a:lnTo>
                    <a:pt x="301" y="529"/>
                  </a:lnTo>
                  <a:lnTo>
                    <a:pt x="306" y="513"/>
                  </a:lnTo>
                  <a:lnTo>
                    <a:pt x="306" y="498"/>
                  </a:lnTo>
                  <a:lnTo>
                    <a:pt x="311" y="487"/>
                  </a:lnTo>
                  <a:lnTo>
                    <a:pt x="311" y="461"/>
                  </a:lnTo>
                  <a:lnTo>
                    <a:pt x="317" y="445"/>
                  </a:lnTo>
                  <a:lnTo>
                    <a:pt x="317" y="434"/>
                  </a:lnTo>
                  <a:lnTo>
                    <a:pt x="322" y="418"/>
                  </a:lnTo>
                  <a:lnTo>
                    <a:pt x="322" y="376"/>
                  </a:lnTo>
                  <a:lnTo>
                    <a:pt x="327" y="349"/>
                  </a:lnTo>
                  <a:lnTo>
                    <a:pt x="327" y="318"/>
                  </a:lnTo>
                  <a:lnTo>
                    <a:pt x="333" y="286"/>
                  </a:lnTo>
                  <a:lnTo>
                    <a:pt x="333" y="212"/>
                  </a:lnTo>
                  <a:lnTo>
                    <a:pt x="338" y="175"/>
                  </a:lnTo>
                  <a:lnTo>
                    <a:pt x="338" y="132"/>
                  </a:lnTo>
                  <a:lnTo>
                    <a:pt x="343" y="101"/>
                  </a:lnTo>
                  <a:lnTo>
                    <a:pt x="343" y="37"/>
                  </a:lnTo>
                  <a:lnTo>
                    <a:pt x="348" y="16"/>
                  </a:lnTo>
                  <a:lnTo>
                    <a:pt x="348" y="0"/>
                  </a:lnTo>
                </a:path>
              </a:pathLst>
            </a:custGeom>
            <a:noFill/>
            <a:ln w="6985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97" name="Freeform 61"/>
            <p:cNvSpPr>
              <a:spLocks/>
            </p:cNvSpPr>
            <p:nvPr/>
          </p:nvSpPr>
          <p:spPr bwMode="auto">
            <a:xfrm>
              <a:off x="1668" y="466"/>
              <a:ext cx="354" cy="905"/>
            </a:xfrm>
            <a:custGeom>
              <a:avLst/>
              <a:gdLst>
                <a:gd name="T0" fmla="*/ 6 w 354"/>
                <a:gd name="T1" fmla="*/ 53 h 905"/>
                <a:gd name="T2" fmla="*/ 16 w 354"/>
                <a:gd name="T3" fmla="*/ 153 h 905"/>
                <a:gd name="T4" fmla="*/ 22 w 354"/>
                <a:gd name="T5" fmla="*/ 386 h 905"/>
                <a:gd name="T6" fmla="*/ 32 w 354"/>
                <a:gd name="T7" fmla="*/ 582 h 905"/>
                <a:gd name="T8" fmla="*/ 37 w 354"/>
                <a:gd name="T9" fmla="*/ 788 h 905"/>
                <a:gd name="T10" fmla="*/ 48 w 354"/>
                <a:gd name="T11" fmla="*/ 878 h 905"/>
                <a:gd name="T12" fmla="*/ 58 w 354"/>
                <a:gd name="T13" fmla="*/ 841 h 905"/>
                <a:gd name="T14" fmla="*/ 64 w 354"/>
                <a:gd name="T15" fmla="*/ 762 h 905"/>
                <a:gd name="T16" fmla="*/ 74 w 354"/>
                <a:gd name="T17" fmla="*/ 704 h 905"/>
                <a:gd name="T18" fmla="*/ 80 w 354"/>
                <a:gd name="T19" fmla="*/ 651 h 905"/>
                <a:gd name="T20" fmla="*/ 90 w 354"/>
                <a:gd name="T21" fmla="*/ 624 h 905"/>
                <a:gd name="T22" fmla="*/ 101 w 354"/>
                <a:gd name="T23" fmla="*/ 619 h 905"/>
                <a:gd name="T24" fmla="*/ 106 w 354"/>
                <a:gd name="T25" fmla="*/ 645 h 905"/>
                <a:gd name="T26" fmla="*/ 117 w 354"/>
                <a:gd name="T27" fmla="*/ 709 h 905"/>
                <a:gd name="T28" fmla="*/ 122 w 354"/>
                <a:gd name="T29" fmla="*/ 783 h 905"/>
                <a:gd name="T30" fmla="*/ 138 w 354"/>
                <a:gd name="T31" fmla="*/ 820 h 905"/>
                <a:gd name="T32" fmla="*/ 143 w 354"/>
                <a:gd name="T33" fmla="*/ 799 h 905"/>
                <a:gd name="T34" fmla="*/ 148 w 354"/>
                <a:gd name="T35" fmla="*/ 730 h 905"/>
                <a:gd name="T36" fmla="*/ 159 w 354"/>
                <a:gd name="T37" fmla="*/ 661 h 905"/>
                <a:gd name="T38" fmla="*/ 164 w 354"/>
                <a:gd name="T39" fmla="*/ 587 h 905"/>
                <a:gd name="T40" fmla="*/ 175 w 354"/>
                <a:gd name="T41" fmla="*/ 534 h 905"/>
                <a:gd name="T42" fmla="*/ 180 w 354"/>
                <a:gd name="T43" fmla="*/ 476 h 905"/>
                <a:gd name="T44" fmla="*/ 190 w 354"/>
                <a:gd name="T45" fmla="*/ 402 h 905"/>
                <a:gd name="T46" fmla="*/ 196 w 354"/>
                <a:gd name="T47" fmla="*/ 259 h 905"/>
                <a:gd name="T48" fmla="*/ 206 w 354"/>
                <a:gd name="T49" fmla="*/ 100 h 905"/>
                <a:gd name="T50" fmla="*/ 212 w 354"/>
                <a:gd name="T51" fmla="*/ 5 h 905"/>
                <a:gd name="T52" fmla="*/ 222 w 354"/>
                <a:gd name="T53" fmla="*/ 63 h 905"/>
                <a:gd name="T54" fmla="*/ 233 w 354"/>
                <a:gd name="T55" fmla="*/ 206 h 905"/>
                <a:gd name="T56" fmla="*/ 238 w 354"/>
                <a:gd name="T57" fmla="*/ 465 h 905"/>
                <a:gd name="T58" fmla="*/ 249 w 354"/>
                <a:gd name="T59" fmla="*/ 656 h 905"/>
                <a:gd name="T60" fmla="*/ 254 w 354"/>
                <a:gd name="T61" fmla="*/ 841 h 905"/>
                <a:gd name="T62" fmla="*/ 264 w 354"/>
                <a:gd name="T63" fmla="*/ 905 h 905"/>
                <a:gd name="T64" fmla="*/ 270 w 354"/>
                <a:gd name="T65" fmla="*/ 857 h 905"/>
                <a:gd name="T66" fmla="*/ 280 w 354"/>
                <a:gd name="T67" fmla="*/ 788 h 905"/>
                <a:gd name="T68" fmla="*/ 286 w 354"/>
                <a:gd name="T69" fmla="*/ 688 h 905"/>
                <a:gd name="T70" fmla="*/ 296 w 354"/>
                <a:gd name="T71" fmla="*/ 630 h 905"/>
                <a:gd name="T72" fmla="*/ 307 w 354"/>
                <a:gd name="T73" fmla="*/ 624 h 905"/>
                <a:gd name="T74" fmla="*/ 317 w 354"/>
                <a:gd name="T75" fmla="*/ 645 h 905"/>
                <a:gd name="T76" fmla="*/ 322 w 354"/>
                <a:gd name="T77" fmla="*/ 693 h 905"/>
                <a:gd name="T78" fmla="*/ 333 w 354"/>
                <a:gd name="T79" fmla="*/ 741 h 905"/>
                <a:gd name="T80" fmla="*/ 338 w 354"/>
                <a:gd name="T81" fmla="*/ 783 h 905"/>
                <a:gd name="T82" fmla="*/ 349 w 354"/>
                <a:gd name="T83" fmla="*/ 794 h 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4" h="905">
                  <a:moveTo>
                    <a:pt x="0" y="42"/>
                  </a:moveTo>
                  <a:lnTo>
                    <a:pt x="6" y="37"/>
                  </a:lnTo>
                  <a:lnTo>
                    <a:pt x="6" y="53"/>
                  </a:lnTo>
                  <a:lnTo>
                    <a:pt x="11" y="79"/>
                  </a:lnTo>
                  <a:lnTo>
                    <a:pt x="11" y="111"/>
                  </a:lnTo>
                  <a:lnTo>
                    <a:pt x="16" y="153"/>
                  </a:lnTo>
                  <a:lnTo>
                    <a:pt x="16" y="201"/>
                  </a:lnTo>
                  <a:lnTo>
                    <a:pt x="22" y="259"/>
                  </a:lnTo>
                  <a:lnTo>
                    <a:pt x="22" y="386"/>
                  </a:lnTo>
                  <a:lnTo>
                    <a:pt x="27" y="450"/>
                  </a:lnTo>
                  <a:lnTo>
                    <a:pt x="27" y="518"/>
                  </a:lnTo>
                  <a:lnTo>
                    <a:pt x="32" y="582"/>
                  </a:lnTo>
                  <a:lnTo>
                    <a:pt x="32" y="693"/>
                  </a:lnTo>
                  <a:lnTo>
                    <a:pt x="37" y="746"/>
                  </a:lnTo>
                  <a:lnTo>
                    <a:pt x="37" y="788"/>
                  </a:lnTo>
                  <a:lnTo>
                    <a:pt x="43" y="820"/>
                  </a:lnTo>
                  <a:lnTo>
                    <a:pt x="43" y="868"/>
                  </a:lnTo>
                  <a:lnTo>
                    <a:pt x="48" y="878"/>
                  </a:lnTo>
                  <a:lnTo>
                    <a:pt x="53" y="878"/>
                  </a:lnTo>
                  <a:lnTo>
                    <a:pt x="53" y="857"/>
                  </a:lnTo>
                  <a:lnTo>
                    <a:pt x="58" y="841"/>
                  </a:lnTo>
                  <a:lnTo>
                    <a:pt x="58" y="820"/>
                  </a:lnTo>
                  <a:lnTo>
                    <a:pt x="64" y="804"/>
                  </a:lnTo>
                  <a:lnTo>
                    <a:pt x="64" y="762"/>
                  </a:lnTo>
                  <a:lnTo>
                    <a:pt x="69" y="741"/>
                  </a:lnTo>
                  <a:lnTo>
                    <a:pt x="69" y="725"/>
                  </a:lnTo>
                  <a:lnTo>
                    <a:pt x="74" y="704"/>
                  </a:lnTo>
                  <a:lnTo>
                    <a:pt x="74" y="672"/>
                  </a:lnTo>
                  <a:lnTo>
                    <a:pt x="80" y="661"/>
                  </a:lnTo>
                  <a:lnTo>
                    <a:pt x="80" y="651"/>
                  </a:lnTo>
                  <a:lnTo>
                    <a:pt x="85" y="640"/>
                  </a:lnTo>
                  <a:lnTo>
                    <a:pt x="85" y="630"/>
                  </a:lnTo>
                  <a:lnTo>
                    <a:pt x="90" y="624"/>
                  </a:lnTo>
                  <a:lnTo>
                    <a:pt x="90" y="614"/>
                  </a:lnTo>
                  <a:lnTo>
                    <a:pt x="95" y="614"/>
                  </a:lnTo>
                  <a:lnTo>
                    <a:pt x="101" y="619"/>
                  </a:lnTo>
                  <a:lnTo>
                    <a:pt x="101" y="624"/>
                  </a:lnTo>
                  <a:lnTo>
                    <a:pt x="106" y="635"/>
                  </a:lnTo>
                  <a:lnTo>
                    <a:pt x="106" y="645"/>
                  </a:lnTo>
                  <a:lnTo>
                    <a:pt x="111" y="661"/>
                  </a:lnTo>
                  <a:lnTo>
                    <a:pt x="111" y="693"/>
                  </a:lnTo>
                  <a:lnTo>
                    <a:pt x="117" y="709"/>
                  </a:lnTo>
                  <a:lnTo>
                    <a:pt x="117" y="730"/>
                  </a:lnTo>
                  <a:lnTo>
                    <a:pt x="122" y="746"/>
                  </a:lnTo>
                  <a:lnTo>
                    <a:pt x="122" y="783"/>
                  </a:lnTo>
                  <a:lnTo>
                    <a:pt x="127" y="799"/>
                  </a:lnTo>
                  <a:lnTo>
                    <a:pt x="127" y="810"/>
                  </a:lnTo>
                  <a:lnTo>
                    <a:pt x="138" y="820"/>
                  </a:lnTo>
                  <a:lnTo>
                    <a:pt x="132" y="820"/>
                  </a:lnTo>
                  <a:lnTo>
                    <a:pt x="138" y="810"/>
                  </a:lnTo>
                  <a:lnTo>
                    <a:pt x="143" y="799"/>
                  </a:lnTo>
                  <a:lnTo>
                    <a:pt x="143" y="767"/>
                  </a:lnTo>
                  <a:lnTo>
                    <a:pt x="148" y="751"/>
                  </a:lnTo>
                  <a:lnTo>
                    <a:pt x="148" y="730"/>
                  </a:lnTo>
                  <a:lnTo>
                    <a:pt x="154" y="704"/>
                  </a:lnTo>
                  <a:lnTo>
                    <a:pt x="154" y="682"/>
                  </a:lnTo>
                  <a:lnTo>
                    <a:pt x="159" y="661"/>
                  </a:lnTo>
                  <a:lnTo>
                    <a:pt x="159" y="624"/>
                  </a:lnTo>
                  <a:lnTo>
                    <a:pt x="164" y="603"/>
                  </a:lnTo>
                  <a:lnTo>
                    <a:pt x="164" y="587"/>
                  </a:lnTo>
                  <a:lnTo>
                    <a:pt x="169" y="571"/>
                  </a:lnTo>
                  <a:lnTo>
                    <a:pt x="169" y="550"/>
                  </a:lnTo>
                  <a:lnTo>
                    <a:pt x="175" y="534"/>
                  </a:lnTo>
                  <a:lnTo>
                    <a:pt x="175" y="524"/>
                  </a:lnTo>
                  <a:lnTo>
                    <a:pt x="180" y="508"/>
                  </a:lnTo>
                  <a:lnTo>
                    <a:pt x="180" y="476"/>
                  </a:lnTo>
                  <a:lnTo>
                    <a:pt x="185" y="455"/>
                  </a:lnTo>
                  <a:lnTo>
                    <a:pt x="185" y="428"/>
                  </a:lnTo>
                  <a:lnTo>
                    <a:pt x="190" y="402"/>
                  </a:lnTo>
                  <a:lnTo>
                    <a:pt x="190" y="338"/>
                  </a:lnTo>
                  <a:lnTo>
                    <a:pt x="196" y="301"/>
                  </a:lnTo>
                  <a:lnTo>
                    <a:pt x="196" y="259"/>
                  </a:lnTo>
                  <a:lnTo>
                    <a:pt x="201" y="222"/>
                  </a:lnTo>
                  <a:lnTo>
                    <a:pt x="201" y="137"/>
                  </a:lnTo>
                  <a:lnTo>
                    <a:pt x="206" y="100"/>
                  </a:lnTo>
                  <a:lnTo>
                    <a:pt x="206" y="69"/>
                  </a:lnTo>
                  <a:lnTo>
                    <a:pt x="212" y="42"/>
                  </a:lnTo>
                  <a:lnTo>
                    <a:pt x="212" y="5"/>
                  </a:lnTo>
                  <a:lnTo>
                    <a:pt x="217" y="0"/>
                  </a:lnTo>
                  <a:lnTo>
                    <a:pt x="222" y="10"/>
                  </a:lnTo>
                  <a:lnTo>
                    <a:pt x="222" y="63"/>
                  </a:lnTo>
                  <a:lnTo>
                    <a:pt x="227" y="100"/>
                  </a:lnTo>
                  <a:lnTo>
                    <a:pt x="227" y="148"/>
                  </a:lnTo>
                  <a:lnTo>
                    <a:pt x="233" y="206"/>
                  </a:lnTo>
                  <a:lnTo>
                    <a:pt x="233" y="264"/>
                  </a:lnTo>
                  <a:lnTo>
                    <a:pt x="238" y="328"/>
                  </a:lnTo>
                  <a:lnTo>
                    <a:pt x="238" y="465"/>
                  </a:lnTo>
                  <a:lnTo>
                    <a:pt x="243" y="529"/>
                  </a:lnTo>
                  <a:lnTo>
                    <a:pt x="243" y="598"/>
                  </a:lnTo>
                  <a:lnTo>
                    <a:pt x="249" y="656"/>
                  </a:lnTo>
                  <a:lnTo>
                    <a:pt x="249" y="762"/>
                  </a:lnTo>
                  <a:lnTo>
                    <a:pt x="254" y="810"/>
                  </a:lnTo>
                  <a:lnTo>
                    <a:pt x="254" y="841"/>
                  </a:lnTo>
                  <a:lnTo>
                    <a:pt x="259" y="873"/>
                  </a:lnTo>
                  <a:lnTo>
                    <a:pt x="259" y="899"/>
                  </a:lnTo>
                  <a:lnTo>
                    <a:pt x="264" y="905"/>
                  </a:lnTo>
                  <a:lnTo>
                    <a:pt x="264" y="899"/>
                  </a:lnTo>
                  <a:lnTo>
                    <a:pt x="270" y="894"/>
                  </a:lnTo>
                  <a:lnTo>
                    <a:pt x="270" y="857"/>
                  </a:lnTo>
                  <a:lnTo>
                    <a:pt x="275" y="836"/>
                  </a:lnTo>
                  <a:lnTo>
                    <a:pt x="275" y="810"/>
                  </a:lnTo>
                  <a:lnTo>
                    <a:pt x="280" y="788"/>
                  </a:lnTo>
                  <a:lnTo>
                    <a:pt x="280" y="735"/>
                  </a:lnTo>
                  <a:lnTo>
                    <a:pt x="286" y="709"/>
                  </a:lnTo>
                  <a:lnTo>
                    <a:pt x="286" y="688"/>
                  </a:lnTo>
                  <a:lnTo>
                    <a:pt x="291" y="672"/>
                  </a:lnTo>
                  <a:lnTo>
                    <a:pt x="291" y="640"/>
                  </a:lnTo>
                  <a:lnTo>
                    <a:pt x="296" y="630"/>
                  </a:lnTo>
                  <a:lnTo>
                    <a:pt x="296" y="624"/>
                  </a:lnTo>
                  <a:lnTo>
                    <a:pt x="307" y="619"/>
                  </a:lnTo>
                  <a:lnTo>
                    <a:pt x="307" y="624"/>
                  </a:lnTo>
                  <a:lnTo>
                    <a:pt x="312" y="630"/>
                  </a:lnTo>
                  <a:lnTo>
                    <a:pt x="312" y="640"/>
                  </a:lnTo>
                  <a:lnTo>
                    <a:pt x="317" y="645"/>
                  </a:lnTo>
                  <a:lnTo>
                    <a:pt x="317" y="667"/>
                  </a:lnTo>
                  <a:lnTo>
                    <a:pt x="322" y="677"/>
                  </a:lnTo>
                  <a:lnTo>
                    <a:pt x="322" y="693"/>
                  </a:lnTo>
                  <a:lnTo>
                    <a:pt x="328" y="704"/>
                  </a:lnTo>
                  <a:lnTo>
                    <a:pt x="328" y="730"/>
                  </a:lnTo>
                  <a:lnTo>
                    <a:pt x="333" y="741"/>
                  </a:lnTo>
                  <a:lnTo>
                    <a:pt x="333" y="751"/>
                  </a:lnTo>
                  <a:lnTo>
                    <a:pt x="338" y="762"/>
                  </a:lnTo>
                  <a:lnTo>
                    <a:pt x="338" y="783"/>
                  </a:lnTo>
                  <a:lnTo>
                    <a:pt x="349" y="794"/>
                  </a:lnTo>
                  <a:lnTo>
                    <a:pt x="344" y="794"/>
                  </a:lnTo>
                  <a:lnTo>
                    <a:pt x="349" y="794"/>
                  </a:lnTo>
                  <a:lnTo>
                    <a:pt x="354" y="788"/>
                  </a:lnTo>
                  <a:lnTo>
                    <a:pt x="354" y="778"/>
                  </a:lnTo>
                </a:path>
              </a:pathLst>
            </a:custGeom>
            <a:noFill/>
            <a:ln w="6985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98" name="Freeform 62"/>
            <p:cNvSpPr>
              <a:spLocks/>
            </p:cNvSpPr>
            <p:nvPr/>
          </p:nvSpPr>
          <p:spPr bwMode="auto">
            <a:xfrm>
              <a:off x="2022" y="487"/>
              <a:ext cx="349" cy="884"/>
            </a:xfrm>
            <a:custGeom>
              <a:avLst/>
              <a:gdLst>
                <a:gd name="T0" fmla="*/ 5 w 349"/>
                <a:gd name="T1" fmla="*/ 714 h 884"/>
                <a:gd name="T2" fmla="*/ 16 w 349"/>
                <a:gd name="T3" fmla="*/ 656 h 884"/>
                <a:gd name="T4" fmla="*/ 21 w 349"/>
                <a:gd name="T5" fmla="*/ 572 h 884"/>
                <a:gd name="T6" fmla="*/ 32 w 349"/>
                <a:gd name="T7" fmla="*/ 519 h 884"/>
                <a:gd name="T8" fmla="*/ 37 w 349"/>
                <a:gd name="T9" fmla="*/ 455 h 884"/>
                <a:gd name="T10" fmla="*/ 48 w 349"/>
                <a:gd name="T11" fmla="*/ 381 h 884"/>
                <a:gd name="T12" fmla="*/ 53 w 349"/>
                <a:gd name="T13" fmla="*/ 265 h 884"/>
                <a:gd name="T14" fmla="*/ 63 w 349"/>
                <a:gd name="T15" fmla="*/ 159 h 884"/>
                <a:gd name="T16" fmla="*/ 69 w 349"/>
                <a:gd name="T17" fmla="*/ 37 h 884"/>
                <a:gd name="T18" fmla="*/ 79 w 349"/>
                <a:gd name="T19" fmla="*/ 5 h 884"/>
                <a:gd name="T20" fmla="*/ 85 w 349"/>
                <a:gd name="T21" fmla="*/ 74 h 884"/>
                <a:gd name="T22" fmla="*/ 95 w 349"/>
                <a:gd name="T23" fmla="*/ 286 h 884"/>
                <a:gd name="T24" fmla="*/ 100 w 349"/>
                <a:gd name="T25" fmla="*/ 556 h 884"/>
                <a:gd name="T26" fmla="*/ 111 w 349"/>
                <a:gd name="T27" fmla="*/ 730 h 884"/>
                <a:gd name="T28" fmla="*/ 116 w 349"/>
                <a:gd name="T29" fmla="*/ 868 h 884"/>
                <a:gd name="T30" fmla="*/ 127 w 349"/>
                <a:gd name="T31" fmla="*/ 873 h 884"/>
                <a:gd name="T32" fmla="*/ 132 w 349"/>
                <a:gd name="T33" fmla="*/ 799 h 884"/>
                <a:gd name="T34" fmla="*/ 143 w 349"/>
                <a:gd name="T35" fmla="*/ 730 h 884"/>
                <a:gd name="T36" fmla="*/ 148 w 349"/>
                <a:gd name="T37" fmla="*/ 667 h 884"/>
                <a:gd name="T38" fmla="*/ 159 w 349"/>
                <a:gd name="T39" fmla="*/ 630 h 884"/>
                <a:gd name="T40" fmla="*/ 174 w 349"/>
                <a:gd name="T41" fmla="*/ 630 h 884"/>
                <a:gd name="T42" fmla="*/ 185 w 349"/>
                <a:gd name="T43" fmla="*/ 661 h 884"/>
                <a:gd name="T44" fmla="*/ 190 w 349"/>
                <a:gd name="T45" fmla="*/ 709 h 884"/>
                <a:gd name="T46" fmla="*/ 201 w 349"/>
                <a:gd name="T47" fmla="*/ 751 h 884"/>
                <a:gd name="T48" fmla="*/ 206 w 349"/>
                <a:gd name="T49" fmla="*/ 778 h 884"/>
                <a:gd name="T50" fmla="*/ 217 w 349"/>
                <a:gd name="T51" fmla="*/ 741 h 884"/>
                <a:gd name="T52" fmla="*/ 227 w 349"/>
                <a:gd name="T53" fmla="*/ 661 h 884"/>
                <a:gd name="T54" fmla="*/ 232 w 349"/>
                <a:gd name="T55" fmla="*/ 598 h 884"/>
                <a:gd name="T56" fmla="*/ 243 w 349"/>
                <a:gd name="T57" fmla="*/ 534 h 884"/>
                <a:gd name="T58" fmla="*/ 248 w 349"/>
                <a:gd name="T59" fmla="*/ 487 h 884"/>
                <a:gd name="T60" fmla="*/ 259 w 349"/>
                <a:gd name="T61" fmla="*/ 444 h 884"/>
                <a:gd name="T62" fmla="*/ 264 w 349"/>
                <a:gd name="T63" fmla="*/ 355 h 884"/>
                <a:gd name="T64" fmla="*/ 275 w 349"/>
                <a:gd name="T65" fmla="*/ 212 h 884"/>
                <a:gd name="T66" fmla="*/ 280 w 349"/>
                <a:gd name="T67" fmla="*/ 79 h 884"/>
                <a:gd name="T68" fmla="*/ 291 w 349"/>
                <a:gd name="T69" fmla="*/ 26 h 884"/>
                <a:gd name="T70" fmla="*/ 296 w 349"/>
                <a:gd name="T71" fmla="*/ 74 h 884"/>
                <a:gd name="T72" fmla="*/ 306 w 349"/>
                <a:gd name="T73" fmla="*/ 196 h 884"/>
                <a:gd name="T74" fmla="*/ 312 w 349"/>
                <a:gd name="T75" fmla="*/ 434 h 884"/>
                <a:gd name="T76" fmla="*/ 322 w 349"/>
                <a:gd name="T77" fmla="*/ 672 h 884"/>
                <a:gd name="T78" fmla="*/ 327 w 349"/>
                <a:gd name="T79" fmla="*/ 831 h 884"/>
                <a:gd name="T80" fmla="*/ 338 w 349"/>
                <a:gd name="T81" fmla="*/ 873 h 884"/>
                <a:gd name="T82" fmla="*/ 343 w 349"/>
                <a:gd name="T83" fmla="*/ 847 h 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9" h="884">
                  <a:moveTo>
                    <a:pt x="0" y="757"/>
                  </a:moveTo>
                  <a:lnTo>
                    <a:pt x="5" y="746"/>
                  </a:lnTo>
                  <a:lnTo>
                    <a:pt x="5" y="714"/>
                  </a:lnTo>
                  <a:lnTo>
                    <a:pt x="11" y="699"/>
                  </a:lnTo>
                  <a:lnTo>
                    <a:pt x="11" y="677"/>
                  </a:lnTo>
                  <a:lnTo>
                    <a:pt x="16" y="656"/>
                  </a:lnTo>
                  <a:lnTo>
                    <a:pt x="16" y="635"/>
                  </a:lnTo>
                  <a:lnTo>
                    <a:pt x="21" y="614"/>
                  </a:lnTo>
                  <a:lnTo>
                    <a:pt x="21" y="572"/>
                  </a:lnTo>
                  <a:lnTo>
                    <a:pt x="27" y="556"/>
                  </a:lnTo>
                  <a:lnTo>
                    <a:pt x="27" y="534"/>
                  </a:lnTo>
                  <a:lnTo>
                    <a:pt x="32" y="519"/>
                  </a:lnTo>
                  <a:lnTo>
                    <a:pt x="32" y="487"/>
                  </a:lnTo>
                  <a:lnTo>
                    <a:pt x="37" y="471"/>
                  </a:lnTo>
                  <a:lnTo>
                    <a:pt x="37" y="455"/>
                  </a:lnTo>
                  <a:lnTo>
                    <a:pt x="42" y="439"/>
                  </a:lnTo>
                  <a:lnTo>
                    <a:pt x="42" y="402"/>
                  </a:lnTo>
                  <a:lnTo>
                    <a:pt x="48" y="381"/>
                  </a:lnTo>
                  <a:lnTo>
                    <a:pt x="48" y="355"/>
                  </a:lnTo>
                  <a:lnTo>
                    <a:pt x="53" y="328"/>
                  </a:lnTo>
                  <a:lnTo>
                    <a:pt x="53" y="265"/>
                  </a:lnTo>
                  <a:lnTo>
                    <a:pt x="58" y="233"/>
                  </a:lnTo>
                  <a:lnTo>
                    <a:pt x="58" y="196"/>
                  </a:lnTo>
                  <a:lnTo>
                    <a:pt x="63" y="159"/>
                  </a:lnTo>
                  <a:lnTo>
                    <a:pt x="63" y="90"/>
                  </a:lnTo>
                  <a:lnTo>
                    <a:pt x="69" y="63"/>
                  </a:lnTo>
                  <a:lnTo>
                    <a:pt x="69" y="37"/>
                  </a:lnTo>
                  <a:lnTo>
                    <a:pt x="74" y="16"/>
                  </a:lnTo>
                  <a:lnTo>
                    <a:pt x="74" y="0"/>
                  </a:lnTo>
                  <a:lnTo>
                    <a:pt x="79" y="5"/>
                  </a:lnTo>
                  <a:lnTo>
                    <a:pt x="79" y="21"/>
                  </a:lnTo>
                  <a:lnTo>
                    <a:pt x="85" y="42"/>
                  </a:lnTo>
                  <a:lnTo>
                    <a:pt x="85" y="74"/>
                  </a:lnTo>
                  <a:lnTo>
                    <a:pt x="90" y="116"/>
                  </a:lnTo>
                  <a:lnTo>
                    <a:pt x="90" y="222"/>
                  </a:lnTo>
                  <a:lnTo>
                    <a:pt x="95" y="286"/>
                  </a:lnTo>
                  <a:lnTo>
                    <a:pt x="95" y="349"/>
                  </a:lnTo>
                  <a:lnTo>
                    <a:pt x="100" y="418"/>
                  </a:lnTo>
                  <a:lnTo>
                    <a:pt x="100" y="556"/>
                  </a:lnTo>
                  <a:lnTo>
                    <a:pt x="106" y="619"/>
                  </a:lnTo>
                  <a:lnTo>
                    <a:pt x="106" y="677"/>
                  </a:lnTo>
                  <a:lnTo>
                    <a:pt x="111" y="730"/>
                  </a:lnTo>
                  <a:lnTo>
                    <a:pt x="111" y="815"/>
                  </a:lnTo>
                  <a:lnTo>
                    <a:pt x="116" y="847"/>
                  </a:lnTo>
                  <a:lnTo>
                    <a:pt x="116" y="868"/>
                  </a:lnTo>
                  <a:lnTo>
                    <a:pt x="122" y="878"/>
                  </a:lnTo>
                  <a:lnTo>
                    <a:pt x="122" y="884"/>
                  </a:lnTo>
                  <a:lnTo>
                    <a:pt x="127" y="873"/>
                  </a:lnTo>
                  <a:lnTo>
                    <a:pt x="127" y="857"/>
                  </a:lnTo>
                  <a:lnTo>
                    <a:pt x="132" y="841"/>
                  </a:lnTo>
                  <a:lnTo>
                    <a:pt x="132" y="799"/>
                  </a:lnTo>
                  <a:lnTo>
                    <a:pt x="137" y="778"/>
                  </a:lnTo>
                  <a:lnTo>
                    <a:pt x="137" y="757"/>
                  </a:lnTo>
                  <a:lnTo>
                    <a:pt x="143" y="730"/>
                  </a:lnTo>
                  <a:lnTo>
                    <a:pt x="143" y="693"/>
                  </a:lnTo>
                  <a:lnTo>
                    <a:pt x="148" y="677"/>
                  </a:lnTo>
                  <a:lnTo>
                    <a:pt x="148" y="667"/>
                  </a:lnTo>
                  <a:lnTo>
                    <a:pt x="153" y="656"/>
                  </a:lnTo>
                  <a:lnTo>
                    <a:pt x="153" y="635"/>
                  </a:lnTo>
                  <a:lnTo>
                    <a:pt x="159" y="630"/>
                  </a:lnTo>
                  <a:lnTo>
                    <a:pt x="164" y="624"/>
                  </a:lnTo>
                  <a:lnTo>
                    <a:pt x="169" y="624"/>
                  </a:lnTo>
                  <a:lnTo>
                    <a:pt x="174" y="630"/>
                  </a:lnTo>
                  <a:lnTo>
                    <a:pt x="180" y="635"/>
                  </a:lnTo>
                  <a:lnTo>
                    <a:pt x="180" y="651"/>
                  </a:lnTo>
                  <a:lnTo>
                    <a:pt x="185" y="661"/>
                  </a:lnTo>
                  <a:lnTo>
                    <a:pt x="185" y="672"/>
                  </a:lnTo>
                  <a:lnTo>
                    <a:pt x="190" y="683"/>
                  </a:lnTo>
                  <a:lnTo>
                    <a:pt x="190" y="709"/>
                  </a:lnTo>
                  <a:lnTo>
                    <a:pt x="195" y="725"/>
                  </a:lnTo>
                  <a:lnTo>
                    <a:pt x="195" y="736"/>
                  </a:lnTo>
                  <a:lnTo>
                    <a:pt x="201" y="751"/>
                  </a:lnTo>
                  <a:lnTo>
                    <a:pt x="201" y="767"/>
                  </a:lnTo>
                  <a:lnTo>
                    <a:pt x="211" y="778"/>
                  </a:lnTo>
                  <a:lnTo>
                    <a:pt x="206" y="778"/>
                  </a:lnTo>
                  <a:lnTo>
                    <a:pt x="211" y="767"/>
                  </a:lnTo>
                  <a:lnTo>
                    <a:pt x="217" y="757"/>
                  </a:lnTo>
                  <a:lnTo>
                    <a:pt x="217" y="741"/>
                  </a:lnTo>
                  <a:lnTo>
                    <a:pt x="222" y="725"/>
                  </a:lnTo>
                  <a:lnTo>
                    <a:pt x="222" y="683"/>
                  </a:lnTo>
                  <a:lnTo>
                    <a:pt x="227" y="661"/>
                  </a:lnTo>
                  <a:lnTo>
                    <a:pt x="227" y="640"/>
                  </a:lnTo>
                  <a:lnTo>
                    <a:pt x="232" y="619"/>
                  </a:lnTo>
                  <a:lnTo>
                    <a:pt x="232" y="598"/>
                  </a:lnTo>
                  <a:lnTo>
                    <a:pt x="238" y="577"/>
                  </a:lnTo>
                  <a:lnTo>
                    <a:pt x="238" y="545"/>
                  </a:lnTo>
                  <a:lnTo>
                    <a:pt x="243" y="534"/>
                  </a:lnTo>
                  <a:lnTo>
                    <a:pt x="243" y="519"/>
                  </a:lnTo>
                  <a:lnTo>
                    <a:pt x="248" y="508"/>
                  </a:lnTo>
                  <a:lnTo>
                    <a:pt x="248" y="487"/>
                  </a:lnTo>
                  <a:lnTo>
                    <a:pt x="254" y="476"/>
                  </a:lnTo>
                  <a:lnTo>
                    <a:pt x="254" y="460"/>
                  </a:lnTo>
                  <a:lnTo>
                    <a:pt x="259" y="444"/>
                  </a:lnTo>
                  <a:lnTo>
                    <a:pt x="259" y="407"/>
                  </a:lnTo>
                  <a:lnTo>
                    <a:pt x="264" y="381"/>
                  </a:lnTo>
                  <a:lnTo>
                    <a:pt x="264" y="355"/>
                  </a:lnTo>
                  <a:lnTo>
                    <a:pt x="269" y="323"/>
                  </a:lnTo>
                  <a:lnTo>
                    <a:pt x="269" y="249"/>
                  </a:lnTo>
                  <a:lnTo>
                    <a:pt x="275" y="212"/>
                  </a:lnTo>
                  <a:lnTo>
                    <a:pt x="275" y="175"/>
                  </a:lnTo>
                  <a:lnTo>
                    <a:pt x="280" y="143"/>
                  </a:lnTo>
                  <a:lnTo>
                    <a:pt x="280" y="79"/>
                  </a:lnTo>
                  <a:lnTo>
                    <a:pt x="285" y="53"/>
                  </a:lnTo>
                  <a:lnTo>
                    <a:pt x="285" y="37"/>
                  </a:lnTo>
                  <a:lnTo>
                    <a:pt x="291" y="26"/>
                  </a:lnTo>
                  <a:lnTo>
                    <a:pt x="291" y="32"/>
                  </a:lnTo>
                  <a:lnTo>
                    <a:pt x="296" y="48"/>
                  </a:lnTo>
                  <a:lnTo>
                    <a:pt x="296" y="74"/>
                  </a:lnTo>
                  <a:lnTo>
                    <a:pt x="301" y="106"/>
                  </a:lnTo>
                  <a:lnTo>
                    <a:pt x="301" y="148"/>
                  </a:lnTo>
                  <a:lnTo>
                    <a:pt x="306" y="196"/>
                  </a:lnTo>
                  <a:lnTo>
                    <a:pt x="306" y="307"/>
                  </a:lnTo>
                  <a:lnTo>
                    <a:pt x="312" y="370"/>
                  </a:lnTo>
                  <a:lnTo>
                    <a:pt x="312" y="434"/>
                  </a:lnTo>
                  <a:lnTo>
                    <a:pt x="317" y="497"/>
                  </a:lnTo>
                  <a:lnTo>
                    <a:pt x="317" y="619"/>
                  </a:lnTo>
                  <a:lnTo>
                    <a:pt x="322" y="672"/>
                  </a:lnTo>
                  <a:lnTo>
                    <a:pt x="322" y="720"/>
                  </a:lnTo>
                  <a:lnTo>
                    <a:pt x="327" y="762"/>
                  </a:lnTo>
                  <a:lnTo>
                    <a:pt x="327" y="831"/>
                  </a:lnTo>
                  <a:lnTo>
                    <a:pt x="333" y="852"/>
                  </a:lnTo>
                  <a:lnTo>
                    <a:pt x="333" y="863"/>
                  </a:lnTo>
                  <a:lnTo>
                    <a:pt x="338" y="873"/>
                  </a:lnTo>
                  <a:lnTo>
                    <a:pt x="338" y="868"/>
                  </a:lnTo>
                  <a:lnTo>
                    <a:pt x="343" y="857"/>
                  </a:lnTo>
                  <a:lnTo>
                    <a:pt x="343" y="847"/>
                  </a:lnTo>
                  <a:lnTo>
                    <a:pt x="349" y="831"/>
                  </a:lnTo>
                  <a:lnTo>
                    <a:pt x="349" y="789"/>
                  </a:lnTo>
                </a:path>
              </a:pathLst>
            </a:custGeom>
            <a:noFill/>
            <a:ln w="6985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599" name="Freeform 63"/>
            <p:cNvSpPr>
              <a:spLocks/>
            </p:cNvSpPr>
            <p:nvPr/>
          </p:nvSpPr>
          <p:spPr bwMode="auto">
            <a:xfrm>
              <a:off x="2371" y="508"/>
              <a:ext cx="348" cy="852"/>
            </a:xfrm>
            <a:custGeom>
              <a:avLst/>
              <a:gdLst>
                <a:gd name="T0" fmla="*/ 5 w 348"/>
                <a:gd name="T1" fmla="*/ 725 h 852"/>
                <a:gd name="T2" fmla="*/ 15 w 348"/>
                <a:gd name="T3" fmla="*/ 651 h 852"/>
                <a:gd name="T4" fmla="*/ 21 w 348"/>
                <a:gd name="T5" fmla="*/ 614 h 852"/>
                <a:gd name="T6" fmla="*/ 31 w 348"/>
                <a:gd name="T7" fmla="*/ 593 h 852"/>
                <a:gd name="T8" fmla="*/ 42 w 348"/>
                <a:gd name="T9" fmla="*/ 609 h 852"/>
                <a:gd name="T10" fmla="*/ 47 w 348"/>
                <a:gd name="T11" fmla="*/ 646 h 852"/>
                <a:gd name="T12" fmla="*/ 58 w 348"/>
                <a:gd name="T13" fmla="*/ 678 h 852"/>
                <a:gd name="T14" fmla="*/ 63 w 348"/>
                <a:gd name="T15" fmla="*/ 725 h 852"/>
                <a:gd name="T16" fmla="*/ 74 w 348"/>
                <a:gd name="T17" fmla="*/ 741 h 852"/>
                <a:gd name="T18" fmla="*/ 84 w 348"/>
                <a:gd name="T19" fmla="*/ 709 h 852"/>
                <a:gd name="T20" fmla="*/ 89 w 348"/>
                <a:gd name="T21" fmla="*/ 640 h 852"/>
                <a:gd name="T22" fmla="*/ 100 w 348"/>
                <a:gd name="T23" fmla="*/ 588 h 852"/>
                <a:gd name="T24" fmla="*/ 105 w 348"/>
                <a:gd name="T25" fmla="*/ 524 h 852"/>
                <a:gd name="T26" fmla="*/ 116 w 348"/>
                <a:gd name="T27" fmla="*/ 487 h 852"/>
                <a:gd name="T28" fmla="*/ 121 w 348"/>
                <a:gd name="T29" fmla="*/ 429 h 852"/>
                <a:gd name="T30" fmla="*/ 132 w 348"/>
                <a:gd name="T31" fmla="*/ 334 h 852"/>
                <a:gd name="T32" fmla="*/ 137 w 348"/>
                <a:gd name="T33" fmla="*/ 196 h 852"/>
                <a:gd name="T34" fmla="*/ 147 w 348"/>
                <a:gd name="T35" fmla="*/ 90 h 852"/>
                <a:gd name="T36" fmla="*/ 153 w 348"/>
                <a:gd name="T37" fmla="*/ 5 h 852"/>
                <a:gd name="T38" fmla="*/ 163 w 348"/>
                <a:gd name="T39" fmla="*/ 42 h 852"/>
                <a:gd name="T40" fmla="*/ 169 w 348"/>
                <a:gd name="T41" fmla="*/ 159 h 852"/>
                <a:gd name="T42" fmla="*/ 179 w 348"/>
                <a:gd name="T43" fmla="*/ 402 h 852"/>
                <a:gd name="T44" fmla="*/ 184 w 348"/>
                <a:gd name="T45" fmla="*/ 646 h 852"/>
                <a:gd name="T46" fmla="*/ 195 w 348"/>
                <a:gd name="T47" fmla="*/ 783 h 852"/>
                <a:gd name="T48" fmla="*/ 200 w 348"/>
                <a:gd name="T49" fmla="*/ 852 h 852"/>
                <a:gd name="T50" fmla="*/ 211 w 348"/>
                <a:gd name="T51" fmla="*/ 805 h 852"/>
                <a:gd name="T52" fmla="*/ 221 w 348"/>
                <a:gd name="T53" fmla="*/ 720 h 852"/>
                <a:gd name="T54" fmla="*/ 227 w 348"/>
                <a:gd name="T55" fmla="*/ 646 h 852"/>
                <a:gd name="T56" fmla="*/ 237 w 348"/>
                <a:gd name="T57" fmla="*/ 614 h 852"/>
                <a:gd name="T58" fmla="*/ 242 w 348"/>
                <a:gd name="T59" fmla="*/ 598 h 852"/>
                <a:gd name="T60" fmla="*/ 253 w 348"/>
                <a:gd name="T61" fmla="*/ 609 h 852"/>
                <a:gd name="T62" fmla="*/ 264 w 348"/>
                <a:gd name="T63" fmla="*/ 625 h 852"/>
                <a:gd name="T64" fmla="*/ 269 w 348"/>
                <a:gd name="T65" fmla="*/ 667 h 852"/>
                <a:gd name="T66" fmla="*/ 279 w 348"/>
                <a:gd name="T67" fmla="*/ 715 h 852"/>
                <a:gd name="T68" fmla="*/ 285 w 348"/>
                <a:gd name="T69" fmla="*/ 741 h 852"/>
                <a:gd name="T70" fmla="*/ 295 w 348"/>
                <a:gd name="T71" fmla="*/ 709 h 852"/>
                <a:gd name="T72" fmla="*/ 306 w 348"/>
                <a:gd name="T73" fmla="*/ 662 h 852"/>
                <a:gd name="T74" fmla="*/ 311 w 348"/>
                <a:gd name="T75" fmla="*/ 582 h 852"/>
                <a:gd name="T76" fmla="*/ 322 w 348"/>
                <a:gd name="T77" fmla="*/ 535 h 852"/>
                <a:gd name="T78" fmla="*/ 327 w 348"/>
                <a:gd name="T79" fmla="*/ 487 h 852"/>
                <a:gd name="T80" fmla="*/ 338 w 348"/>
                <a:gd name="T81" fmla="*/ 423 h 852"/>
                <a:gd name="T82" fmla="*/ 343 w 348"/>
                <a:gd name="T83" fmla="*/ 328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8" h="852">
                  <a:moveTo>
                    <a:pt x="0" y="768"/>
                  </a:moveTo>
                  <a:lnTo>
                    <a:pt x="5" y="746"/>
                  </a:lnTo>
                  <a:lnTo>
                    <a:pt x="5" y="725"/>
                  </a:lnTo>
                  <a:lnTo>
                    <a:pt x="10" y="704"/>
                  </a:lnTo>
                  <a:lnTo>
                    <a:pt x="10" y="667"/>
                  </a:lnTo>
                  <a:lnTo>
                    <a:pt x="15" y="651"/>
                  </a:lnTo>
                  <a:lnTo>
                    <a:pt x="15" y="640"/>
                  </a:lnTo>
                  <a:lnTo>
                    <a:pt x="21" y="625"/>
                  </a:lnTo>
                  <a:lnTo>
                    <a:pt x="21" y="614"/>
                  </a:lnTo>
                  <a:lnTo>
                    <a:pt x="26" y="609"/>
                  </a:lnTo>
                  <a:lnTo>
                    <a:pt x="26" y="598"/>
                  </a:lnTo>
                  <a:lnTo>
                    <a:pt x="31" y="593"/>
                  </a:lnTo>
                  <a:lnTo>
                    <a:pt x="37" y="598"/>
                  </a:lnTo>
                  <a:lnTo>
                    <a:pt x="37" y="603"/>
                  </a:lnTo>
                  <a:lnTo>
                    <a:pt x="42" y="609"/>
                  </a:lnTo>
                  <a:lnTo>
                    <a:pt x="42" y="614"/>
                  </a:lnTo>
                  <a:lnTo>
                    <a:pt x="47" y="625"/>
                  </a:lnTo>
                  <a:lnTo>
                    <a:pt x="47" y="646"/>
                  </a:lnTo>
                  <a:lnTo>
                    <a:pt x="52" y="656"/>
                  </a:lnTo>
                  <a:lnTo>
                    <a:pt x="52" y="667"/>
                  </a:lnTo>
                  <a:lnTo>
                    <a:pt x="58" y="678"/>
                  </a:lnTo>
                  <a:lnTo>
                    <a:pt x="58" y="704"/>
                  </a:lnTo>
                  <a:lnTo>
                    <a:pt x="63" y="715"/>
                  </a:lnTo>
                  <a:lnTo>
                    <a:pt x="63" y="725"/>
                  </a:lnTo>
                  <a:lnTo>
                    <a:pt x="68" y="730"/>
                  </a:lnTo>
                  <a:lnTo>
                    <a:pt x="68" y="741"/>
                  </a:lnTo>
                  <a:lnTo>
                    <a:pt x="74" y="741"/>
                  </a:lnTo>
                  <a:lnTo>
                    <a:pt x="79" y="730"/>
                  </a:lnTo>
                  <a:lnTo>
                    <a:pt x="79" y="720"/>
                  </a:lnTo>
                  <a:lnTo>
                    <a:pt x="84" y="709"/>
                  </a:lnTo>
                  <a:lnTo>
                    <a:pt x="84" y="693"/>
                  </a:lnTo>
                  <a:lnTo>
                    <a:pt x="89" y="678"/>
                  </a:lnTo>
                  <a:lnTo>
                    <a:pt x="89" y="640"/>
                  </a:lnTo>
                  <a:lnTo>
                    <a:pt x="95" y="625"/>
                  </a:lnTo>
                  <a:lnTo>
                    <a:pt x="95" y="603"/>
                  </a:lnTo>
                  <a:lnTo>
                    <a:pt x="100" y="588"/>
                  </a:lnTo>
                  <a:lnTo>
                    <a:pt x="100" y="572"/>
                  </a:lnTo>
                  <a:lnTo>
                    <a:pt x="105" y="556"/>
                  </a:lnTo>
                  <a:lnTo>
                    <a:pt x="105" y="524"/>
                  </a:lnTo>
                  <a:lnTo>
                    <a:pt x="110" y="513"/>
                  </a:lnTo>
                  <a:lnTo>
                    <a:pt x="110" y="503"/>
                  </a:lnTo>
                  <a:lnTo>
                    <a:pt x="116" y="487"/>
                  </a:lnTo>
                  <a:lnTo>
                    <a:pt x="116" y="461"/>
                  </a:lnTo>
                  <a:lnTo>
                    <a:pt x="121" y="445"/>
                  </a:lnTo>
                  <a:lnTo>
                    <a:pt x="121" y="429"/>
                  </a:lnTo>
                  <a:lnTo>
                    <a:pt x="126" y="408"/>
                  </a:lnTo>
                  <a:lnTo>
                    <a:pt x="126" y="360"/>
                  </a:lnTo>
                  <a:lnTo>
                    <a:pt x="132" y="334"/>
                  </a:lnTo>
                  <a:lnTo>
                    <a:pt x="132" y="302"/>
                  </a:lnTo>
                  <a:lnTo>
                    <a:pt x="137" y="265"/>
                  </a:lnTo>
                  <a:lnTo>
                    <a:pt x="137" y="196"/>
                  </a:lnTo>
                  <a:lnTo>
                    <a:pt x="142" y="159"/>
                  </a:lnTo>
                  <a:lnTo>
                    <a:pt x="142" y="122"/>
                  </a:lnTo>
                  <a:lnTo>
                    <a:pt x="147" y="90"/>
                  </a:lnTo>
                  <a:lnTo>
                    <a:pt x="147" y="37"/>
                  </a:lnTo>
                  <a:lnTo>
                    <a:pt x="153" y="16"/>
                  </a:lnTo>
                  <a:lnTo>
                    <a:pt x="153" y="5"/>
                  </a:lnTo>
                  <a:lnTo>
                    <a:pt x="158" y="0"/>
                  </a:lnTo>
                  <a:lnTo>
                    <a:pt x="158" y="21"/>
                  </a:lnTo>
                  <a:lnTo>
                    <a:pt x="163" y="42"/>
                  </a:lnTo>
                  <a:lnTo>
                    <a:pt x="163" y="74"/>
                  </a:lnTo>
                  <a:lnTo>
                    <a:pt x="169" y="117"/>
                  </a:lnTo>
                  <a:lnTo>
                    <a:pt x="169" y="159"/>
                  </a:lnTo>
                  <a:lnTo>
                    <a:pt x="174" y="217"/>
                  </a:lnTo>
                  <a:lnTo>
                    <a:pt x="174" y="339"/>
                  </a:lnTo>
                  <a:lnTo>
                    <a:pt x="179" y="402"/>
                  </a:lnTo>
                  <a:lnTo>
                    <a:pt x="179" y="466"/>
                  </a:lnTo>
                  <a:lnTo>
                    <a:pt x="184" y="529"/>
                  </a:lnTo>
                  <a:lnTo>
                    <a:pt x="184" y="646"/>
                  </a:lnTo>
                  <a:lnTo>
                    <a:pt x="190" y="699"/>
                  </a:lnTo>
                  <a:lnTo>
                    <a:pt x="190" y="741"/>
                  </a:lnTo>
                  <a:lnTo>
                    <a:pt x="195" y="783"/>
                  </a:lnTo>
                  <a:lnTo>
                    <a:pt x="195" y="831"/>
                  </a:lnTo>
                  <a:lnTo>
                    <a:pt x="206" y="852"/>
                  </a:lnTo>
                  <a:lnTo>
                    <a:pt x="200" y="852"/>
                  </a:lnTo>
                  <a:lnTo>
                    <a:pt x="206" y="836"/>
                  </a:lnTo>
                  <a:lnTo>
                    <a:pt x="211" y="820"/>
                  </a:lnTo>
                  <a:lnTo>
                    <a:pt x="211" y="805"/>
                  </a:lnTo>
                  <a:lnTo>
                    <a:pt x="216" y="783"/>
                  </a:lnTo>
                  <a:lnTo>
                    <a:pt x="216" y="741"/>
                  </a:lnTo>
                  <a:lnTo>
                    <a:pt x="221" y="720"/>
                  </a:lnTo>
                  <a:lnTo>
                    <a:pt x="221" y="699"/>
                  </a:lnTo>
                  <a:lnTo>
                    <a:pt x="227" y="678"/>
                  </a:lnTo>
                  <a:lnTo>
                    <a:pt x="227" y="646"/>
                  </a:lnTo>
                  <a:lnTo>
                    <a:pt x="232" y="635"/>
                  </a:lnTo>
                  <a:lnTo>
                    <a:pt x="232" y="625"/>
                  </a:lnTo>
                  <a:lnTo>
                    <a:pt x="237" y="614"/>
                  </a:lnTo>
                  <a:lnTo>
                    <a:pt x="237" y="609"/>
                  </a:lnTo>
                  <a:lnTo>
                    <a:pt x="248" y="598"/>
                  </a:lnTo>
                  <a:lnTo>
                    <a:pt x="242" y="598"/>
                  </a:lnTo>
                  <a:lnTo>
                    <a:pt x="248" y="598"/>
                  </a:lnTo>
                  <a:lnTo>
                    <a:pt x="253" y="603"/>
                  </a:lnTo>
                  <a:lnTo>
                    <a:pt x="253" y="609"/>
                  </a:lnTo>
                  <a:lnTo>
                    <a:pt x="258" y="614"/>
                  </a:lnTo>
                  <a:lnTo>
                    <a:pt x="258" y="619"/>
                  </a:lnTo>
                  <a:lnTo>
                    <a:pt x="264" y="625"/>
                  </a:lnTo>
                  <a:lnTo>
                    <a:pt x="264" y="646"/>
                  </a:lnTo>
                  <a:lnTo>
                    <a:pt x="269" y="656"/>
                  </a:lnTo>
                  <a:lnTo>
                    <a:pt x="269" y="667"/>
                  </a:lnTo>
                  <a:lnTo>
                    <a:pt x="274" y="678"/>
                  </a:lnTo>
                  <a:lnTo>
                    <a:pt x="274" y="704"/>
                  </a:lnTo>
                  <a:lnTo>
                    <a:pt x="279" y="715"/>
                  </a:lnTo>
                  <a:lnTo>
                    <a:pt x="279" y="725"/>
                  </a:lnTo>
                  <a:lnTo>
                    <a:pt x="285" y="730"/>
                  </a:lnTo>
                  <a:lnTo>
                    <a:pt x="285" y="741"/>
                  </a:lnTo>
                  <a:lnTo>
                    <a:pt x="290" y="736"/>
                  </a:lnTo>
                  <a:lnTo>
                    <a:pt x="295" y="730"/>
                  </a:lnTo>
                  <a:lnTo>
                    <a:pt x="295" y="709"/>
                  </a:lnTo>
                  <a:lnTo>
                    <a:pt x="301" y="693"/>
                  </a:lnTo>
                  <a:lnTo>
                    <a:pt x="301" y="678"/>
                  </a:lnTo>
                  <a:lnTo>
                    <a:pt x="306" y="662"/>
                  </a:lnTo>
                  <a:lnTo>
                    <a:pt x="306" y="640"/>
                  </a:lnTo>
                  <a:lnTo>
                    <a:pt x="311" y="625"/>
                  </a:lnTo>
                  <a:lnTo>
                    <a:pt x="311" y="582"/>
                  </a:lnTo>
                  <a:lnTo>
                    <a:pt x="316" y="566"/>
                  </a:lnTo>
                  <a:lnTo>
                    <a:pt x="316" y="551"/>
                  </a:lnTo>
                  <a:lnTo>
                    <a:pt x="322" y="535"/>
                  </a:lnTo>
                  <a:lnTo>
                    <a:pt x="322" y="508"/>
                  </a:lnTo>
                  <a:lnTo>
                    <a:pt x="327" y="498"/>
                  </a:lnTo>
                  <a:lnTo>
                    <a:pt x="327" y="487"/>
                  </a:lnTo>
                  <a:lnTo>
                    <a:pt x="332" y="471"/>
                  </a:lnTo>
                  <a:lnTo>
                    <a:pt x="332" y="445"/>
                  </a:lnTo>
                  <a:lnTo>
                    <a:pt x="338" y="423"/>
                  </a:lnTo>
                  <a:lnTo>
                    <a:pt x="338" y="408"/>
                  </a:lnTo>
                  <a:lnTo>
                    <a:pt x="343" y="381"/>
                  </a:lnTo>
                  <a:lnTo>
                    <a:pt x="343" y="328"/>
                  </a:lnTo>
                  <a:lnTo>
                    <a:pt x="348" y="291"/>
                  </a:lnTo>
                  <a:lnTo>
                    <a:pt x="348" y="259"/>
                  </a:lnTo>
                </a:path>
              </a:pathLst>
            </a:custGeom>
            <a:noFill/>
            <a:ln w="6985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600" name="Freeform 64"/>
            <p:cNvSpPr>
              <a:spLocks/>
            </p:cNvSpPr>
            <p:nvPr/>
          </p:nvSpPr>
          <p:spPr bwMode="auto">
            <a:xfrm>
              <a:off x="2719" y="503"/>
              <a:ext cx="354" cy="857"/>
            </a:xfrm>
            <a:custGeom>
              <a:avLst/>
              <a:gdLst>
                <a:gd name="T0" fmla="*/ 5 w 354"/>
                <a:gd name="T1" fmla="*/ 148 h 857"/>
                <a:gd name="T2" fmla="*/ 16 w 354"/>
                <a:gd name="T3" fmla="*/ 47 h 857"/>
                <a:gd name="T4" fmla="*/ 26 w 354"/>
                <a:gd name="T5" fmla="*/ 5 h 857"/>
                <a:gd name="T6" fmla="*/ 32 w 354"/>
                <a:gd name="T7" fmla="*/ 122 h 857"/>
                <a:gd name="T8" fmla="*/ 42 w 354"/>
                <a:gd name="T9" fmla="*/ 291 h 857"/>
                <a:gd name="T10" fmla="*/ 48 w 354"/>
                <a:gd name="T11" fmla="*/ 540 h 857"/>
                <a:gd name="T12" fmla="*/ 58 w 354"/>
                <a:gd name="T13" fmla="*/ 746 h 857"/>
                <a:gd name="T14" fmla="*/ 63 w 354"/>
                <a:gd name="T15" fmla="*/ 841 h 857"/>
                <a:gd name="T16" fmla="*/ 74 w 354"/>
                <a:gd name="T17" fmla="*/ 820 h 857"/>
                <a:gd name="T18" fmla="*/ 85 w 354"/>
                <a:gd name="T19" fmla="*/ 767 h 857"/>
                <a:gd name="T20" fmla="*/ 90 w 354"/>
                <a:gd name="T21" fmla="*/ 693 h 857"/>
                <a:gd name="T22" fmla="*/ 100 w 354"/>
                <a:gd name="T23" fmla="*/ 635 h 857"/>
                <a:gd name="T24" fmla="*/ 106 w 354"/>
                <a:gd name="T25" fmla="*/ 608 h 857"/>
                <a:gd name="T26" fmla="*/ 116 w 354"/>
                <a:gd name="T27" fmla="*/ 598 h 857"/>
                <a:gd name="T28" fmla="*/ 127 w 354"/>
                <a:gd name="T29" fmla="*/ 619 h 857"/>
                <a:gd name="T30" fmla="*/ 132 w 354"/>
                <a:gd name="T31" fmla="*/ 661 h 857"/>
                <a:gd name="T32" fmla="*/ 143 w 354"/>
                <a:gd name="T33" fmla="*/ 698 h 857"/>
                <a:gd name="T34" fmla="*/ 148 w 354"/>
                <a:gd name="T35" fmla="*/ 735 h 857"/>
                <a:gd name="T36" fmla="*/ 158 w 354"/>
                <a:gd name="T37" fmla="*/ 730 h 857"/>
                <a:gd name="T38" fmla="*/ 169 w 354"/>
                <a:gd name="T39" fmla="*/ 677 h 857"/>
                <a:gd name="T40" fmla="*/ 174 w 354"/>
                <a:gd name="T41" fmla="*/ 624 h 857"/>
                <a:gd name="T42" fmla="*/ 185 w 354"/>
                <a:gd name="T43" fmla="*/ 556 h 857"/>
                <a:gd name="T44" fmla="*/ 190 w 354"/>
                <a:gd name="T45" fmla="*/ 503 h 857"/>
                <a:gd name="T46" fmla="*/ 201 w 354"/>
                <a:gd name="T47" fmla="*/ 460 h 857"/>
                <a:gd name="T48" fmla="*/ 206 w 354"/>
                <a:gd name="T49" fmla="*/ 381 h 857"/>
                <a:gd name="T50" fmla="*/ 217 w 354"/>
                <a:gd name="T51" fmla="*/ 254 h 857"/>
                <a:gd name="T52" fmla="*/ 222 w 354"/>
                <a:gd name="T53" fmla="*/ 116 h 857"/>
                <a:gd name="T54" fmla="*/ 232 w 354"/>
                <a:gd name="T55" fmla="*/ 37 h 857"/>
                <a:gd name="T56" fmla="*/ 243 w 354"/>
                <a:gd name="T57" fmla="*/ 32 h 857"/>
                <a:gd name="T58" fmla="*/ 248 w 354"/>
                <a:gd name="T59" fmla="*/ 180 h 857"/>
                <a:gd name="T60" fmla="*/ 259 w 354"/>
                <a:gd name="T61" fmla="*/ 354 h 857"/>
                <a:gd name="T62" fmla="*/ 264 w 354"/>
                <a:gd name="T63" fmla="*/ 598 h 857"/>
                <a:gd name="T64" fmla="*/ 275 w 354"/>
                <a:gd name="T65" fmla="*/ 783 h 857"/>
                <a:gd name="T66" fmla="*/ 280 w 354"/>
                <a:gd name="T67" fmla="*/ 852 h 857"/>
                <a:gd name="T68" fmla="*/ 290 w 354"/>
                <a:gd name="T69" fmla="*/ 841 h 857"/>
                <a:gd name="T70" fmla="*/ 296 w 354"/>
                <a:gd name="T71" fmla="*/ 773 h 857"/>
                <a:gd name="T72" fmla="*/ 306 w 354"/>
                <a:gd name="T73" fmla="*/ 688 h 857"/>
                <a:gd name="T74" fmla="*/ 312 w 354"/>
                <a:gd name="T75" fmla="*/ 630 h 857"/>
                <a:gd name="T76" fmla="*/ 322 w 354"/>
                <a:gd name="T77" fmla="*/ 608 h 857"/>
                <a:gd name="T78" fmla="*/ 333 w 354"/>
                <a:gd name="T79" fmla="*/ 603 h 857"/>
                <a:gd name="T80" fmla="*/ 343 w 354"/>
                <a:gd name="T81" fmla="*/ 630 h 857"/>
                <a:gd name="T82" fmla="*/ 349 w 354"/>
                <a:gd name="T83" fmla="*/ 672 h 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4" h="857">
                  <a:moveTo>
                    <a:pt x="0" y="264"/>
                  </a:moveTo>
                  <a:lnTo>
                    <a:pt x="5" y="227"/>
                  </a:lnTo>
                  <a:lnTo>
                    <a:pt x="5" y="148"/>
                  </a:lnTo>
                  <a:lnTo>
                    <a:pt x="11" y="111"/>
                  </a:lnTo>
                  <a:lnTo>
                    <a:pt x="11" y="79"/>
                  </a:lnTo>
                  <a:lnTo>
                    <a:pt x="16" y="47"/>
                  </a:lnTo>
                  <a:lnTo>
                    <a:pt x="16" y="10"/>
                  </a:lnTo>
                  <a:lnTo>
                    <a:pt x="21" y="0"/>
                  </a:lnTo>
                  <a:lnTo>
                    <a:pt x="26" y="5"/>
                  </a:lnTo>
                  <a:lnTo>
                    <a:pt x="26" y="47"/>
                  </a:lnTo>
                  <a:lnTo>
                    <a:pt x="32" y="79"/>
                  </a:lnTo>
                  <a:lnTo>
                    <a:pt x="32" y="122"/>
                  </a:lnTo>
                  <a:lnTo>
                    <a:pt x="37" y="174"/>
                  </a:lnTo>
                  <a:lnTo>
                    <a:pt x="37" y="227"/>
                  </a:lnTo>
                  <a:lnTo>
                    <a:pt x="42" y="291"/>
                  </a:lnTo>
                  <a:lnTo>
                    <a:pt x="42" y="418"/>
                  </a:lnTo>
                  <a:lnTo>
                    <a:pt x="48" y="481"/>
                  </a:lnTo>
                  <a:lnTo>
                    <a:pt x="48" y="540"/>
                  </a:lnTo>
                  <a:lnTo>
                    <a:pt x="53" y="598"/>
                  </a:lnTo>
                  <a:lnTo>
                    <a:pt x="53" y="704"/>
                  </a:lnTo>
                  <a:lnTo>
                    <a:pt x="58" y="746"/>
                  </a:lnTo>
                  <a:lnTo>
                    <a:pt x="58" y="783"/>
                  </a:lnTo>
                  <a:lnTo>
                    <a:pt x="63" y="810"/>
                  </a:lnTo>
                  <a:lnTo>
                    <a:pt x="63" y="841"/>
                  </a:lnTo>
                  <a:lnTo>
                    <a:pt x="69" y="852"/>
                  </a:lnTo>
                  <a:lnTo>
                    <a:pt x="74" y="847"/>
                  </a:lnTo>
                  <a:lnTo>
                    <a:pt x="74" y="820"/>
                  </a:lnTo>
                  <a:lnTo>
                    <a:pt x="79" y="804"/>
                  </a:lnTo>
                  <a:lnTo>
                    <a:pt x="79" y="788"/>
                  </a:lnTo>
                  <a:lnTo>
                    <a:pt x="85" y="767"/>
                  </a:lnTo>
                  <a:lnTo>
                    <a:pt x="85" y="730"/>
                  </a:lnTo>
                  <a:lnTo>
                    <a:pt x="90" y="709"/>
                  </a:lnTo>
                  <a:lnTo>
                    <a:pt x="90" y="693"/>
                  </a:lnTo>
                  <a:lnTo>
                    <a:pt x="95" y="672"/>
                  </a:lnTo>
                  <a:lnTo>
                    <a:pt x="95" y="645"/>
                  </a:lnTo>
                  <a:lnTo>
                    <a:pt x="100" y="635"/>
                  </a:lnTo>
                  <a:lnTo>
                    <a:pt x="100" y="624"/>
                  </a:lnTo>
                  <a:lnTo>
                    <a:pt x="106" y="614"/>
                  </a:lnTo>
                  <a:lnTo>
                    <a:pt x="106" y="608"/>
                  </a:lnTo>
                  <a:lnTo>
                    <a:pt x="116" y="598"/>
                  </a:lnTo>
                  <a:lnTo>
                    <a:pt x="111" y="598"/>
                  </a:lnTo>
                  <a:lnTo>
                    <a:pt x="116" y="598"/>
                  </a:lnTo>
                  <a:lnTo>
                    <a:pt x="121" y="603"/>
                  </a:lnTo>
                  <a:lnTo>
                    <a:pt x="121" y="608"/>
                  </a:lnTo>
                  <a:lnTo>
                    <a:pt x="127" y="619"/>
                  </a:lnTo>
                  <a:lnTo>
                    <a:pt x="127" y="624"/>
                  </a:lnTo>
                  <a:lnTo>
                    <a:pt x="132" y="635"/>
                  </a:lnTo>
                  <a:lnTo>
                    <a:pt x="132" y="661"/>
                  </a:lnTo>
                  <a:lnTo>
                    <a:pt x="137" y="672"/>
                  </a:lnTo>
                  <a:lnTo>
                    <a:pt x="137" y="688"/>
                  </a:lnTo>
                  <a:lnTo>
                    <a:pt x="143" y="698"/>
                  </a:lnTo>
                  <a:lnTo>
                    <a:pt x="143" y="720"/>
                  </a:lnTo>
                  <a:lnTo>
                    <a:pt x="148" y="730"/>
                  </a:lnTo>
                  <a:lnTo>
                    <a:pt x="148" y="735"/>
                  </a:lnTo>
                  <a:lnTo>
                    <a:pt x="153" y="741"/>
                  </a:lnTo>
                  <a:lnTo>
                    <a:pt x="158" y="735"/>
                  </a:lnTo>
                  <a:lnTo>
                    <a:pt x="158" y="730"/>
                  </a:lnTo>
                  <a:lnTo>
                    <a:pt x="164" y="720"/>
                  </a:lnTo>
                  <a:lnTo>
                    <a:pt x="164" y="693"/>
                  </a:lnTo>
                  <a:lnTo>
                    <a:pt x="169" y="677"/>
                  </a:lnTo>
                  <a:lnTo>
                    <a:pt x="169" y="661"/>
                  </a:lnTo>
                  <a:lnTo>
                    <a:pt x="174" y="640"/>
                  </a:lnTo>
                  <a:lnTo>
                    <a:pt x="174" y="624"/>
                  </a:lnTo>
                  <a:lnTo>
                    <a:pt x="180" y="608"/>
                  </a:lnTo>
                  <a:lnTo>
                    <a:pt x="180" y="571"/>
                  </a:lnTo>
                  <a:lnTo>
                    <a:pt x="185" y="556"/>
                  </a:lnTo>
                  <a:lnTo>
                    <a:pt x="185" y="540"/>
                  </a:lnTo>
                  <a:lnTo>
                    <a:pt x="190" y="529"/>
                  </a:lnTo>
                  <a:lnTo>
                    <a:pt x="190" y="503"/>
                  </a:lnTo>
                  <a:lnTo>
                    <a:pt x="195" y="487"/>
                  </a:lnTo>
                  <a:lnTo>
                    <a:pt x="195" y="476"/>
                  </a:lnTo>
                  <a:lnTo>
                    <a:pt x="201" y="460"/>
                  </a:lnTo>
                  <a:lnTo>
                    <a:pt x="201" y="423"/>
                  </a:lnTo>
                  <a:lnTo>
                    <a:pt x="206" y="402"/>
                  </a:lnTo>
                  <a:lnTo>
                    <a:pt x="206" y="381"/>
                  </a:lnTo>
                  <a:lnTo>
                    <a:pt x="211" y="349"/>
                  </a:lnTo>
                  <a:lnTo>
                    <a:pt x="211" y="291"/>
                  </a:lnTo>
                  <a:lnTo>
                    <a:pt x="217" y="254"/>
                  </a:lnTo>
                  <a:lnTo>
                    <a:pt x="217" y="222"/>
                  </a:lnTo>
                  <a:lnTo>
                    <a:pt x="222" y="185"/>
                  </a:lnTo>
                  <a:lnTo>
                    <a:pt x="222" y="116"/>
                  </a:lnTo>
                  <a:lnTo>
                    <a:pt x="227" y="84"/>
                  </a:lnTo>
                  <a:lnTo>
                    <a:pt x="227" y="58"/>
                  </a:lnTo>
                  <a:lnTo>
                    <a:pt x="232" y="37"/>
                  </a:lnTo>
                  <a:lnTo>
                    <a:pt x="232" y="10"/>
                  </a:lnTo>
                  <a:lnTo>
                    <a:pt x="238" y="16"/>
                  </a:lnTo>
                  <a:lnTo>
                    <a:pt x="243" y="32"/>
                  </a:lnTo>
                  <a:lnTo>
                    <a:pt x="243" y="90"/>
                  </a:lnTo>
                  <a:lnTo>
                    <a:pt x="248" y="132"/>
                  </a:lnTo>
                  <a:lnTo>
                    <a:pt x="248" y="180"/>
                  </a:lnTo>
                  <a:lnTo>
                    <a:pt x="253" y="233"/>
                  </a:lnTo>
                  <a:lnTo>
                    <a:pt x="253" y="291"/>
                  </a:lnTo>
                  <a:lnTo>
                    <a:pt x="259" y="354"/>
                  </a:lnTo>
                  <a:lnTo>
                    <a:pt x="259" y="476"/>
                  </a:lnTo>
                  <a:lnTo>
                    <a:pt x="264" y="540"/>
                  </a:lnTo>
                  <a:lnTo>
                    <a:pt x="264" y="598"/>
                  </a:lnTo>
                  <a:lnTo>
                    <a:pt x="269" y="651"/>
                  </a:lnTo>
                  <a:lnTo>
                    <a:pt x="269" y="746"/>
                  </a:lnTo>
                  <a:lnTo>
                    <a:pt x="275" y="783"/>
                  </a:lnTo>
                  <a:lnTo>
                    <a:pt x="275" y="810"/>
                  </a:lnTo>
                  <a:lnTo>
                    <a:pt x="280" y="831"/>
                  </a:lnTo>
                  <a:lnTo>
                    <a:pt x="280" y="852"/>
                  </a:lnTo>
                  <a:lnTo>
                    <a:pt x="285" y="857"/>
                  </a:lnTo>
                  <a:lnTo>
                    <a:pt x="285" y="852"/>
                  </a:lnTo>
                  <a:lnTo>
                    <a:pt x="290" y="841"/>
                  </a:lnTo>
                  <a:lnTo>
                    <a:pt x="290" y="810"/>
                  </a:lnTo>
                  <a:lnTo>
                    <a:pt x="296" y="794"/>
                  </a:lnTo>
                  <a:lnTo>
                    <a:pt x="296" y="773"/>
                  </a:lnTo>
                  <a:lnTo>
                    <a:pt x="301" y="751"/>
                  </a:lnTo>
                  <a:lnTo>
                    <a:pt x="301" y="709"/>
                  </a:lnTo>
                  <a:lnTo>
                    <a:pt x="306" y="688"/>
                  </a:lnTo>
                  <a:lnTo>
                    <a:pt x="306" y="672"/>
                  </a:lnTo>
                  <a:lnTo>
                    <a:pt x="312" y="656"/>
                  </a:lnTo>
                  <a:lnTo>
                    <a:pt x="312" y="630"/>
                  </a:lnTo>
                  <a:lnTo>
                    <a:pt x="317" y="619"/>
                  </a:lnTo>
                  <a:lnTo>
                    <a:pt x="317" y="614"/>
                  </a:lnTo>
                  <a:lnTo>
                    <a:pt x="322" y="608"/>
                  </a:lnTo>
                  <a:lnTo>
                    <a:pt x="322" y="603"/>
                  </a:lnTo>
                  <a:lnTo>
                    <a:pt x="333" y="598"/>
                  </a:lnTo>
                  <a:lnTo>
                    <a:pt x="333" y="603"/>
                  </a:lnTo>
                  <a:lnTo>
                    <a:pt x="338" y="608"/>
                  </a:lnTo>
                  <a:lnTo>
                    <a:pt x="338" y="619"/>
                  </a:lnTo>
                  <a:lnTo>
                    <a:pt x="343" y="630"/>
                  </a:lnTo>
                  <a:lnTo>
                    <a:pt x="343" y="640"/>
                  </a:lnTo>
                  <a:lnTo>
                    <a:pt x="349" y="651"/>
                  </a:lnTo>
                  <a:lnTo>
                    <a:pt x="349" y="672"/>
                  </a:lnTo>
                  <a:lnTo>
                    <a:pt x="354" y="683"/>
                  </a:lnTo>
                  <a:lnTo>
                    <a:pt x="354" y="693"/>
                  </a:lnTo>
                </a:path>
              </a:pathLst>
            </a:custGeom>
            <a:noFill/>
            <a:ln w="6985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601" name="Freeform 65"/>
            <p:cNvSpPr>
              <a:spLocks/>
            </p:cNvSpPr>
            <p:nvPr/>
          </p:nvSpPr>
          <p:spPr bwMode="auto">
            <a:xfrm>
              <a:off x="3073" y="513"/>
              <a:ext cx="343" cy="842"/>
            </a:xfrm>
            <a:custGeom>
              <a:avLst/>
              <a:gdLst>
                <a:gd name="T0" fmla="*/ 5 w 343"/>
                <a:gd name="T1" fmla="*/ 715 h 842"/>
                <a:gd name="T2" fmla="*/ 16 w 343"/>
                <a:gd name="T3" fmla="*/ 731 h 842"/>
                <a:gd name="T4" fmla="*/ 21 w 343"/>
                <a:gd name="T5" fmla="*/ 710 h 842"/>
                <a:gd name="T6" fmla="*/ 31 w 343"/>
                <a:gd name="T7" fmla="*/ 651 h 842"/>
                <a:gd name="T8" fmla="*/ 37 w 343"/>
                <a:gd name="T9" fmla="*/ 598 h 842"/>
                <a:gd name="T10" fmla="*/ 47 w 343"/>
                <a:gd name="T11" fmla="*/ 530 h 842"/>
                <a:gd name="T12" fmla="*/ 53 w 343"/>
                <a:gd name="T13" fmla="*/ 477 h 842"/>
                <a:gd name="T14" fmla="*/ 63 w 343"/>
                <a:gd name="T15" fmla="*/ 434 h 842"/>
                <a:gd name="T16" fmla="*/ 68 w 343"/>
                <a:gd name="T17" fmla="*/ 350 h 842"/>
                <a:gd name="T18" fmla="*/ 79 w 343"/>
                <a:gd name="T19" fmla="*/ 217 h 842"/>
                <a:gd name="T20" fmla="*/ 84 w 343"/>
                <a:gd name="T21" fmla="*/ 80 h 842"/>
                <a:gd name="T22" fmla="*/ 95 w 343"/>
                <a:gd name="T23" fmla="*/ 11 h 842"/>
                <a:gd name="T24" fmla="*/ 100 w 343"/>
                <a:gd name="T25" fmla="*/ 27 h 842"/>
                <a:gd name="T26" fmla="*/ 111 w 343"/>
                <a:gd name="T27" fmla="*/ 122 h 842"/>
                <a:gd name="T28" fmla="*/ 116 w 343"/>
                <a:gd name="T29" fmla="*/ 344 h 842"/>
                <a:gd name="T30" fmla="*/ 127 w 343"/>
                <a:gd name="T31" fmla="*/ 593 h 842"/>
                <a:gd name="T32" fmla="*/ 132 w 343"/>
                <a:gd name="T33" fmla="*/ 773 h 842"/>
                <a:gd name="T34" fmla="*/ 142 w 343"/>
                <a:gd name="T35" fmla="*/ 837 h 842"/>
                <a:gd name="T36" fmla="*/ 148 w 343"/>
                <a:gd name="T37" fmla="*/ 826 h 842"/>
                <a:gd name="T38" fmla="*/ 158 w 343"/>
                <a:gd name="T39" fmla="*/ 763 h 842"/>
                <a:gd name="T40" fmla="*/ 163 w 343"/>
                <a:gd name="T41" fmla="*/ 683 h 842"/>
                <a:gd name="T42" fmla="*/ 174 w 343"/>
                <a:gd name="T43" fmla="*/ 635 h 842"/>
                <a:gd name="T44" fmla="*/ 179 w 343"/>
                <a:gd name="T45" fmla="*/ 598 h 842"/>
                <a:gd name="T46" fmla="*/ 190 w 343"/>
                <a:gd name="T47" fmla="*/ 588 h 842"/>
                <a:gd name="T48" fmla="*/ 200 w 343"/>
                <a:gd name="T49" fmla="*/ 614 h 842"/>
                <a:gd name="T50" fmla="*/ 211 w 343"/>
                <a:gd name="T51" fmla="*/ 646 h 842"/>
                <a:gd name="T52" fmla="*/ 216 w 343"/>
                <a:gd name="T53" fmla="*/ 699 h 842"/>
                <a:gd name="T54" fmla="*/ 227 w 343"/>
                <a:gd name="T55" fmla="*/ 731 h 842"/>
                <a:gd name="T56" fmla="*/ 237 w 343"/>
                <a:gd name="T57" fmla="*/ 710 h 842"/>
                <a:gd name="T58" fmla="*/ 243 w 343"/>
                <a:gd name="T59" fmla="*/ 651 h 842"/>
                <a:gd name="T60" fmla="*/ 253 w 343"/>
                <a:gd name="T61" fmla="*/ 598 h 842"/>
                <a:gd name="T62" fmla="*/ 259 w 343"/>
                <a:gd name="T63" fmla="*/ 535 h 842"/>
                <a:gd name="T64" fmla="*/ 269 w 343"/>
                <a:gd name="T65" fmla="*/ 498 h 842"/>
                <a:gd name="T66" fmla="*/ 274 w 343"/>
                <a:gd name="T67" fmla="*/ 440 h 842"/>
                <a:gd name="T68" fmla="*/ 285 w 343"/>
                <a:gd name="T69" fmla="*/ 344 h 842"/>
                <a:gd name="T70" fmla="*/ 290 w 343"/>
                <a:gd name="T71" fmla="*/ 212 h 842"/>
                <a:gd name="T72" fmla="*/ 301 w 343"/>
                <a:gd name="T73" fmla="*/ 106 h 842"/>
                <a:gd name="T74" fmla="*/ 306 w 343"/>
                <a:gd name="T75" fmla="*/ 16 h 842"/>
                <a:gd name="T76" fmla="*/ 317 w 343"/>
                <a:gd name="T77" fmla="*/ 27 h 842"/>
                <a:gd name="T78" fmla="*/ 322 w 343"/>
                <a:gd name="T79" fmla="*/ 127 h 842"/>
                <a:gd name="T80" fmla="*/ 332 w 343"/>
                <a:gd name="T81" fmla="*/ 344 h 842"/>
                <a:gd name="T82" fmla="*/ 338 w 343"/>
                <a:gd name="T83" fmla="*/ 588 h 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3" h="842">
                  <a:moveTo>
                    <a:pt x="0" y="683"/>
                  </a:moveTo>
                  <a:lnTo>
                    <a:pt x="5" y="699"/>
                  </a:lnTo>
                  <a:lnTo>
                    <a:pt x="5" y="715"/>
                  </a:lnTo>
                  <a:lnTo>
                    <a:pt x="10" y="720"/>
                  </a:lnTo>
                  <a:lnTo>
                    <a:pt x="10" y="725"/>
                  </a:lnTo>
                  <a:lnTo>
                    <a:pt x="16" y="731"/>
                  </a:lnTo>
                  <a:lnTo>
                    <a:pt x="16" y="725"/>
                  </a:lnTo>
                  <a:lnTo>
                    <a:pt x="21" y="720"/>
                  </a:lnTo>
                  <a:lnTo>
                    <a:pt x="21" y="710"/>
                  </a:lnTo>
                  <a:lnTo>
                    <a:pt x="26" y="699"/>
                  </a:lnTo>
                  <a:lnTo>
                    <a:pt x="26" y="667"/>
                  </a:lnTo>
                  <a:lnTo>
                    <a:pt x="31" y="651"/>
                  </a:lnTo>
                  <a:lnTo>
                    <a:pt x="31" y="635"/>
                  </a:lnTo>
                  <a:lnTo>
                    <a:pt x="37" y="614"/>
                  </a:lnTo>
                  <a:lnTo>
                    <a:pt x="37" y="598"/>
                  </a:lnTo>
                  <a:lnTo>
                    <a:pt x="42" y="577"/>
                  </a:lnTo>
                  <a:lnTo>
                    <a:pt x="42" y="546"/>
                  </a:lnTo>
                  <a:lnTo>
                    <a:pt x="47" y="530"/>
                  </a:lnTo>
                  <a:lnTo>
                    <a:pt x="47" y="519"/>
                  </a:lnTo>
                  <a:lnTo>
                    <a:pt x="53" y="503"/>
                  </a:lnTo>
                  <a:lnTo>
                    <a:pt x="53" y="477"/>
                  </a:lnTo>
                  <a:lnTo>
                    <a:pt x="58" y="466"/>
                  </a:lnTo>
                  <a:lnTo>
                    <a:pt x="58" y="450"/>
                  </a:lnTo>
                  <a:lnTo>
                    <a:pt x="63" y="434"/>
                  </a:lnTo>
                  <a:lnTo>
                    <a:pt x="63" y="397"/>
                  </a:lnTo>
                  <a:lnTo>
                    <a:pt x="68" y="376"/>
                  </a:lnTo>
                  <a:lnTo>
                    <a:pt x="68" y="350"/>
                  </a:lnTo>
                  <a:lnTo>
                    <a:pt x="74" y="318"/>
                  </a:lnTo>
                  <a:lnTo>
                    <a:pt x="74" y="254"/>
                  </a:lnTo>
                  <a:lnTo>
                    <a:pt x="79" y="217"/>
                  </a:lnTo>
                  <a:lnTo>
                    <a:pt x="79" y="180"/>
                  </a:lnTo>
                  <a:lnTo>
                    <a:pt x="84" y="143"/>
                  </a:lnTo>
                  <a:lnTo>
                    <a:pt x="84" y="80"/>
                  </a:lnTo>
                  <a:lnTo>
                    <a:pt x="90" y="53"/>
                  </a:lnTo>
                  <a:lnTo>
                    <a:pt x="90" y="27"/>
                  </a:lnTo>
                  <a:lnTo>
                    <a:pt x="95" y="11"/>
                  </a:lnTo>
                  <a:lnTo>
                    <a:pt x="95" y="0"/>
                  </a:lnTo>
                  <a:lnTo>
                    <a:pt x="100" y="11"/>
                  </a:lnTo>
                  <a:lnTo>
                    <a:pt x="100" y="27"/>
                  </a:lnTo>
                  <a:lnTo>
                    <a:pt x="105" y="48"/>
                  </a:lnTo>
                  <a:lnTo>
                    <a:pt x="105" y="85"/>
                  </a:lnTo>
                  <a:lnTo>
                    <a:pt x="111" y="122"/>
                  </a:lnTo>
                  <a:lnTo>
                    <a:pt x="111" y="228"/>
                  </a:lnTo>
                  <a:lnTo>
                    <a:pt x="116" y="286"/>
                  </a:lnTo>
                  <a:lnTo>
                    <a:pt x="116" y="344"/>
                  </a:lnTo>
                  <a:lnTo>
                    <a:pt x="121" y="408"/>
                  </a:lnTo>
                  <a:lnTo>
                    <a:pt x="121" y="535"/>
                  </a:lnTo>
                  <a:lnTo>
                    <a:pt x="127" y="593"/>
                  </a:lnTo>
                  <a:lnTo>
                    <a:pt x="127" y="646"/>
                  </a:lnTo>
                  <a:lnTo>
                    <a:pt x="132" y="694"/>
                  </a:lnTo>
                  <a:lnTo>
                    <a:pt x="132" y="773"/>
                  </a:lnTo>
                  <a:lnTo>
                    <a:pt x="137" y="800"/>
                  </a:lnTo>
                  <a:lnTo>
                    <a:pt x="137" y="821"/>
                  </a:lnTo>
                  <a:lnTo>
                    <a:pt x="142" y="837"/>
                  </a:lnTo>
                  <a:lnTo>
                    <a:pt x="142" y="842"/>
                  </a:lnTo>
                  <a:lnTo>
                    <a:pt x="148" y="837"/>
                  </a:lnTo>
                  <a:lnTo>
                    <a:pt x="148" y="826"/>
                  </a:lnTo>
                  <a:lnTo>
                    <a:pt x="153" y="815"/>
                  </a:lnTo>
                  <a:lnTo>
                    <a:pt x="153" y="778"/>
                  </a:lnTo>
                  <a:lnTo>
                    <a:pt x="158" y="763"/>
                  </a:lnTo>
                  <a:lnTo>
                    <a:pt x="158" y="741"/>
                  </a:lnTo>
                  <a:lnTo>
                    <a:pt x="163" y="720"/>
                  </a:lnTo>
                  <a:lnTo>
                    <a:pt x="163" y="683"/>
                  </a:lnTo>
                  <a:lnTo>
                    <a:pt x="169" y="667"/>
                  </a:lnTo>
                  <a:lnTo>
                    <a:pt x="169" y="651"/>
                  </a:lnTo>
                  <a:lnTo>
                    <a:pt x="174" y="635"/>
                  </a:lnTo>
                  <a:lnTo>
                    <a:pt x="174" y="614"/>
                  </a:lnTo>
                  <a:lnTo>
                    <a:pt x="179" y="604"/>
                  </a:lnTo>
                  <a:lnTo>
                    <a:pt x="179" y="598"/>
                  </a:lnTo>
                  <a:lnTo>
                    <a:pt x="190" y="588"/>
                  </a:lnTo>
                  <a:lnTo>
                    <a:pt x="185" y="588"/>
                  </a:lnTo>
                  <a:lnTo>
                    <a:pt x="190" y="588"/>
                  </a:lnTo>
                  <a:lnTo>
                    <a:pt x="195" y="593"/>
                  </a:lnTo>
                  <a:lnTo>
                    <a:pt x="200" y="598"/>
                  </a:lnTo>
                  <a:lnTo>
                    <a:pt x="200" y="614"/>
                  </a:lnTo>
                  <a:lnTo>
                    <a:pt x="206" y="625"/>
                  </a:lnTo>
                  <a:lnTo>
                    <a:pt x="206" y="635"/>
                  </a:lnTo>
                  <a:lnTo>
                    <a:pt x="211" y="646"/>
                  </a:lnTo>
                  <a:lnTo>
                    <a:pt x="211" y="673"/>
                  </a:lnTo>
                  <a:lnTo>
                    <a:pt x="216" y="688"/>
                  </a:lnTo>
                  <a:lnTo>
                    <a:pt x="216" y="699"/>
                  </a:lnTo>
                  <a:lnTo>
                    <a:pt x="222" y="710"/>
                  </a:lnTo>
                  <a:lnTo>
                    <a:pt x="222" y="725"/>
                  </a:lnTo>
                  <a:lnTo>
                    <a:pt x="227" y="731"/>
                  </a:lnTo>
                  <a:lnTo>
                    <a:pt x="232" y="725"/>
                  </a:lnTo>
                  <a:lnTo>
                    <a:pt x="232" y="720"/>
                  </a:lnTo>
                  <a:lnTo>
                    <a:pt x="237" y="710"/>
                  </a:lnTo>
                  <a:lnTo>
                    <a:pt x="237" y="699"/>
                  </a:lnTo>
                  <a:lnTo>
                    <a:pt x="243" y="683"/>
                  </a:lnTo>
                  <a:lnTo>
                    <a:pt x="243" y="651"/>
                  </a:lnTo>
                  <a:lnTo>
                    <a:pt x="248" y="630"/>
                  </a:lnTo>
                  <a:lnTo>
                    <a:pt x="248" y="614"/>
                  </a:lnTo>
                  <a:lnTo>
                    <a:pt x="253" y="598"/>
                  </a:lnTo>
                  <a:lnTo>
                    <a:pt x="253" y="583"/>
                  </a:lnTo>
                  <a:lnTo>
                    <a:pt x="259" y="567"/>
                  </a:lnTo>
                  <a:lnTo>
                    <a:pt x="259" y="535"/>
                  </a:lnTo>
                  <a:lnTo>
                    <a:pt x="264" y="524"/>
                  </a:lnTo>
                  <a:lnTo>
                    <a:pt x="264" y="508"/>
                  </a:lnTo>
                  <a:lnTo>
                    <a:pt x="269" y="498"/>
                  </a:lnTo>
                  <a:lnTo>
                    <a:pt x="269" y="471"/>
                  </a:lnTo>
                  <a:lnTo>
                    <a:pt x="274" y="456"/>
                  </a:lnTo>
                  <a:lnTo>
                    <a:pt x="274" y="440"/>
                  </a:lnTo>
                  <a:lnTo>
                    <a:pt x="280" y="418"/>
                  </a:lnTo>
                  <a:lnTo>
                    <a:pt x="280" y="376"/>
                  </a:lnTo>
                  <a:lnTo>
                    <a:pt x="285" y="344"/>
                  </a:lnTo>
                  <a:lnTo>
                    <a:pt x="285" y="318"/>
                  </a:lnTo>
                  <a:lnTo>
                    <a:pt x="290" y="286"/>
                  </a:lnTo>
                  <a:lnTo>
                    <a:pt x="290" y="212"/>
                  </a:lnTo>
                  <a:lnTo>
                    <a:pt x="295" y="180"/>
                  </a:lnTo>
                  <a:lnTo>
                    <a:pt x="295" y="143"/>
                  </a:lnTo>
                  <a:lnTo>
                    <a:pt x="301" y="106"/>
                  </a:lnTo>
                  <a:lnTo>
                    <a:pt x="301" y="53"/>
                  </a:lnTo>
                  <a:lnTo>
                    <a:pt x="306" y="27"/>
                  </a:lnTo>
                  <a:lnTo>
                    <a:pt x="306" y="16"/>
                  </a:lnTo>
                  <a:lnTo>
                    <a:pt x="311" y="6"/>
                  </a:lnTo>
                  <a:lnTo>
                    <a:pt x="311" y="11"/>
                  </a:lnTo>
                  <a:lnTo>
                    <a:pt x="317" y="27"/>
                  </a:lnTo>
                  <a:lnTo>
                    <a:pt x="317" y="53"/>
                  </a:lnTo>
                  <a:lnTo>
                    <a:pt x="322" y="85"/>
                  </a:lnTo>
                  <a:lnTo>
                    <a:pt x="322" y="127"/>
                  </a:lnTo>
                  <a:lnTo>
                    <a:pt x="327" y="175"/>
                  </a:lnTo>
                  <a:lnTo>
                    <a:pt x="327" y="286"/>
                  </a:lnTo>
                  <a:lnTo>
                    <a:pt x="332" y="344"/>
                  </a:lnTo>
                  <a:lnTo>
                    <a:pt x="332" y="408"/>
                  </a:lnTo>
                  <a:lnTo>
                    <a:pt x="338" y="471"/>
                  </a:lnTo>
                  <a:lnTo>
                    <a:pt x="338" y="588"/>
                  </a:lnTo>
                  <a:lnTo>
                    <a:pt x="343" y="641"/>
                  </a:lnTo>
                  <a:lnTo>
                    <a:pt x="343" y="688"/>
                  </a:lnTo>
                </a:path>
              </a:pathLst>
            </a:custGeom>
            <a:noFill/>
            <a:ln w="6985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602" name="Freeform 66"/>
            <p:cNvSpPr>
              <a:spLocks/>
            </p:cNvSpPr>
            <p:nvPr/>
          </p:nvSpPr>
          <p:spPr bwMode="auto">
            <a:xfrm>
              <a:off x="3416" y="519"/>
              <a:ext cx="333" cy="836"/>
            </a:xfrm>
            <a:custGeom>
              <a:avLst/>
              <a:gdLst>
                <a:gd name="T0" fmla="*/ 5 w 333"/>
                <a:gd name="T1" fmla="*/ 725 h 836"/>
                <a:gd name="T2" fmla="*/ 11 w 333"/>
                <a:gd name="T3" fmla="*/ 815 h 836"/>
                <a:gd name="T4" fmla="*/ 16 w 333"/>
                <a:gd name="T5" fmla="*/ 836 h 836"/>
                <a:gd name="T6" fmla="*/ 21 w 333"/>
                <a:gd name="T7" fmla="*/ 815 h 836"/>
                <a:gd name="T8" fmla="*/ 26 w 333"/>
                <a:gd name="T9" fmla="*/ 757 h 836"/>
                <a:gd name="T10" fmla="*/ 32 w 333"/>
                <a:gd name="T11" fmla="*/ 714 h 836"/>
                <a:gd name="T12" fmla="*/ 37 w 333"/>
                <a:gd name="T13" fmla="*/ 661 h 836"/>
                <a:gd name="T14" fmla="*/ 42 w 333"/>
                <a:gd name="T15" fmla="*/ 629 h 836"/>
                <a:gd name="T16" fmla="*/ 48 w 333"/>
                <a:gd name="T17" fmla="*/ 603 h 836"/>
                <a:gd name="T18" fmla="*/ 53 w 333"/>
                <a:gd name="T19" fmla="*/ 582 h 836"/>
                <a:gd name="T20" fmla="*/ 63 w 333"/>
                <a:gd name="T21" fmla="*/ 582 h 836"/>
                <a:gd name="T22" fmla="*/ 74 w 333"/>
                <a:gd name="T23" fmla="*/ 603 h 836"/>
                <a:gd name="T24" fmla="*/ 79 w 333"/>
                <a:gd name="T25" fmla="*/ 629 h 836"/>
                <a:gd name="T26" fmla="*/ 84 w 333"/>
                <a:gd name="T27" fmla="*/ 656 h 836"/>
                <a:gd name="T28" fmla="*/ 90 w 333"/>
                <a:gd name="T29" fmla="*/ 688 h 836"/>
                <a:gd name="T30" fmla="*/ 95 w 333"/>
                <a:gd name="T31" fmla="*/ 709 h 836"/>
                <a:gd name="T32" fmla="*/ 100 w 333"/>
                <a:gd name="T33" fmla="*/ 719 h 836"/>
                <a:gd name="T34" fmla="*/ 106 w 333"/>
                <a:gd name="T35" fmla="*/ 709 h 836"/>
                <a:gd name="T36" fmla="*/ 111 w 333"/>
                <a:gd name="T37" fmla="*/ 693 h 836"/>
                <a:gd name="T38" fmla="*/ 116 w 333"/>
                <a:gd name="T39" fmla="*/ 661 h 836"/>
                <a:gd name="T40" fmla="*/ 121 w 333"/>
                <a:gd name="T41" fmla="*/ 614 h 836"/>
                <a:gd name="T42" fmla="*/ 127 w 333"/>
                <a:gd name="T43" fmla="*/ 577 h 836"/>
                <a:gd name="T44" fmla="*/ 132 w 333"/>
                <a:gd name="T45" fmla="*/ 545 h 836"/>
                <a:gd name="T46" fmla="*/ 137 w 333"/>
                <a:gd name="T47" fmla="*/ 502 h 836"/>
                <a:gd name="T48" fmla="*/ 143 w 333"/>
                <a:gd name="T49" fmla="*/ 476 h 836"/>
                <a:gd name="T50" fmla="*/ 148 w 333"/>
                <a:gd name="T51" fmla="*/ 428 h 836"/>
                <a:gd name="T52" fmla="*/ 153 w 333"/>
                <a:gd name="T53" fmla="*/ 386 h 836"/>
                <a:gd name="T54" fmla="*/ 158 w 333"/>
                <a:gd name="T55" fmla="*/ 307 h 836"/>
                <a:gd name="T56" fmla="*/ 164 w 333"/>
                <a:gd name="T57" fmla="*/ 243 h 836"/>
                <a:gd name="T58" fmla="*/ 169 w 333"/>
                <a:gd name="T59" fmla="*/ 137 h 836"/>
                <a:gd name="T60" fmla="*/ 174 w 333"/>
                <a:gd name="T61" fmla="*/ 74 h 836"/>
                <a:gd name="T62" fmla="*/ 180 w 333"/>
                <a:gd name="T63" fmla="*/ 10 h 836"/>
                <a:gd name="T64" fmla="*/ 185 w 333"/>
                <a:gd name="T65" fmla="*/ 5 h 836"/>
                <a:gd name="T66" fmla="*/ 190 w 333"/>
                <a:gd name="T67" fmla="*/ 47 h 836"/>
                <a:gd name="T68" fmla="*/ 195 w 333"/>
                <a:gd name="T69" fmla="*/ 121 h 836"/>
                <a:gd name="T70" fmla="*/ 201 w 333"/>
                <a:gd name="T71" fmla="*/ 222 h 836"/>
                <a:gd name="T72" fmla="*/ 206 w 333"/>
                <a:gd name="T73" fmla="*/ 402 h 836"/>
                <a:gd name="T74" fmla="*/ 211 w 333"/>
                <a:gd name="T75" fmla="*/ 524 h 836"/>
                <a:gd name="T76" fmla="*/ 216 w 333"/>
                <a:gd name="T77" fmla="*/ 682 h 836"/>
                <a:gd name="T78" fmla="*/ 222 w 333"/>
                <a:gd name="T79" fmla="*/ 762 h 836"/>
                <a:gd name="T80" fmla="*/ 232 w 333"/>
                <a:gd name="T81" fmla="*/ 836 h 836"/>
                <a:gd name="T82" fmla="*/ 232 w 333"/>
                <a:gd name="T83" fmla="*/ 825 h 836"/>
                <a:gd name="T84" fmla="*/ 238 w 333"/>
                <a:gd name="T85" fmla="*/ 794 h 836"/>
                <a:gd name="T86" fmla="*/ 243 w 333"/>
                <a:gd name="T87" fmla="*/ 735 h 836"/>
                <a:gd name="T88" fmla="*/ 248 w 333"/>
                <a:gd name="T89" fmla="*/ 693 h 836"/>
                <a:gd name="T90" fmla="*/ 253 w 333"/>
                <a:gd name="T91" fmla="*/ 640 h 836"/>
                <a:gd name="T92" fmla="*/ 259 w 333"/>
                <a:gd name="T93" fmla="*/ 614 h 836"/>
                <a:gd name="T94" fmla="*/ 264 w 333"/>
                <a:gd name="T95" fmla="*/ 598 h 836"/>
                <a:gd name="T96" fmla="*/ 269 w 333"/>
                <a:gd name="T97" fmla="*/ 582 h 836"/>
                <a:gd name="T98" fmla="*/ 280 w 333"/>
                <a:gd name="T99" fmla="*/ 582 h 836"/>
                <a:gd name="T100" fmla="*/ 285 w 333"/>
                <a:gd name="T101" fmla="*/ 592 h 836"/>
                <a:gd name="T102" fmla="*/ 290 w 333"/>
                <a:gd name="T103" fmla="*/ 608 h 836"/>
                <a:gd name="T104" fmla="*/ 296 w 333"/>
                <a:gd name="T105" fmla="*/ 640 h 836"/>
                <a:gd name="T106" fmla="*/ 301 w 333"/>
                <a:gd name="T107" fmla="*/ 667 h 836"/>
                <a:gd name="T108" fmla="*/ 306 w 333"/>
                <a:gd name="T109" fmla="*/ 698 h 836"/>
                <a:gd name="T110" fmla="*/ 311 w 333"/>
                <a:gd name="T111" fmla="*/ 714 h 836"/>
                <a:gd name="T112" fmla="*/ 317 w 333"/>
                <a:gd name="T113" fmla="*/ 719 h 836"/>
                <a:gd name="T114" fmla="*/ 322 w 333"/>
                <a:gd name="T115" fmla="*/ 693 h 836"/>
                <a:gd name="T116" fmla="*/ 327 w 333"/>
                <a:gd name="T117" fmla="*/ 661 h 836"/>
                <a:gd name="T118" fmla="*/ 333 w 333"/>
                <a:gd name="T119" fmla="*/ 629 h 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3" h="836">
                  <a:moveTo>
                    <a:pt x="0" y="682"/>
                  </a:moveTo>
                  <a:lnTo>
                    <a:pt x="5" y="725"/>
                  </a:lnTo>
                  <a:lnTo>
                    <a:pt x="5" y="788"/>
                  </a:lnTo>
                  <a:lnTo>
                    <a:pt x="11" y="815"/>
                  </a:lnTo>
                  <a:lnTo>
                    <a:pt x="11" y="825"/>
                  </a:lnTo>
                  <a:lnTo>
                    <a:pt x="16" y="836"/>
                  </a:lnTo>
                  <a:lnTo>
                    <a:pt x="21" y="825"/>
                  </a:lnTo>
                  <a:lnTo>
                    <a:pt x="21" y="815"/>
                  </a:lnTo>
                  <a:lnTo>
                    <a:pt x="26" y="799"/>
                  </a:lnTo>
                  <a:lnTo>
                    <a:pt x="26" y="757"/>
                  </a:lnTo>
                  <a:lnTo>
                    <a:pt x="32" y="735"/>
                  </a:lnTo>
                  <a:lnTo>
                    <a:pt x="32" y="714"/>
                  </a:lnTo>
                  <a:lnTo>
                    <a:pt x="37" y="698"/>
                  </a:lnTo>
                  <a:lnTo>
                    <a:pt x="37" y="661"/>
                  </a:lnTo>
                  <a:lnTo>
                    <a:pt x="42" y="645"/>
                  </a:lnTo>
                  <a:lnTo>
                    <a:pt x="42" y="629"/>
                  </a:lnTo>
                  <a:lnTo>
                    <a:pt x="48" y="614"/>
                  </a:lnTo>
                  <a:lnTo>
                    <a:pt x="48" y="603"/>
                  </a:lnTo>
                  <a:lnTo>
                    <a:pt x="53" y="598"/>
                  </a:lnTo>
                  <a:lnTo>
                    <a:pt x="53" y="582"/>
                  </a:lnTo>
                  <a:lnTo>
                    <a:pt x="58" y="582"/>
                  </a:lnTo>
                  <a:lnTo>
                    <a:pt x="63" y="582"/>
                  </a:lnTo>
                  <a:lnTo>
                    <a:pt x="69" y="592"/>
                  </a:lnTo>
                  <a:lnTo>
                    <a:pt x="74" y="603"/>
                  </a:lnTo>
                  <a:lnTo>
                    <a:pt x="74" y="619"/>
                  </a:lnTo>
                  <a:lnTo>
                    <a:pt x="79" y="629"/>
                  </a:lnTo>
                  <a:lnTo>
                    <a:pt x="79" y="640"/>
                  </a:lnTo>
                  <a:lnTo>
                    <a:pt x="84" y="656"/>
                  </a:lnTo>
                  <a:lnTo>
                    <a:pt x="84" y="677"/>
                  </a:lnTo>
                  <a:lnTo>
                    <a:pt x="90" y="688"/>
                  </a:lnTo>
                  <a:lnTo>
                    <a:pt x="90" y="698"/>
                  </a:lnTo>
                  <a:lnTo>
                    <a:pt x="95" y="709"/>
                  </a:lnTo>
                  <a:lnTo>
                    <a:pt x="95" y="719"/>
                  </a:lnTo>
                  <a:lnTo>
                    <a:pt x="100" y="719"/>
                  </a:lnTo>
                  <a:lnTo>
                    <a:pt x="106" y="704"/>
                  </a:lnTo>
                  <a:lnTo>
                    <a:pt x="106" y="709"/>
                  </a:lnTo>
                  <a:lnTo>
                    <a:pt x="106" y="704"/>
                  </a:lnTo>
                  <a:lnTo>
                    <a:pt x="111" y="693"/>
                  </a:lnTo>
                  <a:lnTo>
                    <a:pt x="111" y="677"/>
                  </a:lnTo>
                  <a:lnTo>
                    <a:pt x="116" y="661"/>
                  </a:lnTo>
                  <a:lnTo>
                    <a:pt x="116" y="629"/>
                  </a:lnTo>
                  <a:lnTo>
                    <a:pt x="121" y="614"/>
                  </a:lnTo>
                  <a:lnTo>
                    <a:pt x="121" y="592"/>
                  </a:lnTo>
                  <a:lnTo>
                    <a:pt x="127" y="577"/>
                  </a:lnTo>
                  <a:lnTo>
                    <a:pt x="127" y="561"/>
                  </a:lnTo>
                  <a:lnTo>
                    <a:pt x="132" y="545"/>
                  </a:lnTo>
                  <a:lnTo>
                    <a:pt x="132" y="513"/>
                  </a:lnTo>
                  <a:lnTo>
                    <a:pt x="137" y="502"/>
                  </a:lnTo>
                  <a:lnTo>
                    <a:pt x="137" y="487"/>
                  </a:lnTo>
                  <a:lnTo>
                    <a:pt x="143" y="476"/>
                  </a:lnTo>
                  <a:lnTo>
                    <a:pt x="143" y="444"/>
                  </a:lnTo>
                  <a:lnTo>
                    <a:pt x="148" y="428"/>
                  </a:lnTo>
                  <a:lnTo>
                    <a:pt x="148" y="407"/>
                  </a:lnTo>
                  <a:lnTo>
                    <a:pt x="153" y="386"/>
                  </a:lnTo>
                  <a:lnTo>
                    <a:pt x="153" y="338"/>
                  </a:lnTo>
                  <a:lnTo>
                    <a:pt x="158" y="307"/>
                  </a:lnTo>
                  <a:lnTo>
                    <a:pt x="158" y="275"/>
                  </a:lnTo>
                  <a:lnTo>
                    <a:pt x="164" y="243"/>
                  </a:lnTo>
                  <a:lnTo>
                    <a:pt x="164" y="174"/>
                  </a:lnTo>
                  <a:lnTo>
                    <a:pt x="169" y="137"/>
                  </a:lnTo>
                  <a:lnTo>
                    <a:pt x="169" y="106"/>
                  </a:lnTo>
                  <a:lnTo>
                    <a:pt x="174" y="74"/>
                  </a:lnTo>
                  <a:lnTo>
                    <a:pt x="174" y="26"/>
                  </a:lnTo>
                  <a:lnTo>
                    <a:pt x="180" y="10"/>
                  </a:lnTo>
                  <a:lnTo>
                    <a:pt x="180" y="0"/>
                  </a:lnTo>
                  <a:lnTo>
                    <a:pt x="185" y="5"/>
                  </a:lnTo>
                  <a:lnTo>
                    <a:pt x="185" y="21"/>
                  </a:lnTo>
                  <a:lnTo>
                    <a:pt x="190" y="47"/>
                  </a:lnTo>
                  <a:lnTo>
                    <a:pt x="190" y="79"/>
                  </a:lnTo>
                  <a:lnTo>
                    <a:pt x="195" y="121"/>
                  </a:lnTo>
                  <a:lnTo>
                    <a:pt x="195" y="169"/>
                  </a:lnTo>
                  <a:lnTo>
                    <a:pt x="201" y="222"/>
                  </a:lnTo>
                  <a:lnTo>
                    <a:pt x="201" y="338"/>
                  </a:lnTo>
                  <a:lnTo>
                    <a:pt x="206" y="402"/>
                  </a:lnTo>
                  <a:lnTo>
                    <a:pt x="206" y="460"/>
                  </a:lnTo>
                  <a:lnTo>
                    <a:pt x="211" y="524"/>
                  </a:lnTo>
                  <a:lnTo>
                    <a:pt x="211" y="635"/>
                  </a:lnTo>
                  <a:lnTo>
                    <a:pt x="216" y="682"/>
                  </a:lnTo>
                  <a:lnTo>
                    <a:pt x="216" y="725"/>
                  </a:lnTo>
                  <a:lnTo>
                    <a:pt x="222" y="762"/>
                  </a:lnTo>
                  <a:lnTo>
                    <a:pt x="222" y="815"/>
                  </a:lnTo>
                  <a:lnTo>
                    <a:pt x="232" y="836"/>
                  </a:lnTo>
                  <a:lnTo>
                    <a:pt x="227" y="836"/>
                  </a:lnTo>
                  <a:lnTo>
                    <a:pt x="232" y="825"/>
                  </a:lnTo>
                  <a:lnTo>
                    <a:pt x="238" y="809"/>
                  </a:lnTo>
                  <a:lnTo>
                    <a:pt x="238" y="794"/>
                  </a:lnTo>
                  <a:lnTo>
                    <a:pt x="243" y="778"/>
                  </a:lnTo>
                  <a:lnTo>
                    <a:pt x="243" y="735"/>
                  </a:lnTo>
                  <a:lnTo>
                    <a:pt x="248" y="714"/>
                  </a:lnTo>
                  <a:lnTo>
                    <a:pt x="248" y="693"/>
                  </a:lnTo>
                  <a:lnTo>
                    <a:pt x="253" y="677"/>
                  </a:lnTo>
                  <a:lnTo>
                    <a:pt x="253" y="640"/>
                  </a:lnTo>
                  <a:lnTo>
                    <a:pt x="259" y="629"/>
                  </a:lnTo>
                  <a:lnTo>
                    <a:pt x="259" y="614"/>
                  </a:lnTo>
                  <a:lnTo>
                    <a:pt x="264" y="603"/>
                  </a:lnTo>
                  <a:lnTo>
                    <a:pt x="264" y="598"/>
                  </a:lnTo>
                  <a:lnTo>
                    <a:pt x="269" y="592"/>
                  </a:lnTo>
                  <a:lnTo>
                    <a:pt x="269" y="582"/>
                  </a:lnTo>
                  <a:lnTo>
                    <a:pt x="275" y="577"/>
                  </a:lnTo>
                  <a:lnTo>
                    <a:pt x="280" y="582"/>
                  </a:lnTo>
                  <a:lnTo>
                    <a:pt x="280" y="587"/>
                  </a:lnTo>
                  <a:lnTo>
                    <a:pt x="285" y="592"/>
                  </a:lnTo>
                  <a:lnTo>
                    <a:pt x="285" y="598"/>
                  </a:lnTo>
                  <a:lnTo>
                    <a:pt x="290" y="608"/>
                  </a:lnTo>
                  <a:lnTo>
                    <a:pt x="290" y="629"/>
                  </a:lnTo>
                  <a:lnTo>
                    <a:pt x="296" y="640"/>
                  </a:lnTo>
                  <a:lnTo>
                    <a:pt x="296" y="651"/>
                  </a:lnTo>
                  <a:lnTo>
                    <a:pt x="301" y="667"/>
                  </a:lnTo>
                  <a:lnTo>
                    <a:pt x="301" y="688"/>
                  </a:lnTo>
                  <a:lnTo>
                    <a:pt x="306" y="698"/>
                  </a:lnTo>
                  <a:lnTo>
                    <a:pt x="306" y="709"/>
                  </a:lnTo>
                  <a:lnTo>
                    <a:pt x="311" y="714"/>
                  </a:lnTo>
                  <a:lnTo>
                    <a:pt x="311" y="725"/>
                  </a:lnTo>
                  <a:lnTo>
                    <a:pt x="317" y="719"/>
                  </a:lnTo>
                  <a:lnTo>
                    <a:pt x="322" y="714"/>
                  </a:lnTo>
                  <a:lnTo>
                    <a:pt x="322" y="693"/>
                  </a:lnTo>
                  <a:lnTo>
                    <a:pt x="327" y="677"/>
                  </a:lnTo>
                  <a:lnTo>
                    <a:pt x="327" y="661"/>
                  </a:lnTo>
                  <a:lnTo>
                    <a:pt x="333" y="645"/>
                  </a:lnTo>
                  <a:lnTo>
                    <a:pt x="333" y="629"/>
                  </a:lnTo>
                </a:path>
              </a:pathLst>
            </a:custGeom>
            <a:noFill/>
            <a:ln w="6985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5603" name="Rectangle 67"/>
            <p:cNvSpPr>
              <a:spLocks noChangeArrowheads="1"/>
            </p:cNvSpPr>
            <p:nvPr/>
          </p:nvSpPr>
          <p:spPr bwMode="auto">
            <a:xfrm>
              <a:off x="2113" y="-16"/>
              <a:ext cx="214" cy="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tr-TR" sz="1400" b="1" i="1">
                  <a:solidFill>
                    <a:srgbClr val="000000"/>
                  </a:solidFill>
                </a:rPr>
                <a:t>u</a:t>
              </a:r>
              <a:r>
                <a:rPr lang="tr-TR" sz="1400" b="1">
                  <a:solidFill>
                    <a:srgbClr val="000000"/>
                  </a:solidFill>
                </a:rPr>
                <a:t>(</a:t>
              </a:r>
              <a:r>
                <a:rPr lang="tr-TR" sz="1400" b="1" i="1">
                  <a:solidFill>
                    <a:srgbClr val="000000"/>
                  </a:solidFill>
                </a:rPr>
                <a:t>t</a:t>
              </a:r>
              <a:r>
                <a:rPr lang="tr-TR" sz="1400" b="1">
                  <a:solidFill>
                    <a:srgbClr val="000000"/>
                  </a:solidFill>
                </a:rPr>
                <a:t>)</a:t>
              </a:r>
              <a:endParaRPr lang="en-US" sz="1400" b="1"/>
            </a:p>
          </p:txBody>
        </p:sp>
        <p:sp>
          <p:nvSpPr>
            <p:cNvPr id="65604" name="Rectangle 68"/>
            <p:cNvSpPr>
              <a:spLocks noChangeArrowheads="1"/>
            </p:cNvSpPr>
            <p:nvPr/>
          </p:nvSpPr>
          <p:spPr bwMode="auto">
            <a:xfrm>
              <a:off x="2004" y="1832"/>
              <a:ext cx="320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Helvetica" pitchFamily="34" charset="0"/>
                </a:rPr>
                <a:t>t</a:t>
              </a:r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 (s</a:t>
              </a:r>
              <a:r>
                <a:rPr lang="tr-TR" sz="1200">
                  <a:solidFill>
                    <a:srgbClr val="000000"/>
                  </a:solidFill>
                </a:rPr>
                <a:t>ec</a:t>
              </a:r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)</a:t>
              </a:r>
              <a:endParaRPr lang="en-US" sz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ACF3-26E5-4FD1-AB2F-3ABE058C27CA}" type="slidenum">
              <a:rPr lang="en-US"/>
              <a:pPr/>
              <a:t>17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878763" cy="1143000"/>
          </a:xfrm>
        </p:spPr>
        <p:txBody>
          <a:bodyPr/>
          <a:lstStyle/>
          <a:p>
            <a:r>
              <a:rPr lang="tr-TR"/>
              <a:t>The System with Delay (</a:t>
            </a:r>
            <a:r>
              <a:rPr lang="tr-TR" i="1"/>
              <a:t>T</a:t>
            </a:r>
            <a:r>
              <a:rPr lang="tr-TR" i="1" baseline="-25000"/>
              <a:t>d </a:t>
            </a:r>
            <a:r>
              <a:rPr lang="tr-TR"/>
              <a:t>=0.1 sec.)</a:t>
            </a:r>
            <a:endParaRPr lang="en-US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744538" y="3540125"/>
            <a:ext cx="3546475" cy="15668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744538" y="3540125"/>
            <a:ext cx="3546475" cy="1566863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>
            <a:off x="744538" y="3540125"/>
            <a:ext cx="35464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0" name="Line 10"/>
          <p:cNvSpPr>
            <a:spLocks noChangeShapeType="1"/>
          </p:cNvSpPr>
          <p:nvPr/>
        </p:nvSpPr>
        <p:spPr bwMode="auto">
          <a:xfrm>
            <a:off x="744538" y="5106988"/>
            <a:ext cx="35464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1" name="Line 11"/>
          <p:cNvSpPr>
            <a:spLocks noChangeShapeType="1"/>
          </p:cNvSpPr>
          <p:nvPr/>
        </p:nvSpPr>
        <p:spPr bwMode="auto">
          <a:xfrm flipV="1">
            <a:off x="4291013" y="3540125"/>
            <a:ext cx="0" cy="15668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2" name="Line 12"/>
          <p:cNvSpPr>
            <a:spLocks noChangeShapeType="1"/>
          </p:cNvSpPr>
          <p:nvPr/>
        </p:nvSpPr>
        <p:spPr bwMode="auto">
          <a:xfrm flipV="1">
            <a:off x="744538" y="3540125"/>
            <a:ext cx="1587" cy="15668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>
            <a:off x="744538" y="5106988"/>
            <a:ext cx="35464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4" name="Line 14"/>
          <p:cNvSpPr>
            <a:spLocks noChangeShapeType="1"/>
          </p:cNvSpPr>
          <p:nvPr/>
        </p:nvSpPr>
        <p:spPr bwMode="auto">
          <a:xfrm flipV="1">
            <a:off x="744538" y="3540125"/>
            <a:ext cx="1587" cy="15668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5" name="Line 15"/>
          <p:cNvSpPr>
            <a:spLocks noChangeShapeType="1"/>
          </p:cNvSpPr>
          <p:nvPr/>
        </p:nvSpPr>
        <p:spPr bwMode="auto">
          <a:xfrm flipV="1">
            <a:off x="744538" y="5065713"/>
            <a:ext cx="1587" cy="412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6" name="Line 16"/>
          <p:cNvSpPr>
            <a:spLocks noChangeShapeType="1"/>
          </p:cNvSpPr>
          <p:nvPr/>
        </p:nvSpPr>
        <p:spPr bwMode="auto">
          <a:xfrm>
            <a:off x="744538" y="3540125"/>
            <a:ext cx="1587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7" name="Rectangle 17"/>
          <p:cNvSpPr>
            <a:spLocks noChangeArrowheads="1"/>
          </p:cNvSpPr>
          <p:nvPr/>
        </p:nvSpPr>
        <p:spPr bwMode="auto">
          <a:xfrm>
            <a:off x="709613" y="5127625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6578" name="Line 18"/>
          <p:cNvSpPr>
            <a:spLocks noChangeShapeType="1"/>
          </p:cNvSpPr>
          <p:nvPr/>
        </p:nvSpPr>
        <p:spPr bwMode="auto">
          <a:xfrm flipV="1">
            <a:off x="1924050" y="5065713"/>
            <a:ext cx="1588" cy="412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>
            <a:off x="1924050" y="3540125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0" name="Rectangle 20"/>
          <p:cNvSpPr>
            <a:spLocks noChangeArrowheads="1"/>
          </p:cNvSpPr>
          <p:nvPr/>
        </p:nvSpPr>
        <p:spPr bwMode="auto">
          <a:xfrm>
            <a:off x="1890713" y="5127625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000"/>
          </a:p>
        </p:txBody>
      </p:sp>
      <p:sp>
        <p:nvSpPr>
          <p:cNvPr id="66581" name="Line 21"/>
          <p:cNvSpPr>
            <a:spLocks noChangeShapeType="1"/>
          </p:cNvSpPr>
          <p:nvPr/>
        </p:nvSpPr>
        <p:spPr bwMode="auto">
          <a:xfrm flipV="1">
            <a:off x="3103563" y="5065713"/>
            <a:ext cx="0" cy="412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2" name="Line 22"/>
          <p:cNvSpPr>
            <a:spLocks noChangeShapeType="1"/>
          </p:cNvSpPr>
          <p:nvPr/>
        </p:nvSpPr>
        <p:spPr bwMode="auto">
          <a:xfrm>
            <a:off x="3103563" y="3540125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3" name="Rectangle 23"/>
          <p:cNvSpPr>
            <a:spLocks noChangeArrowheads="1"/>
          </p:cNvSpPr>
          <p:nvPr/>
        </p:nvSpPr>
        <p:spPr bwMode="auto">
          <a:xfrm>
            <a:off x="3028950" y="5127625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000"/>
          </a:p>
        </p:txBody>
      </p:sp>
      <p:sp>
        <p:nvSpPr>
          <p:cNvPr id="66584" name="Line 24"/>
          <p:cNvSpPr>
            <a:spLocks noChangeShapeType="1"/>
          </p:cNvSpPr>
          <p:nvPr/>
        </p:nvSpPr>
        <p:spPr bwMode="auto">
          <a:xfrm flipV="1">
            <a:off x="4291013" y="5065713"/>
            <a:ext cx="0" cy="412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5" name="Line 25"/>
          <p:cNvSpPr>
            <a:spLocks noChangeShapeType="1"/>
          </p:cNvSpPr>
          <p:nvPr/>
        </p:nvSpPr>
        <p:spPr bwMode="auto">
          <a:xfrm>
            <a:off x="4291013" y="3540125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6" name="Rectangle 26"/>
          <p:cNvSpPr>
            <a:spLocks noChangeArrowheads="1"/>
          </p:cNvSpPr>
          <p:nvPr/>
        </p:nvSpPr>
        <p:spPr bwMode="auto">
          <a:xfrm>
            <a:off x="4214813" y="5127625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 sz="1000"/>
          </a:p>
        </p:txBody>
      </p:sp>
      <p:sp>
        <p:nvSpPr>
          <p:cNvPr id="66587" name="Line 27"/>
          <p:cNvSpPr>
            <a:spLocks noChangeShapeType="1"/>
          </p:cNvSpPr>
          <p:nvPr/>
        </p:nvSpPr>
        <p:spPr bwMode="auto">
          <a:xfrm>
            <a:off x="744538" y="5106988"/>
            <a:ext cx="33337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8" name="Line 28"/>
          <p:cNvSpPr>
            <a:spLocks noChangeShapeType="1"/>
          </p:cNvSpPr>
          <p:nvPr/>
        </p:nvSpPr>
        <p:spPr bwMode="auto">
          <a:xfrm flipH="1">
            <a:off x="4248150" y="5106988"/>
            <a:ext cx="428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9" name="Rectangle 29"/>
          <p:cNvSpPr>
            <a:spLocks noChangeArrowheads="1"/>
          </p:cNvSpPr>
          <p:nvPr/>
        </p:nvSpPr>
        <p:spPr bwMode="auto">
          <a:xfrm>
            <a:off x="600075" y="5030788"/>
            <a:ext cx="11271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-2</a:t>
            </a:r>
            <a:endParaRPr lang="en-US" sz="1000"/>
          </a:p>
        </p:txBody>
      </p:sp>
      <p:sp>
        <p:nvSpPr>
          <p:cNvPr id="66590" name="Line 30"/>
          <p:cNvSpPr>
            <a:spLocks noChangeShapeType="1"/>
          </p:cNvSpPr>
          <p:nvPr/>
        </p:nvSpPr>
        <p:spPr bwMode="auto">
          <a:xfrm>
            <a:off x="744538" y="4713288"/>
            <a:ext cx="33337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91" name="Line 31"/>
          <p:cNvSpPr>
            <a:spLocks noChangeShapeType="1"/>
          </p:cNvSpPr>
          <p:nvPr/>
        </p:nvSpPr>
        <p:spPr bwMode="auto">
          <a:xfrm flipH="1">
            <a:off x="4248150" y="4713288"/>
            <a:ext cx="428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92" name="Rectangle 32"/>
          <p:cNvSpPr>
            <a:spLocks noChangeArrowheads="1"/>
          </p:cNvSpPr>
          <p:nvPr/>
        </p:nvSpPr>
        <p:spPr bwMode="auto">
          <a:xfrm>
            <a:off x="639763" y="4638675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6593" name="Line 33"/>
          <p:cNvSpPr>
            <a:spLocks noChangeShapeType="1"/>
          </p:cNvSpPr>
          <p:nvPr/>
        </p:nvSpPr>
        <p:spPr bwMode="auto">
          <a:xfrm>
            <a:off x="744538" y="4319588"/>
            <a:ext cx="33337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94" name="Line 34"/>
          <p:cNvSpPr>
            <a:spLocks noChangeShapeType="1"/>
          </p:cNvSpPr>
          <p:nvPr/>
        </p:nvSpPr>
        <p:spPr bwMode="auto">
          <a:xfrm flipH="1">
            <a:off x="4248150" y="4319588"/>
            <a:ext cx="428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95" name="Rectangle 35"/>
          <p:cNvSpPr>
            <a:spLocks noChangeArrowheads="1"/>
          </p:cNvSpPr>
          <p:nvPr/>
        </p:nvSpPr>
        <p:spPr bwMode="auto">
          <a:xfrm>
            <a:off x="639763" y="4244975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2</a:t>
            </a:r>
            <a:endParaRPr lang="en-US" sz="1000"/>
          </a:p>
        </p:txBody>
      </p:sp>
      <p:sp>
        <p:nvSpPr>
          <p:cNvPr id="66596" name="Line 36"/>
          <p:cNvSpPr>
            <a:spLocks noChangeShapeType="1"/>
          </p:cNvSpPr>
          <p:nvPr/>
        </p:nvSpPr>
        <p:spPr bwMode="auto">
          <a:xfrm>
            <a:off x="744538" y="3927475"/>
            <a:ext cx="33337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97" name="Line 37"/>
          <p:cNvSpPr>
            <a:spLocks noChangeShapeType="1"/>
          </p:cNvSpPr>
          <p:nvPr/>
        </p:nvSpPr>
        <p:spPr bwMode="auto">
          <a:xfrm flipH="1">
            <a:off x="4248150" y="3927475"/>
            <a:ext cx="428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98" name="Rectangle 38"/>
          <p:cNvSpPr>
            <a:spLocks noChangeArrowheads="1"/>
          </p:cNvSpPr>
          <p:nvPr/>
        </p:nvSpPr>
        <p:spPr bwMode="auto">
          <a:xfrm>
            <a:off x="639763" y="3849688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4</a:t>
            </a:r>
            <a:endParaRPr lang="en-US" sz="1000"/>
          </a:p>
        </p:txBody>
      </p:sp>
      <p:sp>
        <p:nvSpPr>
          <p:cNvPr id="66599" name="Line 39"/>
          <p:cNvSpPr>
            <a:spLocks noChangeShapeType="1"/>
          </p:cNvSpPr>
          <p:nvPr/>
        </p:nvSpPr>
        <p:spPr bwMode="auto">
          <a:xfrm>
            <a:off x="744538" y="3540125"/>
            <a:ext cx="3333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00" name="Line 40"/>
          <p:cNvSpPr>
            <a:spLocks noChangeShapeType="1"/>
          </p:cNvSpPr>
          <p:nvPr/>
        </p:nvSpPr>
        <p:spPr bwMode="auto">
          <a:xfrm flipH="1">
            <a:off x="4248150" y="3540125"/>
            <a:ext cx="428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01" name="Rectangle 41"/>
          <p:cNvSpPr>
            <a:spLocks noChangeArrowheads="1"/>
          </p:cNvSpPr>
          <p:nvPr/>
        </p:nvSpPr>
        <p:spPr bwMode="auto">
          <a:xfrm>
            <a:off x="639763" y="3463925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6</a:t>
            </a:r>
            <a:endParaRPr lang="en-US" sz="1000"/>
          </a:p>
        </p:txBody>
      </p:sp>
      <p:sp>
        <p:nvSpPr>
          <p:cNvPr id="66602" name="Line 42"/>
          <p:cNvSpPr>
            <a:spLocks noChangeShapeType="1"/>
          </p:cNvSpPr>
          <p:nvPr/>
        </p:nvSpPr>
        <p:spPr bwMode="auto">
          <a:xfrm>
            <a:off x="744538" y="3540125"/>
            <a:ext cx="35464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03" name="Line 43"/>
          <p:cNvSpPr>
            <a:spLocks noChangeShapeType="1"/>
          </p:cNvSpPr>
          <p:nvPr/>
        </p:nvSpPr>
        <p:spPr bwMode="auto">
          <a:xfrm>
            <a:off x="744538" y="5106988"/>
            <a:ext cx="35464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04" name="Line 44"/>
          <p:cNvSpPr>
            <a:spLocks noChangeShapeType="1"/>
          </p:cNvSpPr>
          <p:nvPr/>
        </p:nvSpPr>
        <p:spPr bwMode="auto">
          <a:xfrm flipV="1">
            <a:off x="4291013" y="3540125"/>
            <a:ext cx="0" cy="15668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05" name="Line 45"/>
          <p:cNvSpPr>
            <a:spLocks noChangeShapeType="1"/>
          </p:cNvSpPr>
          <p:nvPr/>
        </p:nvSpPr>
        <p:spPr bwMode="auto">
          <a:xfrm flipV="1">
            <a:off x="744538" y="3540125"/>
            <a:ext cx="1587" cy="15668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06" name="Freeform 46"/>
          <p:cNvSpPr>
            <a:spLocks/>
          </p:cNvSpPr>
          <p:nvPr/>
        </p:nvSpPr>
        <p:spPr bwMode="auto">
          <a:xfrm>
            <a:off x="744538" y="3659188"/>
            <a:ext cx="433387" cy="1054100"/>
          </a:xfrm>
          <a:custGeom>
            <a:avLst/>
            <a:gdLst>
              <a:gd name="T0" fmla="*/ 6 w 395"/>
              <a:gd name="T1" fmla="*/ 810 h 960"/>
              <a:gd name="T2" fmla="*/ 12 w 395"/>
              <a:gd name="T3" fmla="*/ 904 h 960"/>
              <a:gd name="T4" fmla="*/ 25 w 395"/>
              <a:gd name="T5" fmla="*/ 954 h 960"/>
              <a:gd name="T6" fmla="*/ 31 w 395"/>
              <a:gd name="T7" fmla="*/ 948 h 960"/>
              <a:gd name="T8" fmla="*/ 37 w 395"/>
              <a:gd name="T9" fmla="*/ 784 h 960"/>
              <a:gd name="T10" fmla="*/ 50 w 395"/>
              <a:gd name="T11" fmla="*/ 546 h 960"/>
              <a:gd name="T12" fmla="*/ 56 w 395"/>
              <a:gd name="T13" fmla="*/ 226 h 960"/>
              <a:gd name="T14" fmla="*/ 69 w 395"/>
              <a:gd name="T15" fmla="*/ 50 h 960"/>
              <a:gd name="T16" fmla="*/ 81 w 395"/>
              <a:gd name="T17" fmla="*/ 6 h 960"/>
              <a:gd name="T18" fmla="*/ 88 w 395"/>
              <a:gd name="T19" fmla="*/ 69 h 960"/>
              <a:gd name="T20" fmla="*/ 100 w 395"/>
              <a:gd name="T21" fmla="*/ 144 h 960"/>
              <a:gd name="T22" fmla="*/ 106 w 395"/>
              <a:gd name="T23" fmla="*/ 219 h 960"/>
              <a:gd name="T24" fmla="*/ 119 w 395"/>
              <a:gd name="T25" fmla="*/ 263 h 960"/>
              <a:gd name="T26" fmla="*/ 125 w 395"/>
              <a:gd name="T27" fmla="*/ 332 h 960"/>
              <a:gd name="T28" fmla="*/ 138 w 395"/>
              <a:gd name="T29" fmla="*/ 389 h 960"/>
              <a:gd name="T30" fmla="*/ 144 w 395"/>
              <a:gd name="T31" fmla="*/ 445 h 960"/>
              <a:gd name="T32" fmla="*/ 157 w 395"/>
              <a:gd name="T33" fmla="*/ 470 h 960"/>
              <a:gd name="T34" fmla="*/ 163 w 395"/>
              <a:gd name="T35" fmla="*/ 496 h 960"/>
              <a:gd name="T36" fmla="*/ 175 w 395"/>
              <a:gd name="T37" fmla="*/ 527 h 960"/>
              <a:gd name="T38" fmla="*/ 182 w 395"/>
              <a:gd name="T39" fmla="*/ 596 h 960"/>
              <a:gd name="T40" fmla="*/ 194 w 395"/>
              <a:gd name="T41" fmla="*/ 653 h 960"/>
              <a:gd name="T42" fmla="*/ 201 w 395"/>
              <a:gd name="T43" fmla="*/ 715 h 960"/>
              <a:gd name="T44" fmla="*/ 213 w 395"/>
              <a:gd name="T45" fmla="*/ 766 h 960"/>
              <a:gd name="T46" fmla="*/ 219 w 395"/>
              <a:gd name="T47" fmla="*/ 847 h 960"/>
              <a:gd name="T48" fmla="*/ 232 w 395"/>
              <a:gd name="T49" fmla="*/ 904 h 960"/>
              <a:gd name="T50" fmla="*/ 238 w 395"/>
              <a:gd name="T51" fmla="*/ 960 h 960"/>
              <a:gd name="T52" fmla="*/ 251 w 395"/>
              <a:gd name="T53" fmla="*/ 904 h 960"/>
              <a:gd name="T54" fmla="*/ 257 w 395"/>
              <a:gd name="T55" fmla="*/ 671 h 960"/>
              <a:gd name="T56" fmla="*/ 270 w 395"/>
              <a:gd name="T57" fmla="*/ 408 h 960"/>
              <a:gd name="T58" fmla="*/ 276 w 395"/>
              <a:gd name="T59" fmla="*/ 125 h 960"/>
              <a:gd name="T60" fmla="*/ 288 w 395"/>
              <a:gd name="T61" fmla="*/ 12 h 960"/>
              <a:gd name="T62" fmla="*/ 295 w 395"/>
              <a:gd name="T63" fmla="*/ 18 h 960"/>
              <a:gd name="T64" fmla="*/ 307 w 395"/>
              <a:gd name="T65" fmla="*/ 69 h 960"/>
              <a:gd name="T66" fmla="*/ 314 w 395"/>
              <a:gd name="T67" fmla="*/ 163 h 960"/>
              <a:gd name="T68" fmla="*/ 326 w 395"/>
              <a:gd name="T69" fmla="*/ 219 h 960"/>
              <a:gd name="T70" fmla="*/ 332 w 395"/>
              <a:gd name="T71" fmla="*/ 276 h 960"/>
              <a:gd name="T72" fmla="*/ 345 w 395"/>
              <a:gd name="T73" fmla="*/ 332 h 960"/>
              <a:gd name="T74" fmla="*/ 351 w 395"/>
              <a:gd name="T75" fmla="*/ 408 h 960"/>
              <a:gd name="T76" fmla="*/ 364 w 395"/>
              <a:gd name="T77" fmla="*/ 445 h 960"/>
              <a:gd name="T78" fmla="*/ 370 w 395"/>
              <a:gd name="T79" fmla="*/ 477 h 960"/>
              <a:gd name="T80" fmla="*/ 383 w 395"/>
              <a:gd name="T81" fmla="*/ 502 h 960"/>
              <a:gd name="T82" fmla="*/ 389 w 395"/>
              <a:gd name="T83" fmla="*/ 54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95" h="960">
                <a:moveTo>
                  <a:pt x="0" y="766"/>
                </a:moveTo>
                <a:lnTo>
                  <a:pt x="0" y="791"/>
                </a:lnTo>
                <a:lnTo>
                  <a:pt x="6" y="810"/>
                </a:lnTo>
                <a:lnTo>
                  <a:pt x="6" y="847"/>
                </a:lnTo>
                <a:lnTo>
                  <a:pt x="12" y="866"/>
                </a:lnTo>
                <a:lnTo>
                  <a:pt x="12" y="904"/>
                </a:lnTo>
                <a:lnTo>
                  <a:pt x="19" y="923"/>
                </a:lnTo>
                <a:lnTo>
                  <a:pt x="19" y="948"/>
                </a:lnTo>
                <a:lnTo>
                  <a:pt x="25" y="954"/>
                </a:lnTo>
                <a:lnTo>
                  <a:pt x="25" y="960"/>
                </a:lnTo>
                <a:lnTo>
                  <a:pt x="25" y="954"/>
                </a:lnTo>
                <a:lnTo>
                  <a:pt x="31" y="948"/>
                </a:lnTo>
                <a:lnTo>
                  <a:pt x="31" y="904"/>
                </a:lnTo>
                <a:lnTo>
                  <a:pt x="37" y="872"/>
                </a:lnTo>
                <a:lnTo>
                  <a:pt x="37" y="784"/>
                </a:lnTo>
                <a:lnTo>
                  <a:pt x="44" y="728"/>
                </a:lnTo>
                <a:lnTo>
                  <a:pt x="44" y="609"/>
                </a:lnTo>
                <a:lnTo>
                  <a:pt x="50" y="546"/>
                </a:lnTo>
                <a:lnTo>
                  <a:pt x="50" y="408"/>
                </a:lnTo>
                <a:lnTo>
                  <a:pt x="56" y="345"/>
                </a:lnTo>
                <a:lnTo>
                  <a:pt x="56" y="226"/>
                </a:lnTo>
                <a:lnTo>
                  <a:pt x="62" y="169"/>
                </a:lnTo>
                <a:lnTo>
                  <a:pt x="62" y="88"/>
                </a:lnTo>
                <a:lnTo>
                  <a:pt x="69" y="50"/>
                </a:lnTo>
                <a:lnTo>
                  <a:pt x="69" y="12"/>
                </a:lnTo>
                <a:lnTo>
                  <a:pt x="75" y="0"/>
                </a:lnTo>
                <a:lnTo>
                  <a:pt x="81" y="6"/>
                </a:lnTo>
                <a:lnTo>
                  <a:pt x="81" y="18"/>
                </a:lnTo>
                <a:lnTo>
                  <a:pt x="88" y="31"/>
                </a:lnTo>
                <a:lnTo>
                  <a:pt x="88" y="69"/>
                </a:lnTo>
                <a:lnTo>
                  <a:pt x="94" y="88"/>
                </a:lnTo>
                <a:lnTo>
                  <a:pt x="94" y="131"/>
                </a:lnTo>
                <a:lnTo>
                  <a:pt x="100" y="144"/>
                </a:lnTo>
                <a:lnTo>
                  <a:pt x="100" y="182"/>
                </a:lnTo>
                <a:lnTo>
                  <a:pt x="106" y="194"/>
                </a:lnTo>
                <a:lnTo>
                  <a:pt x="106" y="219"/>
                </a:lnTo>
                <a:lnTo>
                  <a:pt x="113" y="232"/>
                </a:lnTo>
                <a:lnTo>
                  <a:pt x="113" y="251"/>
                </a:lnTo>
                <a:lnTo>
                  <a:pt x="119" y="263"/>
                </a:lnTo>
                <a:lnTo>
                  <a:pt x="119" y="288"/>
                </a:lnTo>
                <a:lnTo>
                  <a:pt x="125" y="301"/>
                </a:lnTo>
                <a:lnTo>
                  <a:pt x="125" y="332"/>
                </a:lnTo>
                <a:lnTo>
                  <a:pt x="132" y="345"/>
                </a:lnTo>
                <a:lnTo>
                  <a:pt x="132" y="376"/>
                </a:lnTo>
                <a:lnTo>
                  <a:pt x="138" y="389"/>
                </a:lnTo>
                <a:lnTo>
                  <a:pt x="138" y="420"/>
                </a:lnTo>
                <a:lnTo>
                  <a:pt x="144" y="427"/>
                </a:lnTo>
                <a:lnTo>
                  <a:pt x="144" y="445"/>
                </a:lnTo>
                <a:lnTo>
                  <a:pt x="150" y="458"/>
                </a:lnTo>
                <a:lnTo>
                  <a:pt x="150" y="464"/>
                </a:lnTo>
                <a:lnTo>
                  <a:pt x="157" y="470"/>
                </a:lnTo>
                <a:lnTo>
                  <a:pt x="157" y="477"/>
                </a:lnTo>
                <a:lnTo>
                  <a:pt x="163" y="483"/>
                </a:lnTo>
                <a:lnTo>
                  <a:pt x="163" y="496"/>
                </a:lnTo>
                <a:lnTo>
                  <a:pt x="169" y="502"/>
                </a:lnTo>
                <a:lnTo>
                  <a:pt x="169" y="514"/>
                </a:lnTo>
                <a:lnTo>
                  <a:pt x="175" y="527"/>
                </a:lnTo>
                <a:lnTo>
                  <a:pt x="175" y="552"/>
                </a:lnTo>
                <a:lnTo>
                  <a:pt x="182" y="565"/>
                </a:lnTo>
                <a:lnTo>
                  <a:pt x="182" y="596"/>
                </a:lnTo>
                <a:lnTo>
                  <a:pt x="188" y="609"/>
                </a:lnTo>
                <a:lnTo>
                  <a:pt x="188" y="640"/>
                </a:lnTo>
                <a:lnTo>
                  <a:pt x="194" y="653"/>
                </a:lnTo>
                <a:lnTo>
                  <a:pt x="194" y="678"/>
                </a:lnTo>
                <a:lnTo>
                  <a:pt x="201" y="690"/>
                </a:lnTo>
                <a:lnTo>
                  <a:pt x="201" y="715"/>
                </a:lnTo>
                <a:lnTo>
                  <a:pt x="207" y="728"/>
                </a:lnTo>
                <a:lnTo>
                  <a:pt x="207" y="747"/>
                </a:lnTo>
                <a:lnTo>
                  <a:pt x="213" y="766"/>
                </a:lnTo>
                <a:lnTo>
                  <a:pt x="213" y="791"/>
                </a:lnTo>
                <a:lnTo>
                  <a:pt x="219" y="810"/>
                </a:lnTo>
                <a:lnTo>
                  <a:pt x="219" y="847"/>
                </a:lnTo>
                <a:lnTo>
                  <a:pt x="226" y="866"/>
                </a:lnTo>
                <a:lnTo>
                  <a:pt x="226" y="885"/>
                </a:lnTo>
                <a:lnTo>
                  <a:pt x="232" y="904"/>
                </a:lnTo>
                <a:lnTo>
                  <a:pt x="232" y="935"/>
                </a:lnTo>
                <a:lnTo>
                  <a:pt x="238" y="948"/>
                </a:lnTo>
                <a:lnTo>
                  <a:pt x="238" y="960"/>
                </a:lnTo>
                <a:lnTo>
                  <a:pt x="244" y="954"/>
                </a:lnTo>
                <a:lnTo>
                  <a:pt x="244" y="929"/>
                </a:lnTo>
                <a:lnTo>
                  <a:pt x="251" y="904"/>
                </a:lnTo>
                <a:lnTo>
                  <a:pt x="251" y="828"/>
                </a:lnTo>
                <a:lnTo>
                  <a:pt x="257" y="784"/>
                </a:lnTo>
                <a:lnTo>
                  <a:pt x="257" y="671"/>
                </a:lnTo>
                <a:lnTo>
                  <a:pt x="263" y="609"/>
                </a:lnTo>
                <a:lnTo>
                  <a:pt x="263" y="477"/>
                </a:lnTo>
                <a:lnTo>
                  <a:pt x="270" y="408"/>
                </a:lnTo>
                <a:lnTo>
                  <a:pt x="270" y="282"/>
                </a:lnTo>
                <a:lnTo>
                  <a:pt x="276" y="226"/>
                </a:lnTo>
                <a:lnTo>
                  <a:pt x="276" y="125"/>
                </a:lnTo>
                <a:lnTo>
                  <a:pt x="282" y="88"/>
                </a:lnTo>
                <a:lnTo>
                  <a:pt x="282" y="25"/>
                </a:lnTo>
                <a:lnTo>
                  <a:pt x="288" y="12"/>
                </a:lnTo>
                <a:lnTo>
                  <a:pt x="288" y="0"/>
                </a:lnTo>
                <a:lnTo>
                  <a:pt x="295" y="6"/>
                </a:lnTo>
                <a:lnTo>
                  <a:pt x="295" y="18"/>
                </a:lnTo>
                <a:lnTo>
                  <a:pt x="301" y="31"/>
                </a:lnTo>
                <a:lnTo>
                  <a:pt x="301" y="50"/>
                </a:lnTo>
                <a:lnTo>
                  <a:pt x="307" y="69"/>
                </a:lnTo>
                <a:lnTo>
                  <a:pt x="307" y="113"/>
                </a:lnTo>
                <a:lnTo>
                  <a:pt x="314" y="131"/>
                </a:lnTo>
                <a:lnTo>
                  <a:pt x="314" y="163"/>
                </a:lnTo>
                <a:lnTo>
                  <a:pt x="320" y="182"/>
                </a:lnTo>
                <a:lnTo>
                  <a:pt x="320" y="207"/>
                </a:lnTo>
                <a:lnTo>
                  <a:pt x="326" y="219"/>
                </a:lnTo>
                <a:lnTo>
                  <a:pt x="326" y="238"/>
                </a:lnTo>
                <a:lnTo>
                  <a:pt x="332" y="251"/>
                </a:lnTo>
                <a:lnTo>
                  <a:pt x="332" y="276"/>
                </a:lnTo>
                <a:lnTo>
                  <a:pt x="339" y="288"/>
                </a:lnTo>
                <a:lnTo>
                  <a:pt x="339" y="314"/>
                </a:lnTo>
                <a:lnTo>
                  <a:pt x="345" y="332"/>
                </a:lnTo>
                <a:lnTo>
                  <a:pt x="345" y="364"/>
                </a:lnTo>
                <a:lnTo>
                  <a:pt x="351" y="376"/>
                </a:lnTo>
                <a:lnTo>
                  <a:pt x="351" y="408"/>
                </a:lnTo>
                <a:lnTo>
                  <a:pt x="357" y="420"/>
                </a:lnTo>
                <a:lnTo>
                  <a:pt x="357" y="439"/>
                </a:lnTo>
                <a:lnTo>
                  <a:pt x="364" y="445"/>
                </a:lnTo>
                <a:lnTo>
                  <a:pt x="364" y="464"/>
                </a:lnTo>
                <a:lnTo>
                  <a:pt x="370" y="470"/>
                </a:lnTo>
                <a:lnTo>
                  <a:pt x="370" y="477"/>
                </a:lnTo>
                <a:lnTo>
                  <a:pt x="376" y="483"/>
                </a:lnTo>
                <a:lnTo>
                  <a:pt x="376" y="496"/>
                </a:lnTo>
                <a:lnTo>
                  <a:pt x="383" y="502"/>
                </a:lnTo>
                <a:lnTo>
                  <a:pt x="383" y="508"/>
                </a:lnTo>
                <a:lnTo>
                  <a:pt x="389" y="514"/>
                </a:lnTo>
                <a:lnTo>
                  <a:pt x="389" y="540"/>
                </a:lnTo>
                <a:lnTo>
                  <a:pt x="395" y="552"/>
                </a:lnTo>
                <a:lnTo>
                  <a:pt x="395" y="577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07" name="Freeform 47"/>
          <p:cNvSpPr>
            <a:spLocks/>
          </p:cNvSpPr>
          <p:nvPr/>
        </p:nvSpPr>
        <p:spPr bwMode="auto">
          <a:xfrm>
            <a:off x="1177925" y="3659188"/>
            <a:ext cx="449263" cy="1054100"/>
          </a:xfrm>
          <a:custGeom>
            <a:avLst/>
            <a:gdLst>
              <a:gd name="T0" fmla="*/ 6 w 408"/>
              <a:gd name="T1" fmla="*/ 627 h 960"/>
              <a:gd name="T2" fmla="*/ 19 w 408"/>
              <a:gd name="T3" fmla="*/ 678 h 960"/>
              <a:gd name="T4" fmla="*/ 25 w 408"/>
              <a:gd name="T5" fmla="*/ 740 h 960"/>
              <a:gd name="T6" fmla="*/ 38 w 408"/>
              <a:gd name="T7" fmla="*/ 791 h 960"/>
              <a:gd name="T8" fmla="*/ 44 w 408"/>
              <a:gd name="T9" fmla="*/ 885 h 960"/>
              <a:gd name="T10" fmla="*/ 57 w 408"/>
              <a:gd name="T11" fmla="*/ 948 h 960"/>
              <a:gd name="T12" fmla="*/ 63 w 408"/>
              <a:gd name="T13" fmla="*/ 948 h 960"/>
              <a:gd name="T14" fmla="*/ 75 w 408"/>
              <a:gd name="T15" fmla="*/ 828 h 960"/>
              <a:gd name="T16" fmla="*/ 82 w 408"/>
              <a:gd name="T17" fmla="*/ 546 h 960"/>
              <a:gd name="T18" fmla="*/ 94 w 408"/>
              <a:gd name="T19" fmla="*/ 282 h 960"/>
              <a:gd name="T20" fmla="*/ 101 w 408"/>
              <a:gd name="T21" fmla="*/ 50 h 960"/>
              <a:gd name="T22" fmla="*/ 113 w 408"/>
              <a:gd name="T23" fmla="*/ 6 h 960"/>
              <a:gd name="T24" fmla="*/ 126 w 408"/>
              <a:gd name="T25" fmla="*/ 69 h 960"/>
              <a:gd name="T26" fmla="*/ 132 w 408"/>
              <a:gd name="T27" fmla="*/ 163 h 960"/>
              <a:gd name="T28" fmla="*/ 144 w 408"/>
              <a:gd name="T29" fmla="*/ 207 h 960"/>
              <a:gd name="T30" fmla="*/ 151 w 408"/>
              <a:gd name="T31" fmla="*/ 263 h 960"/>
              <a:gd name="T32" fmla="*/ 163 w 408"/>
              <a:gd name="T33" fmla="*/ 314 h 960"/>
              <a:gd name="T34" fmla="*/ 170 w 408"/>
              <a:gd name="T35" fmla="*/ 389 h 960"/>
              <a:gd name="T36" fmla="*/ 182 w 408"/>
              <a:gd name="T37" fmla="*/ 439 h 960"/>
              <a:gd name="T38" fmla="*/ 188 w 408"/>
              <a:gd name="T39" fmla="*/ 470 h 960"/>
              <a:gd name="T40" fmla="*/ 201 w 408"/>
              <a:gd name="T41" fmla="*/ 496 h 960"/>
              <a:gd name="T42" fmla="*/ 207 w 408"/>
              <a:gd name="T43" fmla="*/ 540 h 960"/>
              <a:gd name="T44" fmla="*/ 220 w 408"/>
              <a:gd name="T45" fmla="*/ 577 h 960"/>
              <a:gd name="T46" fmla="*/ 226 w 408"/>
              <a:gd name="T47" fmla="*/ 653 h 960"/>
              <a:gd name="T48" fmla="*/ 239 w 408"/>
              <a:gd name="T49" fmla="*/ 703 h 960"/>
              <a:gd name="T50" fmla="*/ 245 w 408"/>
              <a:gd name="T51" fmla="*/ 766 h 960"/>
              <a:gd name="T52" fmla="*/ 257 w 408"/>
              <a:gd name="T53" fmla="*/ 828 h 960"/>
              <a:gd name="T54" fmla="*/ 264 w 408"/>
              <a:gd name="T55" fmla="*/ 923 h 960"/>
              <a:gd name="T56" fmla="*/ 276 w 408"/>
              <a:gd name="T57" fmla="*/ 960 h 960"/>
              <a:gd name="T58" fmla="*/ 283 w 408"/>
              <a:gd name="T59" fmla="*/ 872 h 960"/>
              <a:gd name="T60" fmla="*/ 295 w 408"/>
              <a:gd name="T61" fmla="*/ 671 h 960"/>
              <a:gd name="T62" fmla="*/ 301 w 408"/>
              <a:gd name="T63" fmla="*/ 408 h 960"/>
              <a:gd name="T64" fmla="*/ 314 w 408"/>
              <a:gd name="T65" fmla="*/ 169 h 960"/>
              <a:gd name="T66" fmla="*/ 320 w 408"/>
              <a:gd name="T67" fmla="*/ 12 h 960"/>
              <a:gd name="T68" fmla="*/ 333 w 408"/>
              <a:gd name="T69" fmla="*/ 31 h 960"/>
              <a:gd name="T70" fmla="*/ 345 w 408"/>
              <a:gd name="T71" fmla="*/ 113 h 960"/>
              <a:gd name="T72" fmla="*/ 352 w 408"/>
              <a:gd name="T73" fmla="*/ 194 h 960"/>
              <a:gd name="T74" fmla="*/ 364 w 408"/>
              <a:gd name="T75" fmla="*/ 238 h 960"/>
              <a:gd name="T76" fmla="*/ 370 w 408"/>
              <a:gd name="T77" fmla="*/ 288 h 960"/>
              <a:gd name="T78" fmla="*/ 383 w 408"/>
              <a:gd name="T79" fmla="*/ 345 h 960"/>
              <a:gd name="T80" fmla="*/ 389 w 408"/>
              <a:gd name="T81" fmla="*/ 420 h 960"/>
              <a:gd name="T82" fmla="*/ 402 w 408"/>
              <a:gd name="T83" fmla="*/ 458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08" h="960">
                <a:moveTo>
                  <a:pt x="0" y="577"/>
                </a:moveTo>
                <a:lnTo>
                  <a:pt x="6" y="596"/>
                </a:lnTo>
                <a:lnTo>
                  <a:pt x="6" y="627"/>
                </a:lnTo>
                <a:lnTo>
                  <a:pt x="13" y="640"/>
                </a:lnTo>
                <a:lnTo>
                  <a:pt x="13" y="665"/>
                </a:lnTo>
                <a:lnTo>
                  <a:pt x="19" y="678"/>
                </a:lnTo>
                <a:lnTo>
                  <a:pt x="19" y="703"/>
                </a:lnTo>
                <a:lnTo>
                  <a:pt x="25" y="715"/>
                </a:lnTo>
                <a:lnTo>
                  <a:pt x="25" y="740"/>
                </a:lnTo>
                <a:lnTo>
                  <a:pt x="31" y="747"/>
                </a:lnTo>
                <a:lnTo>
                  <a:pt x="31" y="778"/>
                </a:lnTo>
                <a:lnTo>
                  <a:pt x="38" y="791"/>
                </a:lnTo>
                <a:lnTo>
                  <a:pt x="38" y="828"/>
                </a:lnTo>
                <a:lnTo>
                  <a:pt x="44" y="847"/>
                </a:lnTo>
                <a:lnTo>
                  <a:pt x="44" y="885"/>
                </a:lnTo>
                <a:lnTo>
                  <a:pt x="50" y="904"/>
                </a:lnTo>
                <a:lnTo>
                  <a:pt x="50" y="935"/>
                </a:lnTo>
                <a:lnTo>
                  <a:pt x="57" y="948"/>
                </a:lnTo>
                <a:lnTo>
                  <a:pt x="57" y="960"/>
                </a:lnTo>
                <a:lnTo>
                  <a:pt x="63" y="954"/>
                </a:lnTo>
                <a:lnTo>
                  <a:pt x="63" y="948"/>
                </a:lnTo>
                <a:lnTo>
                  <a:pt x="69" y="929"/>
                </a:lnTo>
                <a:lnTo>
                  <a:pt x="69" y="872"/>
                </a:lnTo>
                <a:lnTo>
                  <a:pt x="75" y="828"/>
                </a:lnTo>
                <a:lnTo>
                  <a:pt x="75" y="728"/>
                </a:lnTo>
                <a:lnTo>
                  <a:pt x="82" y="671"/>
                </a:lnTo>
                <a:lnTo>
                  <a:pt x="82" y="546"/>
                </a:lnTo>
                <a:lnTo>
                  <a:pt x="88" y="477"/>
                </a:lnTo>
                <a:lnTo>
                  <a:pt x="88" y="345"/>
                </a:lnTo>
                <a:lnTo>
                  <a:pt x="94" y="282"/>
                </a:lnTo>
                <a:lnTo>
                  <a:pt x="94" y="169"/>
                </a:lnTo>
                <a:lnTo>
                  <a:pt x="101" y="125"/>
                </a:lnTo>
                <a:lnTo>
                  <a:pt x="101" y="50"/>
                </a:lnTo>
                <a:lnTo>
                  <a:pt x="107" y="25"/>
                </a:lnTo>
                <a:lnTo>
                  <a:pt x="107" y="0"/>
                </a:lnTo>
                <a:lnTo>
                  <a:pt x="113" y="6"/>
                </a:lnTo>
                <a:lnTo>
                  <a:pt x="119" y="18"/>
                </a:lnTo>
                <a:lnTo>
                  <a:pt x="119" y="50"/>
                </a:lnTo>
                <a:lnTo>
                  <a:pt x="126" y="69"/>
                </a:lnTo>
                <a:lnTo>
                  <a:pt x="126" y="113"/>
                </a:lnTo>
                <a:lnTo>
                  <a:pt x="132" y="131"/>
                </a:lnTo>
                <a:lnTo>
                  <a:pt x="132" y="163"/>
                </a:lnTo>
                <a:lnTo>
                  <a:pt x="138" y="182"/>
                </a:lnTo>
                <a:lnTo>
                  <a:pt x="138" y="194"/>
                </a:lnTo>
                <a:lnTo>
                  <a:pt x="144" y="207"/>
                </a:lnTo>
                <a:lnTo>
                  <a:pt x="144" y="232"/>
                </a:lnTo>
                <a:lnTo>
                  <a:pt x="151" y="238"/>
                </a:lnTo>
                <a:lnTo>
                  <a:pt x="151" y="263"/>
                </a:lnTo>
                <a:lnTo>
                  <a:pt x="157" y="276"/>
                </a:lnTo>
                <a:lnTo>
                  <a:pt x="157" y="301"/>
                </a:lnTo>
                <a:lnTo>
                  <a:pt x="163" y="314"/>
                </a:lnTo>
                <a:lnTo>
                  <a:pt x="163" y="345"/>
                </a:lnTo>
                <a:lnTo>
                  <a:pt x="170" y="364"/>
                </a:lnTo>
                <a:lnTo>
                  <a:pt x="170" y="389"/>
                </a:lnTo>
                <a:lnTo>
                  <a:pt x="176" y="408"/>
                </a:lnTo>
                <a:lnTo>
                  <a:pt x="176" y="427"/>
                </a:lnTo>
                <a:lnTo>
                  <a:pt x="182" y="439"/>
                </a:lnTo>
                <a:lnTo>
                  <a:pt x="182" y="458"/>
                </a:lnTo>
                <a:lnTo>
                  <a:pt x="188" y="464"/>
                </a:lnTo>
                <a:lnTo>
                  <a:pt x="188" y="470"/>
                </a:lnTo>
                <a:lnTo>
                  <a:pt x="195" y="477"/>
                </a:lnTo>
                <a:lnTo>
                  <a:pt x="195" y="489"/>
                </a:lnTo>
                <a:lnTo>
                  <a:pt x="201" y="496"/>
                </a:lnTo>
                <a:lnTo>
                  <a:pt x="201" y="508"/>
                </a:lnTo>
                <a:lnTo>
                  <a:pt x="207" y="514"/>
                </a:lnTo>
                <a:lnTo>
                  <a:pt x="207" y="540"/>
                </a:lnTo>
                <a:lnTo>
                  <a:pt x="213" y="552"/>
                </a:lnTo>
                <a:lnTo>
                  <a:pt x="213" y="565"/>
                </a:lnTo>
                <a:lnTo>
                  <a:pt x="220" y="577"/>
                </a:lnTo>
                <a:lnTo>
                  <a:pt x="220" y="609"/>
                </a:lnTo>
                <a:lnTo>
                  <a:pt x="226" y="627"/>
                </a:lnTo>
                <a:lnTo>
                  <a:pt x="226" y="653"/>
                </a:lnTo>
                <a:lnTo>
                  <a:pt x="232" y="665"/>
                </a:lnTo>
                <a:lnTo>
                  <a:pt x="232" y="690"/>
                </a:lnTo>
                <a:lnTo>
                  <a:pt x="239" y="703"/>
                </a:lnTo>
                <a:lnTo>
                  <a:pt x="239" y="728"/>
                </a:lnTo>
                <a:lnTo>
                  <a:pt x="245" y="740"/>
                </a:lnTo>
                <a:lnTo>
                  <a:pt x="245" y="766"/>
                </a:lnTo>
                <a:lnTo>
                  <a:pt x="251" y="778"/>
                </a:lnTo>
                <a:lnTo>
                  <a:pt x="251" y="810"/>
                </a:lnTo>
                <a:lnTo>
                  <a:pt x="257" y="828"/>
                </a:lnTo>
                <a:lnTo>
                  <a:pt x="257" y="866"/>
                </a:lnTo>
                <a:lnTo>
                  <a:pt x="264" y="885"/>
                </a:lnTo>
                <a:lnTo>
                  <a:pt x="264" y="923"/>
                </a:lnTo>
                <a:lnTo>
                  <a:pt x="270" y="935"/>
                </a:lnTo>
                <a:lnTo>
                  <a:pt x="270" y="954"/>
                </a:lnTo>
                <a:lnTo>
                  <a:pt x="276" y="960"/>
                </a:lnTo>
                <a:lnTo>
                  <a:pt x="276" y="948"/>
                </a:lnTo>
                <a:lnTo>
                  <a:pt x="283" y="929"/>
                </a:lnTo>
                <a:lnTo>
                  <a:pt x="283" y="872"/>
                </a:lnTo>
                <a:lnTo>
                  <a:pt x="289" y="828"/>
                </a:lnTo>
                <a:lnTo>
                  <a:pt x="289" y="728"/>
                </a:lnTo>
                <a:lnTo>
                  <a:pt x="295" y="671"/>
                </a:lnTo>
                <a:lnTo>
                  <a:pt x="295" y="609"/>
                </a:lnTo>
                <a:lnTo>
                  <a:pt x="301" y="546"/>
                </a:lnTo>
                <a:lnTo>
                  <a:pt x="301" y="408"/>
                </a:lnTo>
                <a:lnTo>
                  <a:pt x="308" y="345"/>
                </a:lnTo>
                <a:lnTo>
                  <a:pt x="308" y="226"/>
                </a:lnTo>
                <a:lnTo>
                  <a:pt x="314" y="169"/>
                </a:lnTo>
                <a:lnTo>
                  <a:pt x="314" y="88"/>
                </a:lnTo>
                <a:lnTo>
                  <a:pt x="320" y="50"/>
                </a:lnTo>
                <a:lnTo>
                  <a:pt x="320" y="12"/>
                </a:lnTo>
                <a:lnTo>
                  <a:pt x="326" y="0"/>
                </a:lnTo>
                <a:lnTo>
                  <a:pt x="333" y="6"/>
                </a:lnTo>
                <a:lnTo>
                  <a:pt x="333" y="31"/>
                </a:lnTo>
                <a:lnTo>
                  <a:pt x="339" y="50"/>
                </a:lnTo>
                <a:lnTo>
                  <a:pt x="339" y="88"/>
                </a:lnTo>
                <a:lnTo>
                  <a:pt x="345" y="113"/>
                </a:lnTo>
                <a:lnTo>
                  <a:pt x="345" y="144"/>
                </a:lnTo>
                <a:lnTo>
                  <a:pt x="352" y="163"/>
                </a:lnTo>
                <a:lnTo>
                  <a:pt x="352" y="194"/>
                </a:lnTo>
                <a:lnTo>
                  <a:pt x="358" y="207"/>
                </a:lnTo>
                <a:lnTo>
                  <a:pt x="358" y="232"/>
                </a:lnTo>
                <a:lnTo>
                  <a:pt x="364" y="238"/>
                </a:lnTo>
                <a:lnTo>
                  <a:pt x="364" y="263"/>
                </a:lnTo>
                <a:lnTo>
                  <a:pt x="370" y="276"/>
                </a:lnTo>
                <a:lnTo>
                  <a:pt x="370" y="288"/>
                </a:lnTo>
                <a:lnTo>
                  <a:pt x="377" y="301"/>
                </a:lnTo>
                <a:lnTo>
                  <a:pt x="377" y="332"/>
                </a:lnTo>
                <a:lnTo>
                  <a:pt x="383" y="345"/>
                </a:lnTo>
                <a:lnTo>
                  <a:pt x="383" y="376"/>
                </a:lnTo>
                <a:lnTo>
                  <a:pt x="389" y="389"/>
                </a:lnTo>
                <a:lnTo>
                  <a:pt x="389" y="420"/>
                </a:lnTo>
                <a:lnTo>
                  <a:pt x="395" y="427"/>
                </a:lnTo>
                <a:lnTo>
                  <a:pt x="395" y="445"/>
                </a:lnTo>
                <a:lnTo>
                  <a:pt x="402" y="458"/>
                </a:lnTo>
                <a:lnTo>
                  <a:pt x="402" y="470"/>
                </a:lnTo>
                <a:lnTo>
                  <a:pt x="408" y="477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08" name="Freeform 48"/>
          <p:cNvSpPr>
            <a:spLocks/>
          </p:cNvSpPr>
          <p:nvPr/>
        </p:nvSpPr>
        <p:spPr bwMode="auto">
          <a:xfrm>
            <a:off x="1627188" y="3659188"/>
            <a:ext cx="433387" cy="1054100"/>
          </a:xfrm>
          <a:custGeom>
            <a:avLst/>
            <a:gdLst>
              <a:gd name="T0" fmla="*/ 6 w 395"/>
              <a:gd name="T1" fmla="*/ 489 h 960"/>
              <a:gd name="T2" fmla="*/ 13 w 395"/>
              <a:gd name="T3" fmla="*/ 527 h 960"/>
              <a:gd name="T4" fmla="*/ 25 w 395"/>
              <a:gd name="T5" fmla="*/ 577 h 960"/>
              <a:gd name="T6" fmla="*/ 31 w 395"/>
              <a:gd name="T7" fmla="*/ 653 h 960"/>
              <a:gd name="T8" fmla="*/ 44 w 395"/>
              <a:gd name="T9" fmla="*/ 690 h 960"/>
              <a:gd name="T10" fmla="*/ 50 w 395"/>
              <a:gd name="T11" fmla="*/ 747 h 960"/>
              <a:gd name="T12" fmla="*/ 63 w 395"/>
              <a:gd name="T13" fmla="*/ 810 h 960"/>
              <a:gd name="T14" fmla="*/ 69 w 395"/>
              <a:gd name="T15" fmla="*/ 904 h 960"/>
              <a:gd name="T16" fmla="*/ 82 w 395"/>
              <a:gd name="T17" fmla="*/ 954 h 960"/>
              <a:gd name="T18" fmla="*/ 88 w 395"/>
              <a:gd name="T19" fmla="*/ 948 h 960"/>
              <a:gd name="T20" fmla="*/ 94 w 395"/>
              <a:gd name="T21" fmla="*/ 784 h 960"/>
              <a:gd name="T22" fmla="*/ 107 w 395"/>
              <a:gd name="T23" fmla="*/ 546 h 960"/>
              <a:gd name="T24" fmla="*/ 113 w 395"/>
              <a:gd name="T25" fmla="*/ 282 h 960"/>
              <a:gd name="T26" fmla="*/ 126 w 395"/>
              <a:gd name="T27" fmla="*/ 88 h 960"/>
              <a:gd name="T28" fmla="*/ 132 w 395"/>
              <a:gd name="T29" fmla="*/ 0 h 960"/>
              <a:gd name="T30" fmla="*/ 144 w 395"/>
              <a:gd name="T31" fmla="*/ 31 h 960"/>
              <a:gd name="T32" fmla="*/ 151 w 395"/>
              <a:gd name="T33" fmla="*/ 131 h 960"/>
              <a:gd name="T34" fmla="*/ 163 w 395"/>
              <a:gd name="T35" fmla="*/ 194 h 960"/>
              <a:gd name="T36" fmla="*/ 169 w 395"/>
              <a:gd name="T37" fmla="*/ 251 h 960"/>
              <a:gd name="T38" fmla="*/ 182 w 395"/>
              <a:gd name="T39" fmla="*/ 301 h 960"/>
              <a:gd name="T40" fmla="*/ 188 w 395"/>
              <a:gd name="T41" fmla="*/ 376 h 960"/>
              <a:gd name="T42" fmla="*/ 201 w 395"/>
              <a:gd name="T43" fmla="*/ 420 h 960"/>
              <a:gd name="T44" fmla="*/ 207 w 395"/>
              <a:gd name="T45" fmla="*/ 464 h 960"/>
              <a:gd name="T46" fmla="*/ 220 w 395"/>
              <a:gd name="T47" fmla="*/ 483 h 960"/>
              <a:gd name="T48" fmla="*/ 226 w 395"/>
              <a:gd name="T49" fmla="*/ 514 h 960"/>
              <a:gd name="T50" fmla="*/ 239 w 395"/>
              <a:gd name="T51" fmla="*/ 565 h 960"/>
              <a:gd name="T52" fmla="*/ 245 w 395"/>
              <a:gd name="T53" fmla="*/ 640 h 960"/>
              <a:gd name="T54" fmla="*/ 257 w 395"/>
              <a:gd name="T55" fmla="*/ 690 h 960"/>
              <a:gd name="T56" fmla="*/ 264 w 395"/>
              <a:gd name="T57" fmla="*/ 747 h 960"/>
              <a:gd name="T58" fmla="*/ 276 w 395"/>
              <a:gd name="T59" fmla="*/ 791 h 960"/>
              <a:gd name="T60" fmla="*/ 282 w 395"/>
              <a:gd name="T61" fmla="*/ 885 h 960"/>
              <a:gd name="T62" fmla="*/ 295 w 395"/>
              <a:gd name="T63" fmla="*/ 948 h 960"/>
              <a:gd name="T64" fmla="*/ 301 w 395"/>
              <a:gd name="T65" fmla="*/ 929 h 960"/>
              <a:gd name="T66" fmla="*/ 314 w 395"/>
              <a:gd name="T67" fmla="*/ 784 h 960"/>
              <a:gd name="T68" fmla="*/ 320 w 395"/>
              <a:gd name="T69" fmla="*/ 477 h 960"/>
              <a:gd name="T70" fmla="*/ 333 w 395"/>
              <a:gd name="T71" fmla="*/ 226 h 960"/>
              <a:gd name="T72" fmla="*/ 339 w 395"/>
              <a:gd name="T73" fmla="*/ 25 h 960"/>
              <a:gd name="T74" fmla="*/ 351 w 395"/>
              <a:gd name="T75" fmla="*/ 6 h 960"/>
              <a:gd name="T76" fmla="*/ 364 w 395"/>
              <a:gd name="T77" fmla="*/ 69 h 960"/>
              <a:gd name="T78" fmla="*/ 370 w 395"/>
              <a:gd name="T79" fmla="*/ 163 h 960"/>
              <a:gd name="T80" fmla="*/ 383 w 395"/>
              <a:gd name="T81" fmla="*/ 219 h 960"/>
              <a:gd name="T82" fmla="*/ 389 w 395"/>
              <a:gd name="T83" fmla="*/ 276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95" h="960">
                <a:moveTo>
                  <a:pt x="0" y="477"/>
                </a:moveTo>
                <a:lnTo>
                  <a:pt x="0" y="483"/>
                </a:lnTo>
                <a:lnTo>
                  <a:pt x="6" y="489"/>
                </a:lnTo>
                <a:lnTo>
                  <a:pt x="6" y="502"/>
                </a:lnTo>
                <a:lnTo>
                  <a:pt x="13" y="508"/>
                </a:lnTo>
                <a:lnTo>
                  <a:pt x="13" y="527"/>
                </a:lnTo>
                <a:lnTo>
                  <a:pt x="19" y="540"/>
                </a:lnTo>
                <a:lnTo>
                  <a:pt x="19" y="565"/>
                </a:lnTo>
                <a:lnTo>
                  <a:pt x="25" y="577"/>
                </a:lnTo>
                <a:lnTo>
                  <a:pt x="25" y="609"/>
                </a:lnTo>
                <a:lnTo>
                  <a:pt x="31" y="627"/>
                </a:lnTo>
                <a:lnTo>
                  <a:pt x="31" y="653"/>
                </a:lnTo>
                <a:lnTo>
                  <a:pt x="38" y="665"/>
                </a:lnTo>
                <a:lnTo>
                  <a:pt x="38" y="678"/>
                </a:lnTo>
                <a:lnTo>
                  <a:pt x="44" y="690"/>
                </a:lnTo>
                <a:lnTo>
                  <a:pt x="44" y="715"/>
                </a:lnTo>
                <a:lnTo>
                  <a:pt x="50" y="728"/>
                </a:lnTo>
                <a:lnTo>
                  <a:pt x="50" y="747"/>
                </a:lnTo>
                <a:lnTo>
                  <a:pt x="57" y="766"/>
                </a:lnTo>
                <a:lnTo>
                  <a:pt x="57" y="791"/>
                </a:lnTo>
                <a:lnTo>
                  <a:pt x="63" y="810"/>
                </a:lnTo>
                <a:lnTo>
                  <a:pt x="63" y="847"/>
                </a:lnTo>
                <a:lnTo>
                  <a:pt x="69" y="866"/>
                </a:lnTo>
                <a:lnTo>
                  <a:pt x="69" y="904"/>
                </a:lnTo>
                <a:lnTo>
                  <a:pt x="75" y="923"/>
                </a:lnTo>
                <a:lnTo>
                  <a:pt x="75" y="948"/>
                </a:lnTo>
                <a:lnTo>
                  <a:pt x="82" y="954"/>
                </a:lnTo>
                <a:lnTo>
                  <a:pt x="82" y="960"/>
                </a:lnTo>
                <a:lnTo>
                  <a:pt x="82" y="954"/>
                </a:lnTo>
                <a:lnTo>
                  <a:pt x="88" y="948"/>
                </a:lnTo>
                <a:lnTo>
                  <a:pt x="88" y="904"/>
                </a:lnTo>
                <a:lnTo>
                  <a:pt x="94" y="872"/>
                </a:lnTo>
                <a:lnTo>
                  <a:pt x="94" y="784"/>
                </a:lnTo>
                <a:lnTo>
                  <a:pt x="100" y="728"/>
                </a:lnTo>
                <a:lnTo>
                  <a:pt x="100" y="609"/>
                </a:lnTo>
                <a:lnTo>
                  <a:pt x="107" y="546"/>
                </a:lnTo>
                <a:lnTo>
                  <a:pt x="107" y="408"/>
                </a:lnTo>
                <a:lnTo>
                  <a:pt x="113" y="345"/>
                </a:lnTo>
                <a:lnTo>
                  <a:pt x="113" y="282"/>
                </a:lnTo>
                <a:lnTo>
                  <a:pt x="119" y="226"/>
                </a:lnTo>
                <a:lnTo>
                  <a:pt x="119" y="125"/>
                </a:lnTo>
                <a:lnTo>
                  <a:pt x="126" y="88"/>
                </a:lnTo>
                <a:lnTo>
                  <a:pt x="126" y="25"/>
                </a:lnTo>
                <a:lnTo>
                  <a:pt x="132" y="12"/>
                </a:lnTo>
                <a:lnTo>
                  <a:pt x="132" y="0"/>
                </a:lnTo>
                <a:lnTo>
                  <a:pt x="138" y="6"/>
                </a:lnTo>
                <a:lnTo>
                  <a:pt x="138" y="18"/>
                </a:lnTo>
                <a:lnTo>
                  <a:pt x="144" y="31"/>
                </a:lnTo>
                <a:lnTo>
                  <a:pt x="144" y="69"/>
                </a:lnTo>
                <a:lnTo>
                  <a:pt x="151" y="88"/>
                </a:lnTo>
                <a:lnTo>
                  <a:pt x="151" y="131"/>
                </a:lnTo>
                <a:lnTo>
                  <a:pt x="157" y="144"/>
                </a:lnTo>
                <a:lnTo>
                  <a:pt x="157" y="182"/>
                </a:lnTo>
                <a:lnTo>
                  <a:pt x="163" y="194"/>
                </a:lnTo>
                <a:lnTo>
                  <a:pt x="163" y="219"/>
                </a:lnTo>
                <a:lnTo>
                  <a:pt x="169" y="232"/>
                </a:lnTo>
                <a:lnTo>
                  <a:pt x="169" y="251"/>
                </a:lnTo>
                <a:lnTo>
                  <a:pt x="176" y="263"/>
                </a:lnTo>
                <a:lnTo>
                  <a:pt x="176" y="288"/>
                </a:lnTo>
                <a:lnTo>
                  <a:pt x="182" y="301"/>
                </a:lnTo>
                <a:lnTo>
                  <a:pt x="182" y="332"/>
                </a:lnTo>
                <a:lnTo>
                  <a:pt x="188" y="345"/>
                </a:lnTo>
                <a:lnTo>
                  <a:pt x="188" y="376"/>
                </a:lnTo>
                <a:lnTo>
                  <a:pt x="195" y="389"/>
                </a:lnTo>
                <a:lnTo>
                  <a:pt x="195" y="408"/>
                </a:lnTo>
                <a:lnTo>
                  <a:pt x="201" y="420"/>
                </a:lnTo>
                <a:lnTo>
                  <a:pt x="201" y="439"/>
                </a:lnTo>
                <a:lnTo>
                  <a:pt x="207" y="445"/>
                </a:lnTo>
                <a:lnTo>
                  <a:pt x="207" y="464"/>
                </a:lnTo>
                <a:lnTo>
                  <a:pt x="213" y="470"/>
                </a:lnTo>
                <a:lnTo>
                  <a:pt x="213" y="477"/>
                </a:lnTo>
                <a:lnTo>
                  <a:pt x="220" y="483"/>
                </a:lnTo>
                <a:lnTo>
                  <a:pt x="220" y="496"/>
                </a:lnTo>
                <a:lnTo>
                  <a:pt x="226" y="502"/>
                </a:lnTo>
                <a:lnTo>
                  <a:pt x="226" y="514"/>
                </a:lnTo>
                <a:lnTo>
                  <a:pt x="232" y="527"/>
                </a:lnTo>
                <a:lnTo>
                  <a:pt x="232" y="552"/>
                </a:lnTo>
                <a:lnTo>
                  <a:pt x="239" y="565"/>
                </a:lnTo>
                <a:lnTo>
                  <a:pt x="239" y="596"/>
                </a:lnTo>
                <a:lnTo>
                  <a:pt x="245" y="609"/>
                </a:lnTo>
                <a:lnTo>
                  <a:pt x="245" y="640"/>
                </a:lnTo>
                <a:lnTo>
                  <a:pt x="251" y="653"/>
                </a:lnTo>
                <a:lnTo>
                  <a:pt x="251" y="678"/>
                </a:lnTo>
                <a:lnTo>
                  <a:pt x="257" y="690"/>
                </a:lnTo>
                <a:lnTo>
                  <a:pt x="257" y="715"/>
                </a:lnTo>
                <a:lnTo>
                  <a:pt x="264" y="728"/>
                </a:lnTo>
                <a:lnTo>
                  <a:pt x="264" y="747"/>
                </a:lnTo>
                <a:lnTo>
                  <a:pt x="270" y="766"/>
                </a:lnTo>
                <a:lnTo>
                  <a:pt x="270" y="778"/>
                </a:lnTo>
                <a:lnTo>
                  <a:pt x="276" y="791"/>
                </a:lnTo>
                <a:lnTo>
                  <a:pt x="276" y="828"/>
                </a:lnTo>
                <a:lnTo>
                  <a:pt x="282" y="847"/>
                </a:lnTo>
                <a:lnTo>
                  <a:pt x="282" y="885"/>
                </a:lnTo>
                <a:lnTo>
                  <a:pt x="289" y="904"/>
                </a:lnTo>
                <a:lnTo>
                  <a:pt x="289" y="935"/>
                </a:lnTo>
                <a:lnTo>
                  <a:pt x="295" y="948"/>
                </a:lnTo>
                <a:lnTo>
                  <a:pt x="295" y="960"/>
                </a:lnTo>
                <a:lnTo>
                  <a:pt x="301" y="954"/>
                </a:lnTo>
                <a:lnTo>
                  <a:pt x="301" y="929"/>
                </a:lnTo>
                <a:lnTo>
                  <a:pt x="308" y="904"/>
                </a:lnTo>
                <a:lnTo>
                  <a:pt x="308" y="828"/>
                </a:lnTo>
                <a:lnTo>
                  <a:pt x="314" y="784"/>
                </a:lnTo>
                <a:lnTo>
                  <a:pt x="314" y="671"/>
                </a:lnTo>
                <a:lnTo>
                  <a:pt x="320" y="609"/>
                </a:lnTo>
                <a:lnTo>
                  <a:pt x="320" y="477"/>
                </a:lnTo>
                <a:lnTo>
                  <a:pt x="326" y="408"/>
                </a:lnTo>
                <a:lnTo>
                  <a:pt x="326" y="282"/>
                </a:lnTo>
                <a:lnTo>
                  <a:pt x="333" y="226"/>
                </a:lnTo>
                <a:lnTo>
                  <a:pt x="333" y="125"/>
                </a:lnTo>
                <a:lnTo>
                  <a:pt x="339" y="88"/>
                </a:lnTo>
                <a:lnTo>
                  <a:pt x="339" y="25"/>
                </a:lnTo>
                <a:lnTo>
                  <a:pt x="345" y="12"/>
                </a:lnTo>
                <a:lnTo>
                  <a:pt x="345" y="0"/>
                </a:lnTo>
                <a:lnTo>
                  <a:pt x="351" y="6"/>
                </a:lnTo>
                <a:lnTo>
                  <a:pt x="358" y="18"/>
                </a:lnTo>
                <a:lnTo>
                  <a:pt x="358" y="50"/>
                </a:lnTo>
                <a:lnTo>
                  <a:pt x="364" y="69"/>
                </a:lnTo>
                <a:lnTo>
                  <a:pt x="364" y="113"/>
                </a:lnTo>
                <a:lnTo>
                  <a:pt x="370" y="131"/>
                </a:lnTo>
                <a:lnTo>
                  <a:pt x="370" y="163"/>
                </a:lnTo>
                <a:lnTo>
                  <a:pt x="377" y="182"/>
                </a:lnTo>
                <a:lnTo>
                  <a:pt x="377" y="207"/>
                </a:lnTo>
                <a:lnTo>
                  <a:pt x="383" y="219"/>
                </a:lnTo>
                <a:lnTo>
                  <a:pt x="383" y="238"/>
                </a:lnTo>
                <a:lnTo>
                  <a:pt x="389" y="251"/>
                </a:lnTo>
                <a:lnTo>
                  <a:pt x="389" y="276"/>
                </a:lnTo>
                <a:lnTo>
                  <a:pt x="395" y="288"/>
                </a:lnTo>
                <a:lnTo>
                  <a:pt x="395" y="314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09" name="Freeform 49"/>
          <p:cNvSpPr>
            <a:spLocks/>
          </p:cNvSpPr>
          <p:nvPr/>
        </p:nvSpPr>
        <p:spPr bwMode="auto">
          <a:xfrm>
            <a:off x="2060575" y="3659188"/>
            <a:ext cx="449263" cy="1054100"/>
          </a:xfrm>
          <a:custGeom>
            <a:avLst/>
            <a:gdLst>
              <a:gd name="T0" fmla="*/ 7 w 408"/>
              <a:gd name="T1" fmla="*/ 364 h 960"/>
              <a:gd name="T2" fmla="*/ 19 w 408"/>
              <a:gd name="T3" fmla="*/ 420 h 960"/>
              <a:gd name="T4" fmla="*/ 26 w 408"/>
              <a:gd name="T5" fmla="*/ 458 h 960"/>
              <a:gd name="T6" fmla="*/ 38 w 408"/>
              <a:gd name="T7" fmla="*/ 477 h 960"/>
              <a:gd name="T8" fmla="*/ 44 w 408"/>
              <a:gd name="T9" fmla="*/ 508 h 960"/>
              <a:gd name="T10" fmla="*/ 57 w 408"/>
              <a:gd name="T11" fmla="*/ 552 h 960"/>
              <a:gd name="T12" fmla="*/ 63 w 408"/>
              <a:gd name="T13" fmla="*/ 627 h 960"/>
              <a:gd name="T14" fmla="*/ 76 w 408"/>
              <a:gd name="T15" fmla="*/ 678 h 960"/>
              <a:gd name="T16" fmla="*/ 82 w 408"/>
              <a:gd name="T17" fmla="*/ 740 h 960"/>
              <a:gd name="T18" fmla="*/ 95 w 408"/>
              <a:gd name="T19" fmla="*/ 791 h 960"/>
              <a:gd name="T20" fmla="*/ 101 w 408"/>
              <a:gd name="T21" fmla="*/ 885 h 960"/>
              <a:gd name="T22" fmla="*/ 113 w 408"/>
              <a:gd name="T23" fmla="*/ 935 h 960"/>
              <a:gd name="T24" fmla="*/ 120 w 408"/>
              <a:gd name="T25" fmla="*/ 948 h 960"/>
              <a:gd name="T26" fmla="*/ 132 w 408"/>
              <a:gd name="T27" fmla="*/ 828 h 960"/>
              <a:gd name="T28" fmla="*/ 138 w 408"/>
              <a:gd name="T29" fmla="*/ 546 h 960"/>
              <a:gd name="T30" fmla="*/ 151 w 408"/>
              <a:gd name="T31" fmla="*/ 282 h 960"/>
              <a:gd name="T32" fmla="*/ 157 w 408"/>
              <a:gd name="T33" fmla="*/ 50 h 960"/>
              <a:gd name="T34" fmla="*/ 170 w 408"/>
              <a:gd name="T35" fmla="*/ 6 h 960"/>
              <a:gd name="T36" fmla="*/ 182 w 408"/>
              <a:gd name="T37" fmla="*/ 69 h 960"/>
              <a:gd name="T38" fmla="*/ 189 w 408"/>
              <a:gd name="T39" fmla="*/ 144 h 960"/>
              <a:gd name="T40" fmla="*/ 201 w 408"/>
              <a:gd name="T41" fmla="*/ 207 h 960"/>
              <a:gd name="T42" fmla="*/ 208 w 408"/>
              <a:gd name="T43" fmla="*/ 263 h 960"/>
              <a:gd name="T44" fmla="*/ 220 w 408"/>
              <a:gd name="T45" fmla="*/ 314 h 960"/>
              <a:gd name="T46" fmla="*/ 226 w 408"/>
              <a:gd name="T47" fmla="*/ 389 h 960"/>
              <a:gd name="T48" fmla="*/ 239 w 408"/>
              <a:gd name="T49" fmla="*/ 439 h 960"/>
              <a:gd name="T50" fmla="*/ 245 w 408"/>
              <a:gd name="T51" fmla="*/ 470 h 960"/>
              <a:gd name="T52" fmla="*/ 258 w 408"/>
              <a:gd name="T53" fmla="*/ 496 h 960"/>
              <a:gd name="T54" fmla="*/ 264 w 408"/>
              <a:gd name="T55" fmla="*/ 527 h 960"/>
              <a:gd name="T56" fmla="*/ 277 w 408"/>
              <a:gd name="T57" fmla="*/ 577 h 960"/>
              <a:gd name="T58" fmla="*/ 283 w 408"/>
              <a:gd name="T59" fmla="*/ 653 h 960"/>
              <a:gd name="T60" fmla="*/ 295 w 408"/>
              <a:gd name="T61" fmla="*/ 703 h 960"/>
              <a:gd name="T62" fmla="*/ 302 w 408"/>
              <a:gd name="T63" fmla="*/ 766 h 960"/>
              <a:gd name="T64" fmla="*/ 314 w 408"/>
              <a:gd name="T65" fmla="*/ 828 h 960"/>
              <a:gd name="T66" fmla="*/ 320 w 408"/>
              <a:gd name="T67" fmla="*/ 923 h 960"/>
              <a:gd name="T68" fmla="*/ 333 w 408"/>
              <a:gd name="T69" fmla="*/ 960 h 960"/>
              <a:gd name="T70" fmla="*/ 339 w 408"/>
              <a:gd name="T71" fmla="*/ 904 h 960"/>
              <a:gd name="T72" fmla="*/ 352 w 408"/>
              <a:gd name="T73" fmla="*/ 728 h 960"/>
              <a:gd name="T74" fmla="*/ 358 w 408"/>
              <a:gd name="T75" fmla="*/ 408 h 960"/>
              <a:gd name="T76" fmla="*/ 371 w 408"/>
              <a:gd name="T77" fmla="*/ 169 h 960"/>
              <a:gd name="T78" fmla="*/ 377 w 408"/>
              <a:gd name="T79" fmla="*/ 12 h 960"/>
              <a:gd name="T80" fmla="*/ 390 w 408"/>
              <a:gd name="T81" fmla="*/ 31 h 960"/>
              <a:gd name="T82" fmla="*/ 402 w 408"/>
              <a:gd name="T83" fmla="*/ 113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08" h="960">
                <a:moveTo>
                  <a:pt x="0" y="314"/>
                </a:moveTo>
                <a:lnTo>
                  <a:pt x="7" y="332"/>
                </a:lnTo>
                <a:lnTo>
                  <a:pt x="7" y="364"/>
                </a:lnTo>
                <a:lnTo>
                  <a:pt x="13" y="376"/>
                </a:lnTo>
                <a:lnTo>
                  <a:pt x="13" y="408"/>
                </a:lnTo>
                <a:lnTo>
                  <a:pt x="19" y="420"/>
                </a:lnTo>
                <a:lnTo>
                  <a:pt x="19" y="439"/>
                </a:lnTo>
                <a:lnTo>
                  <a:pt x="26" y="445"/>
                </a:lnTo>
                <a:lnTo>
                  <a:pt x="26" y="458"/>
                </a:lnTo>
                <a:lnTo>
                  <a:pt x="32" y="464"/>
                </a:lnTo>
                <a:lnTo>
                  <a:pt x="32" y="470"/>
                </a:lnTo>
                <a:lnTo>
                  <a:pt x="38" y="477"/>
                </a:lnTo>
                <a:lnTo>
                  <a:pt x="38" y="489"/>
                </a:lnTo>
                <a:lnTo>
                  <a:pt x="44" y="496"/>
                </a:lnTo>
                <a:lnTo>
                  <a:pt x="44" y="508"/>
                </a:lnTo>
                <a:lnTo>
                  <a:pt x="51" y="514"/>
                </a:lnTo>
                <a:lnTo>
                  <a:pt x="51" y="540"/>
                </a:lnTo>
                <a:lnTo>
                  <a:pt x="57" y="552"/>
                </a:lnTo>
                <a:lnTo>
                  <a:pt x="57" y="577"/>
                </a:lnTo>
                <a:lnTo>
                  <a:pt x="63" y="596"/>
                </a:lnTo>
                <a:lnTo>
                  <a:pt x="63" y="627"/>
                </a:lnTo>
                <a:lnTo>
                  <a:pt x="69" y="640"/>
                </a:lnTo>
                <a:lnTo>
                  <a:pt x="69" y="665"/>
                </a:lnTo>
                <a:lnTo>
                  <a:pt x="76" y="678"/>
                </a:lnTo>
                <a:lnTo>
                  <a:pt x="76" y="703"/>
                </a:lnTo>
                <a:lnTo>
                  <a:pt x="82" y="715"/>
                </a:lnTo>
                <a:lnTo>
                  <a:pt x="82" y="740"/>
                </a:lnTo>
                <a:lnTo>
                  <a:pt x="88" y="747"/>
                </a:lnTo>
                <a:lnTo>
                  <a:pt x="88" y="778"/>
                </a:lnTo>
                <a:lnTo>
                  <a:pt x="95" y="791"/>
                </a:lnTo>
                <a:lnTo>
                  <a:pt x="95" y="828"/>
                </a:lnTo>
                <a:lnTo>
                  <a:pt x="101" y="847"/>
                </a:lnTo>
                <a:lnTo>
                  <a:pt x="101" y="885"/>
                </a:lnTo>
                <a:lnTo>
                  <a:pt x="107" y="904"/>
                </a:lnTo>
                <a:lnTo>
                  <a:pt x="107" y="923"/>
                </a:lnTo>
                <a:lnTo>
                  <a:pt x="113" y="935"/>
                </a:lnTo>
                <a:lnTo>
                  <a:pt x="113" y="954"/>
                </a:lnTo>
                <a:lnTo>
                  <a:pt x="120" y="960"/>
                </a:lnTo>
                <a:lnTo>
                  <a:pt x="120" y="948"/>
                </a:lnTo>
                <a:lnTo>
                  <a:pt x="126" y="929"/>
                </a:lnTo>
                <a:lnTo>
                  <a:pt x="126" y="872"/>
                </a:lnTo>
                <a:lnTo>
                  <a:pt x="132" y="828"/>
                </a:lnTo>
                <a:lnTo>
                  <a:pt x="132" y="728"/>
                </a:lnTo>
                <a:lnTo>
                  <a:pt x="138" y="671"/>
                </a:lnTo>
                <a:lnTo>
                  <a:pt x="138" y="546"/>
                </a:lnTo>
                <a:lnTo>
                  <a:pt x="145" y="477"/>
                </a:lnTo>
                <a:lnTo>
                  <a:pt x="145" y="345"/>
                </a:lnTo>
                <a:lnTo>
                  <a:pt x="151" y="282"/>
                </a:lnTo>
                <a:lnTo>
                  <a:pt x="151" y="169"/>
                </a:lnTo>
                <a:lnTo>
                  <a:pt x="157" y="125"/>
                </a:lnTo>
                <a:lnTo>
                  <a:pt x="157" y="50"/>
                </a:lnTo>
                <a:lnTo>
                  <a:pt x="164" y="25"/>
                </a:lnTo>
                <a:lnTo>
                  <a:pt x="164" y="0"/>
                </a:lnTo>
                <a:lnTo>
                  <a:pt x="170" y="6"/>
                </a:lnTo>
                <a:lnTo>
                  <a:pt x="176" y="18"/>
                </a:lnTo>
                <a:lnTo>
                  <a:pt x="176" y="50"/>
                </a:lnTo>
                <a:lnTo>
                  <a:pt x="182" y="69"/>
                </a:lnTo>
                <a:lnTo>
                  <a:pt x="182" y="88"/>
                </a:lnTo>
                <a:lnTo>
                  <a:pt x="189" y="113"/>
                </a:lnTo>
                <a:lnTo>
                  <a:pt x="189" y="144"/>
                </a:lnTo>
                <a:lnTo>
                  <a:pt x="195" y="163"/>
                </a:lnTo>
                <a:lnTo>
                  <a:pt x="195" y="194"/>
                </a:lnTo>
                <a:lnTo>
                  <a:pt x="201" y="207"/>
                </a:lnTo>
                <a:lnTo>
                  <a:pt x="201" y="232"/>
                </a:lnTo>
                <a:lnTo>
                  <a:pt x="208" y="238"/>
                </a:lnTo>
                <a:lnTo>
                  <a:pt x="208" y="263"/>
                </a:lnTo>
                <a:lnTo>
                  <a:pt x="214" y="276"/>
                </a:lnTo>
                <a:lnTo>
                  <a:pt x="214" y="301"/>
                </a:lnTo>
                <a:lnTo>
                  <a:pt x="220" y="314"/>
                </a:lnTo>
                <a:lnTo>
                  <a:pt x="220" y="345"/>
                </a:lnTo>
                <a:lnTo>
                  <a:pt x="226" y="364"/>
                </a:lnTo>
                <a:lnTo>
                  <a:pt x="226" y="389"/>
                </a:lnTo>
                <a:lnTo>
                  <a:pt x="233" y="408"/>
                </a:lnTo>
                <a:lnTo>
                  <a:pt x="233" y="427"/>
                </a:lnTo>
                <a:lnTo>
                  <a:pt x="239" y="439"/>
                </a:lnTo>
                <a:lnTo>
                  <a:pt x="239" y="458"/>
                </a:lnTo>
                <a:lnTo>
                  <a:pt x="245" y="464"/>
                </a:lnTo>
                <a:lnTo>
                  <a:pt x="245" y="470"/>
                </a:lnTo>
                <a:lnTo>
                  <a:pt x="251" y="477"/>
                </a:lnTo>
                <a:lnTo>
                  <a:pt x="251" y="489"/>
                </a:lnTo>
                <a:lnTo>
                  <a:pt x="258" y="496"/>
                </a:lnTo>
                <a:lnTo>
                  <a:pt x="258" y="502"/>
                </a:lnTo>
                <a:lnTo>
                  <a:pt x="264" y="508"/>
                </a:lnTo>
                <a:lnTo>
                  <a:pt x="264" y="527"/>
                </a:lnTo>
                <a:lnTo>
                  <a:pt x="270" y="540"/>
                </a:lnTo>
                <a:lnTo>
                  <a:pt x="270" y="565"/>
                </a:lnTo>
                <a:lnTo>
                  <a:pt x="277" y="577"/>
                </a:lnTo>
                <a:lnTo>
                  <a:pt x="277" y="609"/>
                </a:lnTo>
                <a:lnTo>
                  <a:pt x="283" y="627"/>
                </a:lnTo>
                <a:lnTo>
                  <a:pt x="283" y="653"/>
                </a:lnTo>
                <a:lnTo>
                  <a:pt x="289" y="665"/>
                </a:lnTo>
                <a:lnTo>
                  <a:pt x="289" y="690"/>
                </a:lnTo>
                <a:lnTo>
                  <a:pt x="295" y="703"/>
                </a:lnTo>
                <a:lnTo>
                  <a:pt x="295" y="728"/>
                </a:lnTo>
                <a:lnTo>
                  <a:pt x="302" y="740"/>
                </a:lnTo>
                <a:lnTo>
                  <a:pt x="302" y="766"/>
                </a:lnTo>
                <a:lnTo>
                  <a:pt x="308" y="778"/>
                </a:lnTo>
                <a:lnTo>
                  <a:pt x="308" y="810"/>
                </a:lnTo>
                <a:lnTo>
                  <a:pt x="314" y="828"/>
                </a:lnTo>
                <a:lnTo>
                  <a:pt x="314" y="866"/>
                </a:lnTo>
                <a:lnTo>
                  <a:pt x="320" y="885"/>
                </a:lnTo>
                <a:lnTo>
                  <a:pt x="320" y="923"/>
                </a:lnTo>
                <a:lnTo>
                  <a:pt x="327" y="935"/>
                </a:lnTo>
                <a:lnTo>
                  <a:pt x="327" y="954"/>
                </a:lnTo>
                <a:lnTo>
                  <a:pt x="333" y="960"/>
                </a:lnTo>
                <a:lnTo>
                  <a:pt x="333" y="954"/>
                </a:lnTo>
                <a:lnTo>
                  <a:pt x="339" y="948"/>
                </a:lnTo>
                <a:lnTo>
                  <a:pt x="339" y="904"/>
                </a:lnTo>
                <a:lnTo>
                  <a:pt x="346" y="872"/>
                </a:lnTo>
                <a:lnTo>
                  <a:pt x="346" y="784"/>
                </a:lnTo>
                <a:lnTo>
                  <a:pt x="352" y="728"/>
                </a:lnTo>
                <a:lnTo>
                  <a:pt x="352" y="609"/>
                </a:lnTo>
                <a:lnTo>
                  <a:pt x="358" y="546"/>
                </a:lnTo>
                <a:lnTo>
                  <a:pt x="358" y="408"/>
                </a:lnTo>
                <a:lnTo>
                  <a:pt x="364" y="345"/>
                </a:lnTo>
                <a:lnTo>
                  <a:pt x="364" y="226"/>
                </a:lnTo>
                <a:lnTo>
                  <a:pt x="371" y="169"/>
                </a:lnTo>
                <a:lnTo>
                  <a:pt x="371" y="88"/>
                </a:lnTo>
                <a:lnTo>
                  <a:pt x="377" y="50"/>
                </a:lnTo>
                <a:lnTo>
                  <a:pt x="377" y="12"/>
                </a:lnTo>
                <a:lnTo>
                  <a:pt x="383" y="0"/>
                </a:lnTo>
                <a:lnTo>
                  <a:pt x="390" y="6"/>
                </a:lnTo>
                <a:lnTo>
                  <a:pt x="390" y="31"/>
                </a:lnTo>
                <a:lnTo>
                  <a:pt x="396" y="50"/>
                </a:lnTo>
                <a:lnTo>
                  <a:pt x="396" y="88"/>
                </a:lnTo>
                <a:lnTo>
                  <a:pt x="402" y="113"/>
                </a:lnTo>
                <a:lnTo>
                  <a:pt x="402" y="144"/>
                </a:lnTo>
                <a:lnTo>
                  <a:pt x="408" y="163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0" name="Freeform 50"/>
          <p:cNvSpPr>
            <a:spLocks/>
          </p:cNvSpPr>
          <p:nvPr/>
        </p:nvSpPr>
        <p:spPr bwMode="auto">
          <a:xfrm>
            <a:off x="2509838" y="3659188"/>
            <a:ext cx="434975" cy="1054100"/>
          </a:xfrm>
          <a:custGeom>
            <a:avLst/>
            <a:gdLst>
              <a:gd name="T0" fmla="*/ 7 w 396"/>
              <a:gd name="T1" fmla="*/ 194 h 960"/>
              <a:gd name="T2" fmla="*/ 13 w 396"/>
              <a:gd name="T3" fmla="*/ 251 h 960"/>
              <a:gd name="T4" fmla="*/ 25 w 396"/>
              <a:gd name="T5" fmla="*/ 301 h 960"/>
              <a:gd name="T6" fmla="*/ 32 w 396"/>
              <a:gd name="T7" fmla="*/ 376 h 960"/>
              <a:gd name="T8" fmla="*/ 44 w 396"/>
              <a:gd name="T9" fmla="*/ 427 h 960"/>
              <a:gd name="T10" fmla="*/ 51 w 396"/>
              <a:gd name="T11" fmla="*/ 470 h 960"/>
              <a:gd name="T12" fmla="*/ 63 w 396"/>
              <a:gd name="T13" fmla="*/ 489 h 960"/>
              <a:gd name="T14" fmla="*/ 69 w 396"/>
              <a:gd name="T15" fmla="*/ 527 h 960"/>
              <a:gd name="T16" fmla="*/ 82 w 396"/>
              <a:gd name="T17" fmla="*/ 577 h 960"/>
              <a:gd name="T18" fmla="*/ 88 w 396"/>
              <a:gd name="T19" fmla="*/ 640 h 960"/>
              <a:gd name="T20" fmla="*/ 101 w 396"/>
              <a:gd name="T21" fmla="*/ 690 h 960"/>
              <a:gd name="T22" fmla="*/ 107 w 396"/>
              <a:gd name="T23" fmla="*/ 747 h 960"/>
              <a:gd name="T24" fmla="*/ 120 w 396"/>
              <a:gd name="T25" fmla="*/ 810 h 960"/>
              <a:gd name="T26" fmla="*/ 126 w 396"/>
              <a:gd name="T27" fmla="*/ 904 h 960"/>
              <a:gd name="T28" fmla="*/ 138 w 396"/>
              <a:gd name="T29" fmla="*/ 954 h 960"/>
              <a:gd name="T30" fmla="*/ 145 w 396"/>
              <a:gd name="T31" fmla="*/ 948 h 960"/>
              <a:gd name="T32" fmla="*/ 151 w 396"/>
              <a:gd name="T33" fmla="*/ 784 h 960"/>
              <a:gd name="T34" fmla="*/ 164 w 396"/>
              <a:gd name="T35" fmla="*/ 609 h 960"/>
              <a:gd name="T36" fmla="*/ 170 w 396"/>
              <a:gd name="T37" fmla="*/ 282 h 960"/>
              <a:gd name="T38" fmla="*/ 182 w 396"/>
              <a:gd name="T39" fmla="*/ 88 h 960"/>
              <a:gd name="T40" fmla="*/ 189 w 396"/>
              <a:gd name="T41" fmla="*/ 0 h 960"/>
              <a:gd name="T42" fmla="*/ 201 w 396"/>
              <a:gd name="T43" fmla="*/ 31 h 960"/>
              <a:gd name="T44" fmla="*/ 207 w 396"/>
              <a:gd name="T45" fmla="*/ 131 h 960"/>
              <a:gd name="T46" fmla="*/ 220 w 396"/>
              <a:gd name="T47" fmla="*/ 194 h 960"/>
              <a:gd name="T48" fmla="*/ 226 w 396"/>
              <a:gd name="T49" fmla="*/ 251 h 960"/>
              <a:gd name="T50" fmla="*/ 239 w 396"/>
              <a:gd name="T51" fmla="*/ 288 h 960"/>
              <a:gd name="T52" fmla="*/ 245 w 396"/>
              <a:gd name="T53" fmla="*/ 364 h 960"/>
              <a:gd name="T54" fmla="*/ 258 w 396"/>
              <a:gd name="T55" fmla="*/ 420 h 960"/>
              <a:gd name="T56" fmla="*/ 264 w 396"/>
              <a:gd name="T57" fmla="*/ 464 h 960"/>
              <a:gd name="T58" fmla="*/ 276 w 396"/>
              <a:gd name="T59" fmla="*/ 483 h 960"/>
              <a:gd name="T60" fmla="*/ 283 w 396"/>
              <a:gd name="T61" fmla="*/ 514 h 960"/>
              <a:gd name="T62" fmla="*/ 295 w 396"/>
              <a:gd name="T63" fmla="*/ 565 h 960"/>
              <a:gd name="T64" fmla="*/ 302 w 396"/>
              <a:gd name="T65" fmla="*/ 640 h 960"/>
              <a:gd name="T66" fmla="*/ 314 w 396"/>
              <a:gd name="T67" fmla="*/ 678 h 960"/>
              <a:gd name="T68" fmla="*/ 320 w 396"/>
              <a:gd name="T69" fmla="*/ 740 h 960"/>
              <a:gd name="T70" fmla="*/ 333 w 396"/>
              <a:gd name="T71" fmla="*/ 791 h 960"/>
              <a:gd name="T72" fmla="*/ 339 w 396"/>
              <a:gd name="T73" fmla="*/ 885 h 960"/>
              <a:gd name="T74" fmla="*/ 352 w 396"/>
              <a:gd name="T75" fmla="*/ 948 h 960"/>
              <a:gd name="T76" fmla="*/ 358 w 396"/>
              <a:gd name="T77" fmla="*/ 929 h 960"/>
              <a:gd name="T78" fmla="*/ 371 w 396"/>
              <a:gd name="T79" fmla="*/ 784 h 960"/>
              <a:gd name="T80" fmla="*/ 377 w 396"/>
              <a:gd name="T81" fmla="*/ 477 h 960"/>
              <a:gd name="T82" fmla="*/ 389 w 396"/>
              <a:gd name="T83" fmla="*/ 226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96" h="960">
                <a:moveTo>
                  <a:pt x="0" y="163"/>
                </a:moveTo>
                <a:lnTo>
                  <a:pt x="0" y="182"/>
                </a:lnTo>
                <a:lnTo>
                  <a:pt x="7" y="194"/>
                </a:lnTo>
                <a:lnTo>
                  <a:pt x="7" y="219"/>
                </a:lnTo>
                <a:lnTo>
                  <a:pt x="13" y="232"/>
                </a:lnTo>
                <a:lnTo>
                  <a:pt x="13" y="251"/>
                </a:lnTo>
                <a:lnTo>
                  <a:pt x="19" y="263"/>
                </a:lnTo>
                <a:lnTo>
                  <a:pt x="19" y="288"/>
                </a:lnTo>
                <a:lnTo>
                  <a:pt x="25" y="301"/>
                </a:lnTo>
                <a:lnTo>
                  <a:pt x="25" y="332"/>
                </a:lnTo>
                <a:lnTo>
                  <a:pt x="32" y="345"/>
                </a:lnTo>
                <a:lnTo>
                  <a:pt x="32" y="376"/>
                </a:lnTo>
                <a:lnTo>
                  <a:pt x="38" y="389"/>
                </a:lnTo>
                <a:lnTo>
                  <a:pt x="38" y="420"/>
                </a:lnTo>
                <a:lnTo>
                  <a:pt x="44" y="427"/>
                </a:lnTo>
                <a:lnTo>
                  <a:pt x="44" y="445"/>
                </a:lnTo>
                <a:lnTo>
                  <a:pt x="51" y="458"/>
                </a:lnTo>
                <a:lnTo>
                  <a:pt x="51" y="470"/>
                </a:lnTo>
                <a:lnTo>
                  <a:pt x="57" y="477"/>
                </a:lnTo>
                <a:lnTo>
                  <a:pt x="57" y="483"/>
                </a:lnTo>
                <a:lnTo>
                  <a:pt x="63" y="489"/>
                </a:lnTo>
                <a:lnTo>
                  <a:pt x="63" y="502"/>
                </a:lnTo>
                <a:lnTo>
                  <a:pt x="69" y="508"/>
                </a:lnTo>
                <a:lnTo>
                  <a:pt x="69" y="527"/>
                </a:lnTo>
                <a:lnTo>
                  <a:pt x="76" y="540"/>
                </a:lnTo>
                <a:lnTo>
                  <a:pt x="76" y="565"/>
                </a:lnTo>
                <a:lnTo>
                  <a:pt x="82" y="577"/>
                </a:lnTo>
                <a:lnTo>
                  <a:pt x="82" y="596"/>
                </a:lnTo>
                <a:lnTo>
                  <a:pt x="88" y="609"/>
                </a:lnTo>
                <a:lnTo>
                  <a:pt x="88" y="640"/>
                </a:lnTo>
                <a:lnTo>
                  <a:pt x="94" y="653"/>
                </a:lnTo>
                <a:lnTo>
                  <a:pt x="94" y="678"/>
                </a:lnTo>
                <a:lnTo>
                  <a:pt x="101" y="690"/>
                </a:lnTo>
                <a:lnTo>
                  <a:pt x="101" y="715"/>
                </a:lnTo>
                <a:lnTo>
                  <a:pt x="107" y="728"/>
                </a:lnTo>
                <a:lnTo>
                  <a:pt x="107" y="747"/>
                </a:lnTo>
                <a:lnTo>
                  <a:pt x="113" y="766"/>
                </a:lnTo>
                <a:lnTo>
                  <a:pt x="113" y="791"/>
                </a:lnTo>
                <a:lnTo>
                  <a:pt x="120" y="810"/>
                </a:lnTo>
                <a:lnTo>
                  <a:pt x="120" y="847"/>
                </a:lnTo>
                <a:lnTo>
                  <a:pt x="126" y="866"/>
                </a:lnTo>
                <a:lnTo>
                  <a:pt x="126" y="904"/>
                </a:lnTo>
                <a:lnTo>
                  <a:pt x="132" y="923"/>
                </a:lnTo>
                <a:lnTo>
                  <a:pt x="132" y="948"/>
                </a:lnTo>
                <a:lnTo>
                  <a:pt x="138" y="954"/>
                </a:lnTo>
                <a:lnTo>
                  <a:pt x="138" y="960"/>
                </a:lnTo>
                <a:lnTo>
                  <a:pt x="138" y="954"/>
                </a:lnTo>
                <a:lnTo>
                  <a:pt x="145" y="948"/>
                </a:lnTo>
                <a:lnTo>
                  <a:pt x="145" y="904"/>
                </a:lnTo>
                <a:lnTo>
                  <a:pt x="151" y="872"/>
                </a:lnTo>
                <a:lnTo>
                  <a:pt x="151" y="784"/>
                </a:lnTo>
                <a:lnTo>
                  <a:pt x="157" y="728"/>
                </a:lnTo>
                <a:lnTo>
                  <a:pt x="157" y="671"/>
                </a:lnTo>
                <a:lnTo>
                  <a:pt x="164" y="609"/>
                </a:lnTo>
                <a:lnTo>
                  <a:pt x="164" y="477"/>
                </a:lnTo>
                <a:lnTo>
                  <a:pt x="170" y="408"/>
                </a:lnTo>
                <a:lnTo>
                  <a:pt x="170" y="282"/>
                </a:lnTo>
                <a:lnTo>
                  <a:pt x="176" y="226"/>
                </a:lnTo>
                <a:lnTo>
                  <a:pt x="176" y="125"/>
                </a:lnTo>
                <a:lnTo>
                  <a:pt x="182" y="88"/>
                </a:lnTo>
                <a:lnTo>
                  <a:pt x="182" y="25"/>
                </a:lnTo>
                <a:lnTo>
                  <a:pt x="189" y="12"/>
                </a:lnTo>
                <a:lnTo>
                  <a:pt x="189" y="0"/>
                </a:lnTo>
                <a:lnTo>
                  <a:pt x="195" y="6"/>
                </a:lnTo>
                <a:lnTo>
                  <a:pt x="195" y="18"/>
                </a:lnTo>
                <a:lnTo>
                  <a:pt x="201" y="31"/>
                </a:lnTo>
                <a:lnTo>
                  <a:pt x="201" y="69"/>
                </a:lnTo>
                <a:lnTo>
                  <a:pt x="207" y="88"/>
                </a:lnTo>
                <a:lnTo>
                  <a:pt x="207" y="131"/>
                </a:lnTo>
                <a:lnTo>
                  <a:pt x="214" y="144"/>
                </a:lnTo>
                <a:lnTo>
                  <a:pt x="214" y="182"/>
                </a:lnTo>
                <a:lnTo>
                  <a:pt x="220" y="194"/>
                </a:lnTo>
                <a:lnTo>
                  <a:pt x="220" y="219"/>
                </a:lnTo>
                <a:lnTo>
                  <a:pt x="226" y="232"/>
                </a:lnTo>
                <a:lnTo>
                  <a:pt x="226" y="251"/>
                </a:lnTo>
                <a:lnTo>
                  <a:pt x="233" y="263"/>
                </a:lnTo>
                <a:lnTo>
                  <a:pt x="233" y="276"/>
                </a:lnTo>
                <a:lnTo>
                  <a:pt x="239" y="288"/>
                </a:lnTo>
                <a:lnTo>
                  <a:pt x="239" y="314"/>
                </a:lnTo>
                <a:lnTo>
                  <a:pt x="245" y="332"/>
                </a:lnTo>
                <a:lnTo>
                  <a:pt x="245" y="364"/>
                </a:lnTo>
                <a:lnTo>
                  <a:pt x="251" y="376"/>
                </a:lnTo>
                <a:lnTo>
                  <a:pt x="251" y="408"/>
                </a:lnTo>
                <a:lnTo>
                  <a:pt x="258" y="420"/>
                </a:lnTo>
                <a:lnTo>
                  <a:pt x="258" y="439"/>
                </a:lnTo>
                <a:lnTo>
                  <a:pt x="264" y="445"/>
                </a:lnTo>
                <a:lnTo>
                  <a:pt x="264" y="464"/>
                </a:lnTo>
                <a:lnTo>
                  <a:pt x="270" y="470"/>
                </a:lnTo>
                <a:lnTo>
                  <a:pt x="270" y="477"/>
                </a:lnTo>
                <a:lnTo>
                  <a:pt x="276" y="483"/>
                </a:lnTo>
                <a:lnTo>
                  <a:pt x="276" y="496"/>
                </a:lnTo>
                <a:lnTo>
                  <a:pt x="283" y="502"/>
                </a:lnTo>
                <a:lnTo>
                  <a:pt x="283" y="514"/>
                </a:lnTo>
                <a:lnTo>
                  <a:pt x="289" y="527"/>
                </a:lnTo>
                <a:lnTo>
                  <a:pt x="289" y="552"/>
                </a:lnTo>
                <a:lnTo>
                  <a:pt x="295" y="565"/>
                </a:lnTo>
                <a:lnTo>
                  <a:pt x="295" y="596"/>
                </a:lnTo>
                <a:lnTo>
                  <a:pt x="302" y="609"/>
                </a:lnTo>
                <a:lnTo>
                  <a:pt x="302" y="640"/>
                </a:lnTo>
                <a:lnTo>
                  <a:pt x="308" y="653"/>
                </a:lnTo>
                <a:lnTo>
                  <a:pt x="308" y="665"/>
                </a:lnTo>
                <a:lnTo>
                  <a:pt x="314" y="678"/>
                </a:lnTo>
                <a:lnTo>
                  <a:pt x="314" y="703"/>
                </a:lnTo>
                <a:lnTo>
                  <a:pt x="320" y="715"/>
                </a:lnTo>
                <a:lnTo>
                  <a:pt x="320" y="740"/>
                </a:lnTo>
                <a:lnTo>
                  <a:pt x="327" y="747"/>
                </a:lnTo>
                <a:lnTo>
                  <a:pt x="327" y="778"/>
                </a:lnTo>
                <a:lnTo>
                  <a:pt x="333" y="791"/>
                </a:lnTo>
                <a:lnTo>
                  <a:pt x="333" y="828"/>
                </a:lnTo>
                <a:lnTo>
                  <a:pt x="339" y="847"/>
                </a:lnTo>
                <a:lnTo>
                  <a:pt x="339" y="885"/>
                </a:lnTo>
                <a:lnTo>
                  <a:pt x="346" y="904"/>
                </a:lnTo>
                <a:lnTo>
                  <a:pt x="346" y="935"/>
                </a:lnTo>
                <a:lnTo>
                  <a:pt x="352" y="948"/>
                </a:lnTo>
                <a:lnTo>
                  <a:pt x="352" y="960"/>
                </a:lnTo>
                <a:lnTo>
                  <a:pt x="358" y="954"/>
                </a:lnTo>
                <a:lnTo>
                  <a:pt x="358" y="929"/>
                </a:lnTo>
                <a:lnTo>
                  <a:pt x="364" y="904"/>
                </a:lnTo>
                <a:lnTo>
                  <a:pt x="364" y="828"/>
                </a:lnTo>
                <a:lnTo>
                  <a:pt x="371" y="784"/>
                </a:lnTo>
                <a:lnTo>
                  <a:pt x="371" y="671"/>
                </a:lnTo>
                <a:lnTo>
                  <a:pt x="377" y="609"/>
                </a:lnTo>
                <a:lnTo>
                  <a:pt x="377" y="477"/>
                </a:lnTo>
                <a:lnTo>
                  <a:pt x="383" y="408"/>
                </a:lnTo>
                <a:lnTo>
                  <a:pt x="383" y="282"/>
                </a:lnTo>
                <a:lnTo>
                  <a:pt x="389" y="226"/>
                </a:lnTo>
                <a:lnTo>
                  <a:pt x="389" y="169"/>
                </a:lnTo>
                <a:lnTo>
                  <a:pt x="396" y="125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1" name="Freeform 51"/>
          <p:cNvSpPr>
            <a:spLocks/>
          </p:cNvSpPr>
          <p:nvPr/>
        </p:nvSpPr>
        <p:spPr bwMode="auto">
          <a:xfrm>
            <a:off x="2944813" y="3659188"/>
            <a:ext cx="449262" cy="1054100"/>
          </a:xfrm>
          <a:custGeom>
            <a:avLst/>
            <a:gdLst>
              <a:gd name="T0" fmla="*/ 6 w 408"/>
              <a:gd name="T1" fmla="*/ 25 h 960"/>
              <a:gd name="T2" fmla="*/ 19 w 408"/>
              <a:gd name="T3" fmla="*/ 18 h 960"/>
              <a:gd name="T4" fmla="*/ 25 w 408"/>
              <a:gd name="T5" fmla="*/ 113 h 960"/>
              <a:gd name="T6" fmla="*/ 37 w 408"/>
              <a:gd name="T7" fmla="*/ 182 h 960"/>
              <a:gd name="T8" fmla="*/ 44 w 408"/>
              <a:gd name="T9" fmla="*/ 238 h 960"/>
              <a:gd name="T10" fmla="*/ 56 w 408"/>
              <a:gd name="T11" fmla="*/ 288 h 960"/>
              <a:gd name="T12" fmla="*/ 63 w 408"/>
              <a:gd name="T13" fmla="*/ 364 h 960"/>
              <a:gd name="T14" fmla="*/ 75 w 408"/>
              <a:gd name="T15" fmla="*/ 408 h 960"/>
              <a:gd name="T16" fmla="*/ 81 w 408"/>
              <a:gd name="T17" fmla="*/ 458 h 960"/>
              <a:gd name="T18" fmla="*/ 94 w 408"/>
              <a:gd name="T19" fmla="*/ 477 h 960"/>
              <a:gd name="T20" fmla="*/ 100 w 408"/>
              <a:gd name="T21" fmla="*/ 508 h 960"/>
              <a:gd name="T22" fmla="*/ 113 w 408"/>
              <a:gd name="T23" fmla="*/ 552 h 960"/>
              <a:gd name="T24" fmla="*/ 119 w 408"/>
              <a:gd name="T25" fmla="*/ 627 h 960"/>
              <a:gd name="T26" fmla="*/ 132 w 408"/>
              <a:gd name="T27" fmla="*/ 678 h 960"/>
              <a:gd name="T28" fmla="*/ 138 w 408"/>
              <a:gd name="T29" fmla="*/ 740 h 960"/>
              <a:gd name="T30" fmla="*/ 150 w 408"/>
              <a:gd name="T31" fmla="*/ 778 h 960"/>
              <a:gd name="T32" fmla="*/ 157 w 408"/>
              <a:gd name="T33" fmla="*/ 866 h 960"/>
              <a:gd name="T34" fmla="*/ 169 w 408"/>
              <a:gd name="T35" fmla="*/ 935 h 960"/>
              <a:gd name="T36" fmla="*/ 175 w 408"/>
              <a:gd name="T37" fmla="*/ 948 h 960"/>
              <a:gd name="T38" fmla="*/ 188 w 408"/>
              <a:gd name="T39" fmla="*/ 828 h 960"/>
              <a:gd name="T40" fmla="*/ 194 w 408"/>
              <a:gd name="T41" fmla="*/ 546 h 960"/>
              <a:gd name="T42" fmla="*/ 207 w 408"/>
              <a:gd name="T43" fmla="*/ 282 h 960"/>
              <a:gd name="T44" fmla="*/ 213 w 408"/>
              <a:gd name="T45" fmla="*/ 50 h 960"/>
              <a:gd name="T46" fmla="*/ 226 w 408"/>
              <a:gd name="T47" fmla="*/ 0 h 960"/>
              <a:gd name="T48" fmla="*/ 238 w 408"/>
              <a:gd name="T49" fmla="*/ 50 h 960"/>
              <a:gd name="T50" fmla="*/ 245 w 408"/>
              <a:gd name="T51" fmla="*/ 144 h 960"/>
              <a:gd name="T52" fmla="*/ 257 w 408"/>
              <a:gd name="T53" fmla="*/ 207 h 960"/>
              <a:gd name="T54" fmla="*/ 263 w 408"/>
              <a:gd name="T55" fmla="*/ 263 h 960"/>
              <a:gd name="T56" fmla="*/ 276 w 408"/>
              <a:gd name="T57" fmla="*/ 314 h 960"/>
              <a:gd name="T58" fmla="*/ 282 w 408"/>
              <a:gd name="T59" fmla="*/ 389 h 960"/>
              <a:gd name="T60" fmla="*/ 295 w 408"/>
              <a:gd name="T61" fmla="*/ 439 h 960"/>
              <a:gd name="T62" fmla="*/ 307 w 408"/>
              <a:gd name="T63" fmla="*/ 483 h 960"/>
              <a:gd name="T64" fmla="*/ 320 w 408"/>
              <a:gd name="T65" fmla="*/ 508 h 960"/>
              <a:gd name="T66" fmla="*/ 326 w 408"/>
              <a:gd name="T67" fmla="*/ 565 h 960"/>
              <a:gd name="T68" fmla="*/ 339 w 408"/>
              <a:gd name="T69" fmla="*/ 627 h 960"/>
              <a:gd name="T70" fmla="*/ 345 w 408"/>
              <a:gd name="T71" fmla="*/ 690 h 960"/>
              <a:gd name="T72" fmla="*/ 357 w 408"/>
              <a:gd name="T73" fmla="*/ 740 h 960"/>
              <a:gd name="T74" fmla="*/ 364 w 408"/>
              <a:gd name="T75" fmla="*/ 810 h 960"/>
              <a:gd name="T76" fmla="*/ 376 w 408"/>
              <a:gd name="T77" fmla="*/ 885 h 960"/>
              <a:gd name="T78" fmla="*/ 383 w 408"/>
              <a:gd name="T79" fmla="*/ 948 h 960"/>
              <a:gd name="T80" fmla="*/ 389 w 408"/>
              <a:gd name="T81" fmla="*/ 954 h 960"/>
              <a:gd name="T82" fmla="*/ 401 w 408"/>
              <a:gd name="T83" fmla="*/ 872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08" h="960">
                <a:moveTo>
                  <a:pt x="0" y="125"/>
                </a:moveTo>
                <a:lnTo>
                  <a:pt x="0" y="50"/>
                </a:lnTo>
                <a:lnTo>
                  <a:pt x="6" y="25"/>
                </a:lnTo>
                <a:lnTo>
                  <a:pt x="6" y="0"/>
                </a:lnTo>
                <a:lnTo>
                  <a:pt x="12" y="6"/>
                </a:lnTo>
                <a:lnTo>
                  <a:pt x="19" y="18"/>
                </a:lnTo>
                <a:lnTo>
                  <a:pt x="19" y="50"/>
                </a:lnTo>
                <a:lnTo>
                  <a:pt x="25" y="69"/>
                </a:lnTo>
                <a:lnTo>
                  <a:pt x="25" y="113"/>
                </a:lnTo>
                <a:lnTo>
                  <a:pt x="31" y="131"/>
                </a:lnTo>
                <a:lnTo>
                  <a:pt x="31" y="163"/>
                </a:lnTo>
                <a:lnTo>
                  <a:pt x="37" y="182"/>
                </a:lnTo>
                <a:lnTo>
                  <a:pt x="37" y="207"/>
                </a:lnTo>
                <a:lnTo>
                  <a:pt x="44" y="219"/>
                </a:lnTo>
                <a:lnTo>
                  <a:pt x="44" y="238"/>
                </a:lnTo>
                <a:lnTo>
                  <a:pt x="50" y="251"/>
                </a:lnTo>
                <a:lnTo>
                  <a:pt x="50" y="276"/>
                </a:lnTo>
                <a:lnTo>
                  <a:pt x="56" y="288"/>
                </a:lnTo>
                <a:lnTo>
                  <a:pt x="56" y="314"/>
                </a:lnTo>
                <a:lnTo>
                  <a:pt x="63" y="332"/>
                </a:lnTo>
                <a:lnTo>
                  <a:pt x="63" y="364"/>
                </a:lnTo>
                <a:lnTo>
                  <a:pt x="69" y="376"/>
                </a:lnTo>
                <a:lnTo>
                  <a:pt x="69" y="389"/>
                </a:lnTo>
                <a:lnTo>
                  <a:pt x="75" y="408"/>
                </a:lnTo>
                <a:lnTo>
                  <a:pt x="75" y="427"/>
                </a:lnTo>
                <a:lnTo>
                  <a:pt x="81" y="439"/>
                </a:lnTo>
                <a:lnTo>
                  <a:pt x="81" y="458"/>
                </a:lnTo>
                <a:lnTo>
                  <a:pt x="88" y="464"/>
                </a:lnTo>
                <a:lnTo>
                  <a:pt x="88" y="470"/>
                </a:lnTo>
                <a:lnTo>
                  <a:pt x="94" y="477"/>
                </a:lnTo>
                <a:lnTo>
                  <a:pt x="94" y="489"/>
                </a:lnTo>
                <a:lnTo>
                  <a:pt x="100" y="496"/>
                </a:lnTo>
                <a:lnTo>
                  <a:pt x="100" y="508"/>
                </a:lnTo>
                <a:lnTo>
                  <a:pt x="106" y="514"/>
                </a:lnTo>
                <a:lnTo>
                  <a:pt x="106" y="540"/>
                </a:lnTo>
                <a:lnTo>
                  <a:pt x="113" y="552"/>
                </a:lnTo>
                <a:lnTo>
                  <a:pt x="113" y="577"/>
                </a:lnTo>
                <a:lnTo>
                  <a:pt x="119" y="596"/>
                </a:lnTo>
                <a:lnTo>
                  <a:pt x="119" y="627"/>
                </a:lnTo>
                <a:lnTo>
                  <a:pt x="125" y="640"/>
                </a:lnTo>
                <a:lnTo>
                  <a:pt x="125" y="665"/>
                </a:lnTo>
                <a:lnTo>
                  <a:pt x="132" y="678"/>
                </a:lnTo>
                <a:lnTo>
                  <a:pt x="132" y="703"/>
                </a:lnTo>
                <a:lnTo>
                  <a:pt x="138" y="715"/>
                </a:lnTo>
                <a:lnTo>
                  <a:pt x="138" y="740"/>
                </a:lnTo>
                <a:lnTo>
                  <a:pt x="144" y="747"/>
                </a:lnTo>
                <a:lnTo>
                  <a:pt x="144" y="766"/>
                </a:lnTo>
                <a:lnTo>
                  <a:pt x="150" y="778"/>
                </a:lnTo>
                <a:lnTo>
                  <a:pt x="150" y="810"/>
                </a:lnTo>
                <a:lnTo>
                  <a:pt x="157" y="828"/>
                </a:lnTo>
                <a:lnTo>
                  <a:pt x="157" y="866"/>
                </a:lnTo>
                <a:lnTo>
                  <a:pt x="163" y="885"/>
                </a:lnTo>
                <a:lnTo>
                  <a:pt x="163" y="923"/>
                </a:lnTo>
                <a:lnTo>
                  <a:pt x="169" y="935"/>
                </a:lnTo>
                <a:lnTo>
                  <a:pt x="169" y="954"/>
                </a:lnTo>
                <a:lnTo>
                  <a:pt x="175" y="960"/>
                </a:lnTo>
                <a:lnTo>
                  <a:pt x="175" y="948"/>
                </a:lnTo>
                <a:lnTo>
                  <a:pt x="182" y="929"/>
                </a:lnTo>
                <a:lnTo>
                  <a:pt x="182" y="872"/>
                </a:lnTo>
                <a:lnTo>
                  <a:pt x="188" y="828"/>
                </a:lnTo>
                <a:lnTo>
                  <a:pt x="188" y="728"/>
                </a:lnTo>
                <a:lnTo>
                  <a:pt x="194" y="671"/>
                </a:lnTo>
                <a:lnTo>
                  <a:pt x="194" y="546"/>
                </a:lnTo>
                <a:lnTo>
                  <a:pt x="201" y="477"/>
                </a:lnTo>
                <a:lnTo>
                  <a:pt x="201" y="345"/>
                </a:lnTo>
                <a:lnTo>
                  <a:pt x="207" y="282"/>
                </a:lnTo>
                <a:lnTo>
                  <a:pt x="207" y="169"/>
                </a:lnTo>
                <a:lnTo>
                  <a:pt x="213" y="125"/>
                </a:lnTo>
                <a:lnTo>
                  <a:pt x="213" y="50"/>
                </a:lnTo>
                <a:lnTo>
                  <a:pt x="219" y="25"/>
                </a:lnTo>
                <a:lnTo>
                  <a:pt x="219" y="12"/>
                </a:lnTo>
                <a:lnTo>
                  <a:pt x="226" y="0"/>
                </a:lnTo>
                <a:lnTo>
                  <a:pt x="232" y="6"/>
                </a:lnTo>
                <a:lnTo>
                  <a:pt x="232" y="31"/>
                </a:lnTo>
                <a:lnTo>
                  <a:pt x="238" y="50"/>
                </a:lnTo>
                <a:lnTo>
                  <a:pt x="238" y="88"/>
                </a:lnTo>
                <a:lnTo>
                  <a:pt x="245" y="113"/>
                </a:lnTo>
                <a:lnTo>
                  <a:pt x="245" y="144"/>
                </a:lnTo>
                <a:lnTo>
                  <a:pt x="251" y="163"/>
                </a:lnTo>
                <a:lnTo>
                  <a:pt x="251" y="194"/>
                </a:lnTo>
                <a:lnTo>
                  <a:pt x="257" y="207"/>
                </a:lnTo>
                <a:lnTo>
                  <a:pt x="257" y="232"/>
                </a:lnTo>
                <a:lnTo>
                  <a:pt x="263" y="238"/>
                </a:lnTo>
                <a:lnTo>
                  <a:pt x="263" y="263"/>
                </a:lnTo>
                <a:lnTo>
                  <a:pt x="270" y="276"/>
                </a:lnTo>
                <a:lnTo>
                  <a:pt x="270" y="301"/>
                </a:lnTo>
                <a:lnTo>
                  <a:pt x="276" y="314"/>
                </a:lnTo>
                <a:lnTo>
                  <a:pt x="276" y="345"/>
                </a:lnTo>
                <a:lnTo>
                  <a:pt x="282" y="364"/>
                </a:lnTo>
                <a:lnTo>
                  <a:pt x="282" y="389"/>
                </a:lnTo>
                <a:lnTo>
                  <a:pt x="288" y="408"/>
                </a:lnTo>
                <a:lnTo>
                  <a:pt x="288" y="427"/>
                </a:lnTo>
                <a:lnTo>
                  <a:pt x="295" y="439"/>
                </a:lnTo>
                <a:lnTo>
                  <a:pt x="295" y="458"/>
                </a:lnTo>
                <a:lnTo>
                  <a:pt x="307" y="470"/>
                </a:lnTo>
                <a:lnTo>
                  <a:pt x="307" y="483"/>
                </a:lnTo>
                <a:lnTo>
                  <a:pt x="314" y="489"/>
                </a:lnTo>
                <a:lnTo>
                  <a:pt x="314" y="502"/>
                </a:lnTo>
                <a:lnTo>
                  <a:pt x="320" y="508"/>
                </a:lnTo>
                <a:lnTo>
                  <a:pt x="320" y="527"/>
                </a:lnTo>
                <a:lnTo>
                  <a:pt x="326" y="540"/>
                </a:lnTo>
                <a:lnTo>
                  <a:pt x="326" y="565"/>
                </a:lnTo>
                <a:lnTo>
                  <a:pt x="332" y="577"/>
                </a:lnTo>
                <a:lnTo>
                  <a:pt x="332" y="609"/>
                </a:lnTo>
                <a:lnTo>
                  <a:pt x="339" y="627"/>
                </a:lnTo>
                <a:lnTo>
                  <a:pt x="339" y="653"/>
                </a:lnTo>
                <a:lnTo>
                  <a:pt x="345" y="665"/>
                </a:lnTo>
                <a:lnTo>
                  <a:pt x="345" y="690"/>
                </a:lnTo>
                <a:lnTo>
                  <a:pt x="351" y="703"/>
                </a:lnTo>
                <a:lnTo>
                  <a:pt x="351" y="728"/>
                </a:lnTo>
                <a:lnTo>
                  <a:pt x="357" y="740"/>
                </a:lnTo>
                <a:lnTo>
                  <a:pt x="357" y="766"/>
                </a:lnTo>
                <a:lnTo>
                  <a:pt x="364" y="778"/>
                </a:lnTo>
                <a:lnTo>
                  <a:pt x="364" y="810"/>
                </a:lnTo>
                <a:lnTo>
                  <a:pt x="370" y="828"/>
                </a:lnTo>
                <a:lnTo>
                  <a:pt x="370" y="866"/>
                </a:lnTo>
                <a:lnTo>
                  <a:pt x="376" y="885"/>
                </a:lnTo>
                <a:lnTo>
                  <a:pt x="376" y="904"/>
                </a:lnTo>
                <a:lnTo>
                  <a:pt x="383" y="923"/>
                </a:lnTo>
                <a:lnTo>
                  <a:pt x="383" y="948"/>
                </a:lnTo>
                <a:lnTo>
                  <a:pt x="389" y="954"/>
                </a:lnTo>
                <a:lnTo>
                  <a:pt x="389" y="960"/>
                </a:lnTo>
                <a:lnTo>
                  <a:pt x="389" y="954"/>
                </a:lnTo>
                <a:lnTo>
                  <a:pt x="395" y="948"/>
                </a:lnTo>
                <a:lnTo>
                  <a:pt x="395" y="904"/>
                </a:lnTo>
                <a:lnTo>
                  <a:pt x="401" y="872"/>
                </a:lnTo>
                <a:lnTo>
                  <a:pt x="401" y="784"/>
                </a:lnTo>
                <a:lnTo>
                  <a:pt x="408" y="728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2" name="Freeform 52"/>
          <p:cNvSpPr>
            <a:spLocks/>
          </p:cNvSpPr>
          <p:nvPr/>
        </p:nvSpPr>
        <p:spPr bwMode="auto">
          <a:xfrm>
            <a:off x="3394075" y="3659188"/>
            <a:ext cx="433388" cy="1054100"/>
          </a:xfrm>
          <a:custGeom>
            <a:avLst/>
            <a:gdLst>
              <a:gd name="T0" fmla="*/ 6 w 395"/>
              <a:gd name="T1" fmla="*/ 546 h 960"/>
              <a:gd name="T2" fmla="*/ 12 w 395"/>
              <a:gd name="T3" fmla="*/ 226 h 960"/>
              <a:gd name="T4" fmla="*/ 25 w 395"/>
              <a:gd name="T5" fmla="*/ 50 h 960"/>
              <a:gd name="T6" fmla="*/ 37 w 395"/>
              <a:gd name="T7" fmla="*/ 6 h 960"/>
              <a:gd name="T8" fmla="*/ 44 w 395"/>
              <a:gd name="T9" fmla="*/ 69 h 960"/>
              <a:gd name="T10" fmla="*/ 56 w 395"/>
              <a:gd name="T11" fmla="*/ 144 h 960"/>
              <a:gd name="T12" fmla="*/ 62 w 395"/>
              <a:gd name="T13" fmla="*/ 219 h 960"/>
              <a:gd name="T14" fmla="*/ 75 w 395"/>
              <a:gd name="T15" fmla="*/ 263 h 960"/>
              <a:gd name="T16" fmla="*/ 81 w 395"/>
              <a:gd name="T17" fmla="*/ 332 h 960"/>
              <a:gd name="T18" fmla="*/ 94 w 395"/>
              <a:gd name="T19" fmla="*/ 389 h 960"/>
              <a:gd name="T20" fmla="*/ 100 w 395"/>
              <a:gd name="T21" fmla="*/ 445 h 960"/>
              <a:gd name="T22" fmla="*/ 113 w 395"/>
              <a:gd name="T23" fmla="*/ 477 h 960"/>
              <a:gd name="T24" fmla="*/ 119 w 395"/>
              <a:gd name="T25" fmla="*/ 496 h 960"/>
              <a:gd name="T26" fmla="*/ 131 w 395"/>
              <a:gd name="T27" fmla="*/ 527 h 960"/>
              <a:gd name="T28" fmla="*/ 138 w 395"/>
              <a:gd name="T29" fmla="*/ 596 h 960"/>
              <a:gd name="T30" fmla="*/ 150 w 395"/>
              <a:gd name="T31" fmla="*/ 653 h 960"/>
              <a:gd name="T32" fmla="*/ 157 w 395"/>
              <a:gd name="T33" fmla="*/ 715 h 960"/>
              <a:gd name="T34" fmla="*/ 169 w 395"/>
              <a:gd name="T35" fmla="*/ 766 h 960"/>
              <a:gd name="T36" fmla="*/ 175 w 395"/>
              <a:gd name="T37" fmla="*/ 847 h 960"/>
              <a:gd name="T38" fmla="*/ 188 w 395"/>
              <a:gd name="T39" fmla="*/ 923 h 960"/>
              <a:gd name="T40" fmla="*/ 194 w 395"/>
              <a:gd name="T41" fmla="*/ 960 h 960"/>
              <a:gd name="T42" fmla="*/ 201 w 395"/>
              <a:gd name="T43" fmla="*/ 929 h 960"/>
              <a:gd name="T44" fmla="*/ 213 w 395"/>
              <a:gd name="T45" fmla="*/ 784 h 960"/>
              <a:gd name="T46" fmla="*/ 219 w 395"/>
              <a:gd name="T47" fmla="*/ 477 h 960"/>
              <a:gd name="T48" fmla="*/ 232 w 395"/>
              <a:gd name="T49" fmla="*/ 226 h 960"/>
              <a:gd name="T50" fmla="*/ 238 w 395"/>
              <a:gd name="T51" fmla="*/ 25 h 960"/>
              <a:gd name="T52" fmla="*/ 251 w 395"/>
              <a:gd name="T53" fmla="*/ 6 h 960"/>
              <a:gd name="T54" fmla="*/ 257 w 395"/>
              <a:gd name="T55" fmla="*/ 69 h 960"/>
              <a:gd name="T56" fmla="*/ 270 w 395"/>
              <a:gd name="T57" fmla="*/ 144 h 960"/>
              <a:gd name="T58" fmla="*/ 276 w 395"/>
              <a:gd name="T59" fmla="*/ 207 h 960"/>
              <a:gd name="T60" fmla="*/ 288 w 395"/>
              <a:gd name="T61" fmla="*/ 251 h 960"/>
              <a:gd name="T62" fmla="*/ 295 w 395"/>
              <a:gd name="T63" fmla="*/ 314 h 960"/>
              <a:gd name="T64" fmla="*/ 307 w 395"/>
              <a:gd name="T65" fmla="*/ 376 h 960"/>
              <a:gd name="T66" fmla="*/ 313 w 395"/>
              <a:gd name="T67" fmla="*/ 439 h 960"/>
              <a:gd name="T68" fmla="*/ 326 w 395"/>
              <a:gd name="T69" fmla="*/ 470 h 960"/>
              <a:gd name="T70" fmla="*/ 332 w 395"/>
              <a:gd name="T71" fmla="*/ 496 h 960"/>
              <a:gd name="T72" fmla="*/ 345 w 395"/>
              <a:gd name="T73" fmla="*/ 527 h 960"/>
              <a:gd name="T74" fmla="*/ 351 w 395"/>
              <a:gd name="T75" fmla="*/ 577 h 960"/>
              <a:gd name="T76" fmla="*/ 364 w 395"/>
              <a:gd name="T77" fmla="*/ 640 h 960"/>
              <a:gd name="T78" fmla="*/ 370 w 395"/>
              <a:gd name="T79" fmla="*/ 703 h 960"/>
              <a:gd name="T80" fmla="*/ 383 w 395"/>
              <a:gd name="T81" fmla="*/ 747 h 960"/>
              <a:gd name="T82" fmla="*/ 389 w 395"/>
              <a:gd name="T83" fmla="*/ 828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95" h="960">
                <a:moveTo>
                  <a:pt x="0" y="728"/>
                </a:moveTo>
                <a:lnTo>
                  <a:pt x="0" y="609"/>
                </a:lnTo>
                <a:lnTo>
                  <a:pt x="6" y="546"/>
                </a:lnTo>
                <a:lnTo>
                  <a:pt x="6" y="408"/>
                </a:lnTo>
                <a:lnTo>
                  <a:pt x="12" y="345"/>
                </a:lnTo>
                <a:lnTo>
                  <a:pt x="12" y="226"/>
                </a:lnTo>
                <a:lnTo>
                  <a:pt x="19" y="169"/>
                </a:lnTo>
                <a:lnTo>
                  <a:pt x="19" y="88"/>
                </a:lnTo>
                <a:lnTo>
                  <a:pt x="25" y="50"/>
                </a:lnTo>
                <a:lnTo>
                  <a:pt x="25" y="12"/>
                </a:lnTo>
                <a:lnTo>
                  <a:pt x="31" y="0"/>
                </a:lnTo>
                <a:lnTo>
                  <a:pt x="37" y="6"/>
                </a:lnTo>
                <a:lnTo>
                  <a:pt x="37" y="31"/>
                </a:lnTo>
                <a:lnTo>
                  <a:pt x="44" y="50"/>
                </a:lnTo>
                <a:lnTo>
                  <a:pt x="44" y="69"/>
                </a:lnTo>
                <a:lnTo>
                  <a:pt x="50" y="88"/>
                </a:lnTo>
                <a:lnTo>
                  <a:pt x="50" y="131"/>
                </a:lnTo>
                <a:lnTo>
                  <a:pt x="56" y="144"/>
                </a:lnTo>
                <a:lnTo>
                  <a:pt x="56" y="182"/>
                </a:lnTo>
                <a:lnTo>
                  <a:pt x="62" y="194"/>
                </a:lnTo>
                <a:lnTo>
                  <a:pt x="62" y="219"/>
                </a:lnTo>
                <a:lnTo>
                  <a:pt x="69" y="232"/>
                </a:lnTo>
                <a:lnTo>
                  <a:pt x="69" y="251"/>
                </a:lnTo>
                <a:lnTo>
                  <a:pt x="75" y="263"/>
                </a:lnTo>
                <a:lnTo>
                  <a:pt x="75" y="288"/>
                </a:lnTo>
                <a:lnTo>
                  <a:pt x="81" y="301"/>
                </a:lnTo>
                <a:lnTo>
                  <a:pt x="81" y="332"/>
                </a:lnTo>
                <a:lnTo>
                  <a:pt x="88" y="345"/>
                </a:lnTo>
                <a:lnTo>
                  <a:pt x="88" y="376"/>
                </a:lnTo>
                <a:lnTo>
                  <a:pt x="94" y="389"/>
                </a:lnTo>
                <a:lnTo>
                  <a:pt x="94" y="420"/>
                </a:lnTo>
                <a:lnTo>
                  <a:pt x="100" y="427"/>
                </a:lnTo>
                <a:lnTo>
                  <a:pt x="100" y="445"/>
                </a:lnTo>
                <a:lnTo>
                  <a:pt x="106" y="458"/>
                </a:lnTo>
                <a:lnTo>
                  <a:pt x="106" y="470"/>
                </a:lnTo>
                <a:lnTo>
                  <a:pt x="113" y="477"/>
                </a:lnTo>
                <a:lnTo>
                  <a:pt x="113" y="483"/>
                </a:lnTo>
                <a:lnTo>
                  <a:pt x="119" y="489"/>
                </a:lnTo>
                <a:lnTo>
                  <a:pt x="119" y="496"/>
                </a:lnTo>
                <a:lnTo>
                  <a:pt x="125" y="502"/>
                </a:lnTo>
                <a:lnTo>
                  <a:pt x="125" y="514"/>
                </a:lnTo>
                <a:lnTo>
                  <a:pt x="131" y="527"/>
                </a:lnTo>
                <a:lnTo>
                  <a:pt x="131" y="552"/>
                </a:lnTo>
                <a:lnTo>
                  <a:pt x="138" y="565"/>
                </a:lnTo>
                <a:lnTo>
                  <a:pt x="138" y="596"/>
                </a:lnTo>
                <a:lnTo>
                  <a:pt x="144" y="609"/>
                </a:lnTo>
                <a:lnTo>
                  <a:pt x="144" y="640"/>
                </a:lnTo>
                <a:lnTo>
                  <a:pt x="150" y="653"/>
                </a:lnTo>
                <a:lnTo>
                  <a:pt x="150" y="678"/>
                </a:lnTo>
                <a:lnTo>
                  <a:pt x="157" y="690"/>
                </a:lnTo>
                <a:lnTo>
                  <a:pt x="157" y="715"/>
                </a:lnTo>
                <a:lnTo>
                  <a:pt x="163" y="728"/>
                </a:lnTo>
                <a:lnTo>
                  <a:pt x="163" y="747"/>
                </a:lnTo>
                <a:lnTo>
                  <a:pt x="169" y="766"/>
                </a:lnTo>
                <a:lnTo>
                  <a:pt x="169" y="791"/>
                </a:lnTo>
                <a:lnTo>
                  <a:pt x="175" y="810"/>
                </a:lnTo>
                <a:lnTo>
                  <a:pt x="175" y="847"/>
                </a:lnTo>
                <a:lnTo>
                  <a:pt x="182" y="866"/>
                </a:lnTo>
                <a:lnTo>
                  <a:pt x="182" y="904"/>
                </a:lnTo>
                <a:lnTo>
                  <a:pt x="188" y="923"/>
                </a:lnTo>
                <a:lnTo>
                  <a:pt x="188" y="948"/>
                </a:lnTo>
                <a:lnTo>
                  <a:pt x="194" y="954"/>
                </a:lnTo>
                <a:lnTo>
                  <a:pt x="194" y="960"/>
                </a:lnTo>
                <a:lnTo>
                  <a:pt x="194" y="954"/>
                </a:lnTo>
                <a:lnTo>
                  <a:pt x="201" y="948"/>
                </a:lnTo>
                <a:lnTo>
                  <a:pt x="201" y="929"/>
                </a:lnTo>
                <a:lnTo>
                  <a:pt x="207" y="904"/>
                </a:lnTo>
                <a:lnTo>
                  <a:pt x="207" y="828"/>
                </a:lnTo>
                <a:lnTo>
                  <a:pt x="213" y="784"/>
                </a:lnTo>
                <a:lnTo>
                  <a:pt x="213" y="671"/>
                </a:lnTo>
                <a:lnTo>
                  <a:pt x="219" y="609"/>
                </a:lnTo>
                <a:lnTo>
                  <a:pt x="219" y="477"/>
                </a:lnTo>
                <a:lnTo>
                  <a:pt x="226" y="408"/>
                </a:lnTo>
                <a:lnTo>
                  <a:pt x="226" y="282"/>
                </a:lnTo>
                <a:lnTo>
                  <a:pt x="232" y="226"/>
                </a:lnTo>
                <a:lnTo>
                  <a:pt x="232" y="125"/>
                </a:lnTo>
                <a:lnTo>
                  <a:pt x="238" y="88"/>
                </a:lnTo>
                <a:lnTo>
                  <a:pt x="238" y="25"/>
                </a:lnTo>
                <a:lnTo>
                  <a:pt x="244" y="12"/>
                </a:lnTo>
                <a:lnTo>
                  <a:pt x="244" y="0"/>
                </a:lnTo>
                <a:lnTo>
                  <a:pt x="251" y="6"/>
                </a:lnTo>
                <a:lnTo>
                  <a:pt x="251" y="18"/>
                </a:lnTo>
                <a:lnTo>
                  <a:pt x="257" y="31"/>
                </a:lnTo>
                <a:lnTo>
                  <a:pt x="257" y="69"/>
                </a:lnTo>
                <a:lnTo>
                  <a:pt x="263" y="88"/>
                </a:lnTo>
                <a:lnTo>
                  <a:pt x="263" y="131"/>
                </a:lnTo>
                <a:lnTo>
                  <a:pt x="270" y="144"/>
                </a:lnTo>
                <a:lnTo>
                  <a:pt x="270" y="182"/>
                </a:lnTo>
                <a:lnTo>
                  <a:pt x="276" y="194"/>
                </a:lnTo>
                <a:lnTo>
                  <a:pt x="276" y="207"/>
                </a:lnTo>
                <a:lnTo>
                  <a:pt x="282" y="219"/>
                </a:lnTo>
                <a:lnTo>
                  <a:pt x="282" y="238"/>
                </a:lnTo>
                <a:lnTo>
                  <a:pt x="288" y="251"/>
                </a:lnTo>
                <a:lnTo>
                  <a:pt x="288" y="276"/>
                </a:lnTo>
                <a:lnTo>
                  <a:pt x="295" y="288"/>
                </a:lnTo>
                <a:lnTo>
                  <a:pt x="295" y="314"/>
                </a:lnTo>
                <a:lnTo>
                  <a:pt x="301" y="332"/>
                </a:lnTo>
                <a:lnTo>
                  <a:pt x="301" y="364"/>
                </a:lnTo>
                <a:lnTo>
                  <a:pt x="307" y="376"/>
                </a:lnTo>
                <a:lnTo>
                  <a:pt x="307" y="408"/>
                </a:lnTo>
                <a:lnTo>
                  <a:pt x="313" y="420"/>
                </a:lnTo>
                <a:lnTo>
                  <a:pt x="313" y="439"/>
                </a:lnTo>
                <a:lnTo>
                  <a:pt x="320" y="445"/>
                </a:lnTo>
                <a:lnTo>
                  <a:pt x="320" y="464"/>
                </a:lnTo>
                <a:lnTo>
                  <a:pt x="326" y="470"/>
                </a:lnTo>
                <a:lnTo>
                  <a:pt x="326" y="477"/>
                </a:lnTo>
                <a:lnTo>
                  <a:pt x="332" y="483"/>
                </a:lnTo>
                <a:lnTo>
                  <a:pt x="332" y="496"/>
                </a:lnTo>
                <a:lnTo>
                  <a:pt x="339" y="502"/>
                </a:lnTo>
                <a:lnTo>
                  <a:pt x="339" y="514"/>
                </a:lnTo>
                <a:lnTo>
                  <a:pt x="345" y="527"/>
                </a:lnTo>
                <a:lnTo>
                  <a:pt x="345" y="552"/>
                </a:lnTo>
                <a:lnTo>
                  <a:pt x="351" y="565"/>
                </a:lnTo>
                <a:lnTo>
                  <a:pt x="351" y="577"/>
                </a:lnTo>
                <a:lnTo>
                  <a:pt x="357" y="596"/>
                </a:lnTo>
                <a:lnTo>
                  <a:pt x="357" y="627"/>
                </a:lnTo>
                <a:lnTo>
                  <a:pt x="364" y="640"/>
                </a:lnTo>
                <a:lnTo>
                  <a:pt x="364" y="665"/>
                </a:lnTo>
                <a:lnTo>
                  <a:pt x="370" y="678"/>
                </a:lnTo>
                <a:lnTo>
                  <a:pt x="370" y="703"/>
                </a:lnTo>
                <a:lnTo>
                  <a:pt x="376" y="715"/>
                </a:lnTo>
                <a:lnTo>
                  <a:pt x="376" y="740"/>
                </a:lnTo>
                <a:lnTo>
                  <a:pt x="383" y="747"/>
                </a:lnTo>
                <a:lnTo>
                  <a:pt x="383" y="778"/>
                </a:lnTo>
                <a:lnTo>
                  <a:pt x="389" y="791"/>
                </a:lnTo>
                <a:lnTo>
                  <a:pt x="389" y="828"/>
                </a:lnTo>
                <a:lnTo>
                  <a:pt x="395" y="847"/>
                </a:lnTo>
                <a:lnTo>
                  <a:pt x="395" y="885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3" name="Freeform 53"/>
          <p:cNvSpPr>
            <a:spLocks/>
          </p:cNvSpPr>
          <p:nvPr/>
        </p:nvSpPr>
        <p:spPr bwMode="auto">
          <a:xfrm>
            <a:off x="3827463" y="3659188"/>
            <a:ext cx="449262" cy="1054100"/>
          </a:xfrm>
          <a:custGeom>
            <a:avLst/>
            <a:gdLst>
              <a:gd name="T0" fmla="*/ 6 w 408"/>
              <a:gd name="T1" fmla="*/ 935 h 960"/>
              <a:gd name="T2" fmla="*/ 19 w 408"/>
              <a:gd name="T3" fmla="*/ 954 h 960"/>
              <a:gd name="T4" fmla="*/ 25 w 408"/>
              <a:gd name="T5" fmla="*/ 828 h 960"/>
              <a:gd name="T6" fmla="*/ 38 w 408"/>
              <a:gd name="T7" fmla="*/ 671 h 960"/>
              <a:gd name="T8" fmla="*/ 44 w 408"/>
              <a:gd name="T9" fmla="*/ 345 h 960"/>
              <a:gd name="T10" fmla="*/ 57 w 408"/>
              <a:gd name="T11" fmla="*/ 125 h 960"/>
              <a:gd name="T12" fmla="*/ 63 w 408"/>
              <a:gd name="T13" fmla="*/ 0 h 960"/>
              <a:gd name="T14" fmla="*/ 75 w 408"/>
              <a:gd name="T15" fmla="*/ 50 h 960"/>
              <a:gd name="T16" fmla="*/ 88 w 408"/>
              <a:gd name="T17" fmla="*/ 131 h 960"/>
              <a:gd name="T18" fmla="*/ 94 w 408"/>
              <a:gd name="T19" fmla="*/ 207 h 960"/>
              <a:gd name="T20" fmla="*/ 107 w 408"/>
              <a:gd name="T21" fmla="*/ 251 h 960"/>
              <a:gd name="T22" fmla="*/ 113 w 408"/>
              <a:gd name="T23" fmla="*/ 301 h 960"/>
              <a:gd name="T24" fmla="*/ 126 w 408"/>
              <a:gd name="T25" fmla="*/ 364 h 960"/>
              <a:gd name="T26" fmla="*/ 132 w 408"/>
              <a:gd name="T27" fmla="*/ 427 h 960"/>
              <a:gd name="T28" fmla="*/ 144 w 408"/>
              <a:gd name="T29" fmla="*/ 464 h 960"/>
              <a:gd name="T30" fmla="*/ 151 w 408"/>
              <a:gd name="T31" fmla="*/ 489 h 960"/>
              <a:gd name="T32" fmla="*/ 163 w 408"/>
              <a:gd name="T33" fmla="*/ 514 h 960"/>
              <a:gd name="T34" fmla="*/ 170 w 408"/>
              <a:gd name="T35" fmla="*/ 577 h 960"/>
              <a:gd name="T36" fmla="*/ 182 w 408"/>
              <a:gd name="T37" fmla="*/ 640 h 960"/>
              <a:gd name="T38" fmla="*/ 188 w 408"/>
              <a:gd name="T39" fmla="*/ 690 h 960"/>
              <a:gd name="T40" fmla="*/ 201 w 408"/>
              <a:gd name="T41" fmla="*/ 740 h 960"/>
              <a:gd name="T42" fmla="*/ 207 w 408"/>
              <a:gd name="T43" fmla="*/ 810 h 960"/>
              <a:gd name="T44" fmla="*/ 220 w 408"/>
              <a:gd name="T45" fmla="*/ 885 h 960"/>
              <a:gd name="T46" fmla="*/ 226 w 408"/>
              <a:gd name="T47" fmla="*/ 954 h 960"/>
              <a:gd name="T48" fmla="*/ 239 w 408"/>
              <a:gd name="T49" fmla="*/ 929 h 960"/>
              <a:gd name="T50" fmla="*/ 245 w 408"/>
              <a:gd name="T51" fmla="*/ 728 h 960"/>
              <a:gd name="T52" fmla="*/ 257 w 408"/>
              <a:gd name="T53" fmla="*/ 477 h 960"/>
              <a:gd name="T54" fmla="*/ 264 w 408"/>
              <a:gd name="T55" fmla="*/ 226 h 960"/>
              <a:gd name="T56" fmla="*/ 276 w 408"/>
              <a:gd name="T57" fmla="*/ 50 h 960"/>
              <a:gd name="T58" fmla="*/ 289 w 408"/>
              <a:gd name="T59" fmla="*/ 6 h 960"/>
              <a:gd name="T60" fmla="*/ 295 w 408"/>
              <a:gd name="T61" fmla="*/ 88 h 960"/>
              <a:gd name="T62" fmla="*/ 308 w 408"/>
              <a:gd name="T63" fmla="*/ 163 h 960"/>
              <a:gd name="T64" fmla="*/ 314 w 408"/>
              <a:gd name="T65" fmla="*/ 232 h 960"/>
              <a:gd name="T66" fmla="*/ 326 w 408"/>
              <a:gd name="T67" fmla="*/ 276 h 960"/>
              <a:gd name="T68" fmla="*/ 333 w 408"/>
              <a:gd name="T69" fmla="*/ 345 h 960"/>
              <a:gd name="T70" fmla="*/ 345 w 408"/>
              <a:gd name="T71" fmla="*/ 389 h 960"/>
              <a:gd name="T72" fmla="*/ 352 w 408"/>
              <a:gd name="T73" fmla="*/ 445 h 960"/>
              <a:gd name="T74" fmla="*/ 364 w 408"/>
              <a:gd name="T75" fmla="*/ 477 h 960"/>
              <a:gd name="T76" fmla="*/ 370 w 408"/>
              <a:gd name="T77" fmla="*/ 502 h 960"/>
              <a:gd name="T78" fmla="*/ 383 w 408"/>
              <a:gd name="T79" fmla="*/ 540 h 960"/>
              <a:gd name="T80" fmla="*/ 389 w 408"/>
              <a:gd name="T81" fmla="*/ 609 h 960"/>
              <a:gd name="T82" fmla="*/ 402 w 408"/>
              <a:gd name="T83" fmla="*/ 665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08" h="960">
                <a:moveTo>
                  <a:pt x="0" y="885"/>
                </a:moveTo>
                <a:lnTo>
                  <a:pt x="6" y="904"/>
                </a:lnTo>
                <a:lnTo>
                  <a:pt x="6" y="935"/>
                </a:lnTo>
                <a:lnTo>
                  <a:pt x="13" y="948"/>
                </a:lnTo>
                <a:lnTo>
                  <a:pt x="13" y="960"/>
                </a:lnTo>
                <a:lnTo>
                  <a:pt x="19" y="954"/>
                </a:lnTo>
                <a:lnTo>
                  <a:pt x="19" y="929"/>
                </a:lnTo>
                <a:lnTo>
                  <a:pt x="25" y="904"/>
                </a:lnTo>
                <a:lnTo>
                  <a:pt x="25" y="828"/>
                </a:lnTo>
                <a:lnTo>
                  <a:pt x="31" y="784"/>
                </a:lnTo>
                <a:lnTo>
                  <a:pt x="31" y="728"/>
                </a:lnTo>
                <a:lnTo>
                  <a:pt x="38" y="671"/>
                </a:lnTo>
                <a:lnTo>
                  <a:pt x="38" y="546"/>
                </a:lnTo>
                <a:lnTo>
                  <a:pt x="44" y="477"/>
                </a:lnTo>
                <a:lnTo>
                  <a:pt x="44" y="345"/>
                </a:lnTo>
                <a:lnTo>
                  <a:pt x="50" y="282"/>
                </a:lnTo>
                <a:lnTo>
                  <a:pt x="50" y="169"/>
                </a:lnTo>
                <a:lnTo>
                  <a:pt x="57" y="125"/>
                </a:lnTo>
                <a:lnTo>
                  <a:pt x="57" y="50"/>
                </a:lnTo>
                <a:lnTo>
                  <a:pt x="63" y="25"/>
                </a:lnTo>
                <a:lnTo>
                  <a:pt x="63" y="0"/>
                </a:lnTo>
                <a:lnTo>
                  <a:pt x="69" y="6"/>
                </a:lnTo>
                <a:lnTo>
                  <a:pt x="75" y="18"/>
                </a:lnTo>
                <a:lnTo>
                  <a:pt x="75" y="50"/>
                </a:lnTo>
                <a:lnTo>
                  <a:pt x="82" y="69"/>
                </a:lnTo>
                <a:lnTo>
                  <a:pt x="82" y="113"/>
                </a:lnTo>
                <a:lnTo>
                  <a:pt x="88" y="131"/>
                </a:lnTo>
                <a:lnTo>
                  <a:pt x="88" y="163"/>
                </a:lnTo>
                <a:lnTo>
                  <a:pt x="94" y="182"/>
                </a:lnTo>
                <a:lnTo>
                  <a:pt x="94" y="207"/>
                </a:lnTo>
                <a:lnTo>
                  <a:pt x="100" y="219"/>
                </a:lnTo>
                <a:lnTo>
                  <a:pt x="100" y="238"/>
                </a:lnTo>
                <a:lnTo>
                  <a:pt x="107" y="251"/>
                </a:lnTo>
                <a:lnTo>
                  <a:pt x="107" y="276"/>
                </a:lnTo>
                <a:lnTo>
                  <a:pt x="113" y="288"/>
                </a:lnTo>
                <a:lnTo>
                  <a:pt x="113" y="301"/>
                </a:lnTo>
                <a:lnTo>
                  <a:pt x="119" y="314"/>
                </a:lnTo>
                <a:lnTo>
                  <a:pt x="119" y="345"/>
                </a:lnTo>
                <a:lnTo>
                  <a:pt x="126" y="364"/>
                </a:lnTo>
                <a:lnTo>
                  <a:pt x="126" y="389"/>
                </a:lnTo>
                <a:lnTo>
                  <a:pt x="132" y="408"/>
                </a:lnTo>
                <a:lnTo>
                  <a:pt x="132" y="427"/>
                </a:lnTo>
                <a:lnTo>
                  <a:pt x="138" y="439"/>
                </a:lnTo>
                <a:lnTo>
                  <a:pt x="138" y="458"/>
                </a:lnTo>
                <a:lnTo>
                  <a:pt x="144" y="464"/>
                </a:lnTo>
                <a:lnTo>
                  <a:pt x="144" y="470"/>
                </a:lnTo>
                <a:lnTo>
                  <a:pt x="151" y="477"/>
                </a:lnTo>
                <a:lnTo>
                  <a:pt x="151" y="489"/>
                </a:lnTo>
                <a:lnTo>
                  <a:pt x="157" y="496"/>
                </a:lnTo>
                <a:lnTo>
                  <a:pt x="157" y="508"/>
                </a:lnTo>
                <a:lnTo>
                  <a:pt x="163" y="514"/>
                </a:lnTo>
                <a:lnTo>
                  <a:pt x="163" y="540"/>
                </a:lnTo>
                <a:lnTo>
                  <a:pt x="170" y="552"/>
                </a:lnTo>
                <a:lnTo>
                  <a:pt x="170" y="577"/>
                </a:lnTo>
                <a:lnTo>
                  <a:pt x="176" y="596"/>
                </a:lnTo>
                <a:lnTo>
                  <a:pt x="176" y="627"/>
                </a:lnTo>
                <a:lnTo>
                  <a:pt x="182" y="640"/>
                </a:lnTo>
                <a:lnTo>
                  <a:pt x="182" y="665"/>
                </a:lnTo>
                <a:lnTo>
                  <a:pt x="188" y="678"/>
                </a:lnTo>
                <a:lnTo>
                  <a:pt x="188" y="690"/>
                </a:lnTo>
                <a:lnTo>
                  <a:pt x="195" y="703"/>
                </a:lnTo>
                <a:lnTo>
                  <a:pt x="195" y="728"/>
                </a:lnTo>
                <a:lnTo>
                  <a:pt x="201" y="740"/>
                </a:lnTo>
                <a:lnTo>
                  <a:pt x="201" y="766"/>
                </a:lnTo>
                <a:lnTo>
                  <a:pt x="207" y="778"/>
                </a:lnTo>
                <a:lnTo>
                  <a:pt x="207" y="810"/>
                </a:lnTo>
                <a:lnTo>
                  <a:pt x="213" y="828"/>
                </a:lnTo>
                <a:lnTo>
                  <a:pt x="213" y="866"/>
                </a:lnTo>
                <a:lnTo>
                  <a:pt x="220" y="885"/>
                </a:lnTo>
                <a:lnTo>
                  <a:pt x="220" y="923"/>
                </a:lnTo>
                <a:lnTo>
                  <a:pt x="226" y="935"/>
                </a:lnTo>
                <a:lnTo>
                  <a:pt x="226" y="954"/>
                </a:lnTo>
                <a:lnTo>
                  <a:pt x="232" y="960"/>
                </a:lnTo>
                <a:lnTo>
                  <a:pt x="232" y="948"/>
                </a:lnTo>
                <a:lnTo>
                  <a:pt x="239" y="929"/>
                </a:lnTo>
                <a:lnTo>
                  <a:pt x="239" y="872"/>
                </a:lnTo>
                <a:lnTo>
                  <a:pt x="245" y="828"/>
                </a:lnTo>
                <a:lnTo>
                  <a:pt x="245" y="728"/>
                </a:lnTo>
                <a:lnTo>
                  <a:pt x="251" y="671"/>
                </a:lnTo>
                <a:lnTo>
                  <a:pt x="251" y="546"/>
                </a:lnTo>
                <a:lnTo>
                  <a:pt x="257" y="477"/>
                </a:lnTo>
                <a:lnTo>
                  <a:pt x="257" y="345"/>
                </a:lnTo>
                <a:lnTo>
                  <a:pt x="264" y="282"/>
                </a:lnTo>
                <a:lnTo>
                  <a:pt x="264" y="226"/>
                </a:lnTo>
                <a:lnTo>
                  <a:pt x="270" y="169"/>
                </a:lnTo>
                <a:lnTo>
                  <a:pt x="270" y="88"/>
                </a:lnTo>
                <a:lnTo>
                  <a:pt x="276" y="50"/>
                </a:lnTo>
                <a:lnTo>
                  <a:pt x="276" y="12"/>
                </a:lnTo>
                <a:lnTo>
                  <a:pt x="282" y="0"/>
                </a:lnTo>
                <a:lnTo>
                  <a:pt x="289" y="6"/>
                </a:lnTo>
                <a:lnTo>
                  <a:pt x="289" y="31"/>
                </a:lnTo>
                <a:lnTo>
                  <a:pt x="295" y="50"/>
                </a:lnTo>
                <a:lnTo>
                  <a:pt x="295" y="88"/>
                </a:lnTo>
                <a:lnTo>
                  <a:pt x="301" y="113"/>
                </a:lnTo>
                <a:lnTo>
                  <a:pt x="301" y="144"/>
                </a:lnTo>
                <a:lnTo>
                  <a:pt x="308" y="163"/>
                </a:lnTo>
                <a:lnTo>
                  <a:pt x="308" y="194"/>
                </a:lnTo>
                <a:lnTo>
                  <a:pt x="314" y="207"/>
                </a:lnTo>
                <a:lnTo>
                  <a:pt x="314" y="232"/>
                </a:lnTo>
                <a:lnTo>
                  <a:pt x="320" y="238"/>
                </a:lnTo>
                <a:lnTo>
                  <a:pt x="320" y="263"/>
                </a:lnTo>
                <a:lnTo>
                  <a:pt x="326" y="276"/>
                </a:lnTo>
                <a:lnTo>
                  <a:pt x="326" y="301"/>
                </a:lnTo>
                <a:lnTo>
                  <a:pt x="333" y="314"/>
                </a:lnTo>
                <a:lnTo>
                  <a:pt x="333" y="345"/>
                </a:lnTo>
                <a:lnTo>
                  <a:pt x="339" y="364"/>
                </a:lnTo>
                <a:lnTo>
                  <a:pt x="339" y="376"/>
                </a:lnTo>
                <a:lnTo>
                  <a:pt x="345" y="389"/>
                </a:lnTo>
                <a:lnTo>
                  <a:pt x="345" y="420"/>
                </a:lnTo>
                <a:lnTo>
                  <a:pt x="352" y="427"/>
                </a:lnTo>
                <a:lnTo>
                  <a:pt x="352" y="445"/>
                </a:lnTo>
                <a:lnTo>
                  <a:pt x="358" y="458"/>
                </a:lnTo>
                <a:lnTo>
                  <a:pt x="358" y="470"/>
                </a:lnTo>
                <a:lnTo>
                  <a:pt x="364" y="477"/>
                </a:lnTo>
                <a:lnTo>
                  <a:pt x="364" y="483"/>
                </a:lnTo>
                <a:lnTo>
                  <a:pt x="370" y="489"/>
                </a:lnTo>
                <a:lnTo>
                  <a:pt x="370" y="502"/>
                </a:lnTo>
                <a:lnTo>
                  <a:pt x="377" y="508"/>
                </a:lnTo>
                <a:lnTo>
                  <a:pt x="377" y="527"/>
                </a:lnTo>
                <a:lnTo>
                  <a:pt x="383" y="540"/>
                </a:lnTo>
                <a:lnTo>
                  <a:pt x="383" y="565"/>
                </a:lnTo>
                <a:lnTo>
                  <a:pt x="389" y="577"/>
                </a:lnTo>
                <a:lnTo>
                  <a:pt x="389" y="609"/>
                </a:lnTo>
                <a:lnTo>
                  <a:pt x="395" y="627"/>
                </a:lnTo>
                <a:lnTo>
                  <a:pt x="395" y="653"/>
                </a:lnTo>
                <a:lnTo>
                  <a:pt x="402" y="665"/>
                </a:lnTo>
                <a:lnTo>
                  <a:pt x="402" y="690"/>
                </a:lnTo>
                <a:lnTo>
                  <a:pt x="408" y="703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4" name="Freeform 54"/>
          <p:cNvSpPr>
            <a:spLocks/>
          </p:cNvSpPr>
          <p:nvPr/>
        </p:nvSpPr>
        <p:spPr bwMode="auto">
          <a:xfrm>
            <a:off x="4276725" y="4430713"/>
            <a:ext cx="14288" cy="69850"/>
          </a:xfrm>
          <a:custGeom>
            <a:avLst/>
            <a:gdLst>
              <a:gd name="T0" fmla="*/ 0 w 13"/>
              <a:gd name="T1" fmla="*/ 0 h 63"/>
              <a:gd name="T2" fmla="*/ 0 w 13"/>
              <a:gd name="T3" fmla="*/ 25 h 63"/>
              <a:gd name="T4" fmla="*/ 6 w 13"/>
              <a:gd name="T5" fmla="*/ 37 h 63"/>
              <a:gd name="T6" fmla="*/ 6 w 13"/>
              <a:gd name="T7" fmla="*/ 44 h 63"/>
              <a:gd name="T8" fmla="*/ 13 w 13"/>
              <a:gd name="T9" fmla="*/ 63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" h="63">
                <a:moveTo>
                  <a:pt x="0" y="0"/>
                </a:moveTo>
                <a:lnTo>
                  <a:pt x="0" y="25"/>
                </a:lnTo>
                <a:lnTo>
                  <a:pt x="6" y="37"/>
                </a:lnTo>
                <a:lnTo>
                  <a:pt x="6" y="44"/>
                </a:lnTo>
                <a:lnTo>
                  <a:pt x="13" y="63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5" name="Freeform 55"/>
          <p:cNvSpPr>
            <a:spLocks/>
          </p:cNvSpPr>
          <p:nvPr/>
        </p:nvSpPr>
        <p:spPr bwMode="auto">
          <a:xfrm>
            <a:off x="744538" y="3898900"/>
            <a:ext cx="585787" cy="1098550"/>
          </a:xfrm>
          <a:custGeom>
            <a:avLst/>
            <a:gdLst>
              <a:gd name="T0" fmla="*/ 12 w 533"/>
              <a:gd name="T1" fmla="*/ 741 h 999"/>
              <a:gd name="T2" fmla="*/ 31 w 533"/>
              <a:gd name="T3" fmla="*/ 741 h 999"/>
              <a:gd name="T4" fmla="*/ 50 w 533"/>
              <a:gd name="T5" fmla="*/ 741 h 999"/>
              <a:gd name="T6" fmla="*/ 69 w 533"/>
              <a:gd name="T7" fmla="*/ 741 h 999"/>
              <a:gd name="T8" fmla="*/ 88 w 533"/>
              <a:gd name="T9" fmla="*/ 741 h 999"/>
              <a:gd name="T10" fmla="*/ 106 w 533"/>
              <a:gd name="T11" fmla="*/ 741 h 999"/>
              <a:gd name="T12" fmla="*/ 125 w 533"/>
              <a:gd name="T13" fmla="*/ 741 h 999"/>
              <a:gd name="T14" fmla="*/ 144 w 533"/>
              <a:gd name="T15" fmla="*/ 741 h 999"/>
              <a:gd name="T16" fmla="*/ 163 w 533"/>
              <a:gd name="T17" fmla="*/ 741 h 999"/>
              <a:gd name="T18" fmla="*/ 182 w 533"/>
              <a:gd name="T19" fmla="*/ 741 h 999"/>
              <a:gd name="T20" fmla="*/ 201 w 533"/>
              <a:gd name="T21" fmla="*/ 741 h 999"/>
              <a:gd name="T22" fmla="*/ 213 w 533"/>
              <a:gd name="T23" fmla="*/ 760 h 999"/>
              <a:gd name="T24" fmla="*/ 226 w 533"/>
              <a:gd name="T25" fmla="*/ 823 h 999"/>
              <a:gd name="T26" fmla="*/ 232 w 533"/>
              <a:gd name="T27" fmla="*/ 923 h 999"/>
              <a:gd name="T28" fmla="*/ 244 w 533"/>
              <a:gd name="T29" fmla="*/ 999 h 999"/>
              <a:gd name="T30" fmla="*/ 251 w 533"/>
              <a:gd name="T31" fmla="*/ 942 h 999"/>
              <a:gd name="T32" fmla="*/ 263 w 533"/>
              <a:gd name="T33" fmla="*/ 791 h 999"/>
              <a:gd name="T34" fmla="*/ 270 w 533"/>
              <a:gd name="T35" fmla="*/ 603 h 999"/>
              <a:gd name="T36" fmla="*/ 282 w 533"/>
              <a:gd name="T37" fmla="*/ 540 h 999"/>
              <a:gd name="T38" fmla="*/ 288 w 533"/>
              <a:gd name="T39" fmla="*/ 578 h 999"/>
              <a:gd name="T40" fmla="*/ 307 w 533"/>
              <a:gd name="T41" fmla="*/ 634 h 999"/>
              <a:gd name="T42" fmla="*/ 314 w 533"/>
              <a:gd name="T43" fmla="*/ 603 h 999"/>
              <a:gd name="T44" fmla="*/ 320 w 533"/>
              <a:gd name="T45" fmla="*/ 465 h 999"/>
              <a:gd name="T46" fmla="*/ 332 w 533"/>
              <a:gd name="T47" fmla="*/ 339 h 999"/>
              <a:gd name="T48" fmla="*/ 339 w 533"/>
              <a:gd name="T49" fmla="*/ 239 h 999"/>
              <a:gd name="T50" fmla="*/ 351 w 533"/>
              <a:gd name="T51" fmla="*/ 214 h 999"/>
              <a:gd name="T52" fmla="*/ 370 w 533"/>
              <a:gd name="T53" fmla="*/ 220 h 999"/>
              <a:gd name="T54" fmla="*/ 389 w 533"/>
              <a:gd name="T55" fmla="*/ 239 h 999"/>
              <a:gd name="T56" fmla="*/ 395 w 533"/>
              <a:gd name="T57" fmla="*/ 289 h 999"/>
              <a:gd name="T58" fmla="*/ 408 w 533"/>
              <a:gd name="T59" fmla="*/ 333 h 999"/>
              <a:gd name="T60" fmla="*/ 414 w 533"/>
              <a:gd name="T61" fmla="*/ 364 h 999"/>
              <a:gd name="T62" fmla="*/ 426 w 533"/>
              <a:gd name="T63" fmla="*/ 408 h 999"/>
              <a:gd name="T64" fmla="*/ 433 w 533"/>
              <a:gd name="T65" fmla="*/ 521 h 999"/>
              <a:gd name="T66" fmla="*/ 445 w 533"/>
              <a:gd name="T67" fmla="*/ 666 h 999"/>
              <a:gd name="T68" fmla="*/ 452 w 533"/>
              <a:gd name="T69" fmla="*/ 835 h 999"/>
              <a:gd name="T70" fmla="*/ 464 w 533"/>
              <a:gd name="T71" fmla="*/ 860 h 999"/>
              <a:gd name="T72" fmla="*/ 470 w 533"/>
              <a:gd name="T73" fmla="*/ 754 h 999"/>
              <a:gd name="T74" fmla="*/ 483 w 533"/>
              <a:gd name="T75" fmla="*/ 528 h 999"/>
              <a:gd name="T76" fmla="*/ 489 w 533"/>
              <a:gd name="T77" fmla="*/ 226 h 999"/>
              <a:gd name="T78" fmla="*/ 502 w 533"/>
              <a:gd name="T79" fmla="*/ 63 h 999"/>
              <a:gd name="T80" fmla="*/ 508 w 533"/>
              <a:gd name="T81" fmla="*/ 0 h 999"/>
              <a:gd name="T82" fmla="*/ 521 w 533"/>
              <a:gd name="T83" fmla="*/ 19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33" h="999">
                <a:moveTo>
                  <a:pt x="0" y="741"/>
                </a:moveTo>
                <a:lnTo>
                  <a:pt x="6" y="741"/>
                </a:lnTo>
                <a:lnTo>
                  <a:pt x="12" y="741"/>
                </a:lnTo>
                <a:lnTo>
                  <a:pt x="19" y="741"/>
                </a:lnTo>
                <a:lnTo>
                  <a:pt x="25" y="741"/>
                </a:lnTo>
                <a:lnTo>
                  <a:pt x="31" y="741"/>
                </a:lnTo>
                <a:lnTo>
                  <a:pt x="37" y="741"/>
                </a:lnTo>
                <a:lnTo>
                  <a:pt x="44" y="741"/>
                </a:lnTo>
                <a:lnTo>
                  <a:pt x="50" y="741"/>
                </a:lnTo>
                <a:lnTo>
                  <a:pt x="56" y="741"/>
                </a:lnTo>
                <a:lnTo>
                  <a:pt x="62" y="741"/>
                </a:lnTo>
                <a:lnTo>
                  <a:pt x="69" y="741"/>
                </a:lnTo>
                <a:lnTo>
                  <a:pt x="75" y="741"/>
                </a:lnTo>
                <a:lnTo>
                  <a:pt x="81" y="741"/>
                </a:lnTo>
                <a:lnTo>
                  <a:pt x="88" y="741"/>
                </a:lnTo>
                <a:lnTo>
                  <a:pt x="94" y="741"/>
                </a:lnTo>
                <a:lnTo>
                  <a:pt x="100" y="741"/>
                </a:lnTo>
                <a:lnTo>
                  <a:pt x="106" y="741"/>
                </a:lnTo>
                <a:lnTo>
                  <a:pt x="113" y="741"/>
                </a:lnTo>
                <a:lnTo>
                  <a:pt x="119" y="741"/>
                </a:lnTo>
                <a:lnTo>
                  <a:pt x="125" y="741"/>
                </a:lnTo>
                <a:lnTo>
                  <a:pt x="132" y="741"/>
                </a:lnTo>
                <a:lnTo>
                  <a:pt x="138" y="741"/>
                </a:lnTo>
                <a:lnTo>
                  <a:pt x="144" y="741"/>
                </a:lnTo>
                <a:lnTo>
                  <a:pt x="150" y="741"/>
                </a:lnTo>
                <a:lnTo>
                  <a:pt x="157" y="741"/>
                </a:lnTo>
                <a:lnTo>
                  <a:pt x="163" y="741"/>
                </a:lnTo>
                <a:lnTo>
                  <a:pt x="169" y="741"/>
                </a:lnTo>
                <a:lnTo>
                  <a:pt x="175" y="741"/>
                </a:lnTo>
                <a:lnTo>
                  <a:pt x="182" y="741"/>
                </a:lnTo>
                <a:lnTo>
                  <a:pt x="188" y="741"/>
                </a:lnTo>
                <a:lnTo>
                  <a:pt x="194" y="741"/>
                </a:lnTo>
                <a:lnTo>
                  <a:pt x="201" y="741"/>
                </a:lnTo>
                <a:lnTo>
                  <a:pt x="207" y="741"/>
                </a:lnTo>
                <a:lnTo>
                  <a:pt x="213" y="747"/>
                </a:lnTo>
                <a:lnTo>
                  <a:pt x="213" y="760"/>
                </a:lnTo>
                <a:lnTo>
                  <a:pt x="219" y="773"/>
                </a:lnTo>
                <a:lnTo>
                  <a:pt x="219" y="804"/>
                </a:lnTo>
                <a:lnTo>
                  <a:pt x="226" y="823"/>
                </a:lnTo>
                <a:lnTo>
                  <a:pt x="226" y="848"/>
                </a:lnTo>
                <a:lnTo>
                  <a:pt x="232" y="873"/>
                </a:lnTo>
                <a:lnTo>
                  <a:pt x="232" y="923"/>
                </a:lnTo>
                <a:lnTo>
                  <a:pt x="238" y="948"/>
                </a:lnTo>
                <a:lnTo>
                  <a:pt x="238" y="986"/>
                </a:lnTo>
                <a:lnTo>
                  <a:pt x="244" y="999"/>
                </a:lnTo>
                <a:lnTo>
                  <a:pt x="244" y="992"/>
                </a:lnTo>
                <a:lnTo>
                  <a:pt x="251" y="986"/>
                </a:lnTo>
                <a:lnTo>
                  <a:pt x="251" y="942"/>
                </a:lnTo>
                <a:lnTo>
                  <a:pt x="257" y="911"/>
                </a:lnTo>
                <a:lnTo>
                  <a:pt x="257" y="835"/>
                </a:lnTo>
                <a:lnTo>
                  <a:pt x="263" y="791"/>
                </a:lnTo>
                <a:lnTo>
                  <a:pt x="263" y="710"/>
                </a:lnTo>
                <a:lnTo>
                  <a:pt x="270" y="672"/>
                </a:lnTo>
                <a:lnTo>
                  <a:pt x="270" y="603"/>
                </a:lnTo>
                <a:lnTo>
                  <a:pt x="276" y="578"/>
                </a:lnTo>
                <a:lnTo>
                  <a:pt x="276" y="547"/>
                </a:lnTo>
                <a:lnTo>
                  <a:pt x="282" y="540"/>
                </a:lnTo>
                <a:lnTo>
                  <a:pt x="282" y="547"/>
                </a:lnTo>
                <a:lnTo>
                  <a:pt x="288" y="553"/>
                </a:lnTo>
                <a:lnTo>
                  <a:pt x="288" y="578"/>
                </a:lnTo>
                <a:lnTo>
                  <a:pt x="295" y="597"/>
                </a:lnTo>
                <a:lnTo>
                  <a:pt x="295" y="622"/>
                </a:lnTo>
                <a:lnTo>
                  <a:pt x="307" y="634"/>
                </a:lnTo>
                <a:lnTo>
                  <a:pt x="301" y="634"/>
                </a:lnTo>
                <a:lnTo>
                  <a:pt x="307" y="622"/>
                </a:lnTo>
                <a:lnTo>
                  <a:pt x="314" y="603"/>
                </a:lnTo>
                <a:lnTo>
                  <a:pt x="314" y="559"/>
                </a:lnTo>
                <a:lnTo>
                  <a:pt x="320" y="528"/>
                </a:lnTo>
                <a:lnTo>
                  <a:pt x="320" y="465"/>
                </a:lnTo>
                <a:lnTo>
                  <a:pt x="326" y="434"/>
                </a:lnTo>
                <a:lnTo>
                  <a:pt x="326" y="364"/>
                </a:lnTo>
                <a:lnTo>
                  <a:pt x="332" y="339"/>
                </a:lnTo>
                <a:lnTo>
                  <a:pt x="332" y="283"/>
                </a:lnTo>
                <a:lnTo>
                  <a:pt x="339" y="264"/>
                </a:lnTo>
                <a:lnTo>
                  <a:pt x="339" y="239"/>
                </a:lnTo>
                <a:lnTo>
                  <a:pt x="345" y="226"/>
                </a:lnTo>
                <a:lnTo>
                  <a:pt x="345" y="214"/>
                </a:lnTo>
                <a:lnTo>
                  <a:pt x="351" y="214"/>
                </a:lnTo>
                <a:lnTo>
                  <a:pt x="357" y="220"/>
                </a:lnTo>
                <a:lnTo>
                  <a:pt x="364" y="220"/>
                </a:lnTo>
                <a:lnTo>
                  <a:pt x="370" y="220"/>
                </a:lnTo>
                <a:lnTo>
                  <a:pt x="376" y="220"/>
                </a:lnTo>
                <a:lnTo>
                  <a:pt x="383" y="233"/>
                </a:lnTo>
                <a:lnTo>
                  <a:pt x="389" y="239"/>
                </a:lnTo>
                <a:lnTo>
                  <a:pt x="389" y="258"/>
                </a:lnTo>
                <a:lnTo>
                  <a:pt x="395" y="264"/>
                </a:lnTo>
                <a:lnTo>
                  <a:pt x="395" y="289"/>
                </a:lnTo>
                <a:lnTo>
                  <a:pt x="401" y="302"/>
                </a:lnTo>
                <a:lnTo>
                  <a:pt x="401" y="321"/>
                </a:lnTo>
                <a:lnTo>
                  <a:pt x="408" y="333"/>
                </a:lnTo>
                <a:lnTo>
                  <a:pt x="408" y="346"/>
                </a:lnTo>
                <a:lnTo>
                  <a:pt x="414" y="352"/>
                </a:lnTo>
                <a:lnTo>
                  <a:pt x="414" y="364"/>
                </a:lnTo>
                <a:lnTo>
                  <a:pt x="420" y="377"/>
                </a:lnTo>
                <a:lnTo>
                  <a:pt x="420" y="396"/>
                </a:lnTo>
                <a:lnTo>
                  <a:pt x="426" y="408"/>
                </a:lnTo>
                <a:lnTo>
                  <a:pt x="426" y="440"/>
                </a:lnTo>
                <a:lnTo>
                  <a:pt x="433" y="465"/>
                </a:lnTo>
                <a:lnTo>
                  <a:pt x="433" y="521"/>
                </a:lnTo>
                <a:lnTo>
                  <a:pt x="439" y="553"/>
                </a:lnTo>
                <a:lnTo>
                  <a:pt x="439" y="628"/>
                </a:lnTo>
                <a:lnTo>
                  <a:pt x="445" y="666"/>
                </a:lnTo>
                <a:lnTo>
                  <a:pt x="445" y="741"/>
                </a:lnTo>
                <a:lnTo>
                  <a:pt x="452" y="779"/>
                </a:lnTo>
                <a:lnTo>
                  <a:pt x="452" y="835"/>
                </a:lnTo>
                <a:lnTo>
                  <a:pt x="458" y="854"/>
                </a:lnTo>
                <a:lnTo>
                  <a:pt x="458" y="867"/>
                </a:lnTo>
                <a:lnTo>
                  <a:pt x="464" y="860"/>
                </a:lnTo>
                <a:lnTo>
                  <a:pt x="464" y="848"/>
                </a:lnTo>
                <a:lnTo>
                  <a:pt x="470" y="823"/>
                </a:lnTo>
                <a:lnTo>
                  <a:pt x="470" y="754"/>
                </a:lnTo>
                <a:lnTo>
                  <a:pt x="477" y="704"/>
                </a:lnTo>
                <a:lnTo>
                  <a:pt x="477" y="591"/>
                </a:lnTo>
                <a:lnTo>
                  <a:pt x="483" y="528"/>
                </a:lnTo>
                <a:lnTo>
                  <a:pt x="483" y="402"/>
                </a:lnTo>
                <a:lnTo>
                  <a:pt x="489" y="339"/>
                </a:lnTo>
                <a:lnTo>
                  <a:pt x="489" y="226"/>
                </a:lnTo>
                <a:lnTo>
                  <a:pt x="496" y="176"/>
                </a:lnTo>
                <a:lnTo>
                  <a:pt x="496" y="95"/>
                </a:lnTo>
                <a:lnTo>
                  <a:pt x="502" y="63"/>
                </a:lnTo>
                <a:lnTo>
                  <a:pt x="502" y="25"/>
                </a:lnTo>
                <a:lnTo>
                  <a:pt x="508" y="13"/>
                </a:lnTo>
                <a:lnTo>
                  <a:pt x="508" y="0"/>
                </a:lnTo>
                <a:lnTo>
                  <a:pt x="514" y="7"/>
                </a:lnTo>
                <a:lnTo>
                  <a:pt x="527" y="19"/>
                </a:lnTo>
                <a:lnTo>
                  <a:pt x="521" y="19"/>
                </a:lnTo>
                <a:lnTo>
                  <a:pt x="527" y="19"/>
                </a:lnTo>
                <a:lnTo>
                  <a:pt x="533" y="19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6" name="Freeform 56"/>
          <p:cNvSpPr>
            <a:spLocks/>
          </p:cNvSpPr>
          <p:nvPr/>
        </p:nvSpPr>
        <p:spPr bwMode="auto">
          <a:xfrm>
            <a:off x="1330325" y="3616325"/>
            <a:ext cx="469900" cy="1257300"/>
          </a:xfrm>
          <a:custGeom>
            <a:avLst/>
            <a:gdLst>
              <a:gd name="T0" fmla="*/ 13 w 427"/>
              <a:gd name="T1" fmla="*/ 282 h 1143"/>
              <a:gd name="T2" fmla="*/ 25 w 427"/>
              <a:gd name="T3" fmla="*/ 326 h 1143"/>
              <a:gd name="T4" fmla="*/ 32 w 427"/>
              <a:gd name="T5" fmla="*/ 414 h 1143"/>
              <a:gd name="T6" fmla="*/ 44 w 427"/>
              <a:gd name="T7" fmla="*/ 471 h 1143"/>
              <a:gd name="T8" fmla="*/ 57 w 427"/>
              <a:gd name="T9" fmla="*/ 483 h 1143"/>
              <a:gd name="T10" fmla="*/ 69 w 427"/>
              <a:gd name="T11" fmla="*/ 496 h 1143"/>
              <a:gd name="T12" fmla="*/ 82 w 427"/>
              <a:gd name="T13" fmla="*/ 527 h 1143"/>
              <a:gd name="T14" fmla="*/ 88 w 427"/>
              <a:gd name="T15" fmla="*/ 609 h 1143"/>
              <a:gd name="T16" fmla="*/ 101 w 427"/>
              <a:gd name="T17" fmla="*/ 678 h 1143"/>
              <a:gd name="T18" fmla="*/ 107 w 427"/>
              <a:gd name="T19" fmla="*/ 785 h 1143"/>
              <a:gd name="T20" fmla="*/ 119 w 427"/>
              <a:gd name="T21" fmla="*/ 898 h 1143"/>
              <a:gd name="T22" fmla="*/ 126 w 427"/>
              <a:gd name="T23" fmla="*/ 1061 h 1143"/>
              <a:gd name="T24" fmla="*/ 138 w 427"/>
              <a:gd name="T25" fmla="*/ 1136 h 1143"/>
              <a:gd name="T26" fmla="*/ 145 w 427"/>
              <a:gd name="T27" fmla="*/ 1074 h 1143"/>
              <a:gd name="T28" fmla="*/ 157 w 427"/>
              <a:gd name="T29" fmla="*/ 873 h 1143"/>
              <a:gd name="T30" fmla="*/ 163 w 427"/>
              <a:gd name="T31" fmla="*/ 584 h 1143"/>
              <a:gd name="T32" fmla="*/ 176 w 427"/>
              <a:gd name="T33" fmla="*/ 314 h 1143"/>
              <a:gd name="T34" fmla="*/ 182 w 427"/>
              <a:gd name="T35" fmla="*/ 113 h 1143"/>
              <a:gd name="T36" fmla="*/ 195 w 427"/>
              <a:gd name="T37" fmla="*/ 94 h 1143"/>
              <a:gd name="T38" fmla="*/ 201 w 427"/>
              <a:gd name="T39" fmla="*/ 144 h 1143"/>
              <a:gd name="T40" fmla="*/ 220 w 427"/>
              <a:gd name="T41" fmla="*/ 188 h 1143"/>
              <a:gd name="T42" fmla="*/ 232 w 427"/>
              <a:gd name="T43" fmla="*/ 207 h 1143"/>
              <a:gd name="T44" fmla="*/ 245 w 427"/>
              <a:gd name="T45" fmla="*/ 239 h 1143"/>
              <a:gd name="T46" fmla="*/ 251 w 427"/>
              <a:gd name="T47" fmla="*/ 295 h 1143"/>
              <a:gd name="T48" fmla="*/ 264 w 427"/>
              <a:gd name="T49" fmla="*/ 333 h 1143"/>
              <a:gd name="T50" fmla="*/ 270 w 427"/>
              <a:gd name="T51" fmla="*/ 358 h 1143"/>
              <a:gd name="T52" fmla="*/ 283 w 427"/>
              <a:gd name="T53" fmla="*/ 395 h 1143"/>
              <a:gd name="T54" fmla="*/ 289 w 427"/>
              <a:gd name="T55" fmla="*/ 483 h 1143"/>
              <a:gd name="T56" fmla="*/ 301 w 427"/>
              <a:gd name="T57" fmla="*/ 578 h 1143"/>
              <a:gd name="T58" fmla="*/ 308 w 427"/>
              <a:gd name="T59" fmla="*/ 678 h 1143"/>
              <a:gd name="T60" fmla="*/ 320 w 427"/>
              <a:gd name="T61" fmla="*/ 760 h 1143"/>
              <a:gd name="T62" fmla="*/ 327 w 427"/>
              <a:gd name="T63" fmla="*/ 854 h 1143"/>
              <a:gd name="T64" fmla="*/ 339 w 427"/>
              <a:gd name="T65" fmla="*/ 942 h 1143"/>
              <a:gd name="T66" fmla="*/ 345 w 427"/>
              <a:gd name="T67" fmla="*/ 1036 h 1143"/>
              <a:gd name="T68" fmla="*/ 352 w 427"/>
              <a:gd name="T69" fmla="*/ 1042 h 1143"/>
              <a:gd name="T70" fmla="*/ 364 w 427"/>
              <a:gd name="T71" fmla="*/ 954 h 1143"/>
              <a:gd name="T72" fmla="*/ 370 w 427"/>
              <a:gd name="T73" fmla="*/ 678 h 1143"/>
              <a:gd name="T74" fmla="*/ 383 w 427"/>
              <a:gd name="T75" fmla="*/ 395 h 1143"/>
              <a:gd name="T76" fmla="*/ 389 w 427"/>
              <a:gd name="T77" fmla="*/ 157 h 1143"/>
              <a:gd name="T78" fmla="*/ 402 w 427"/>
              <a:gd name="T79" fmla="*/ 25 h 1143"/>
              <a:gd name="T80" fmla="*/ 408 w 427"/>
              <a:gd name="T81" fmla="*/ 13 h 1143"/>
              <a:gd name="T82" fmla="*/ 421 w 427"/>
              <a:gd name="T83" fmla="*/ 75 h 1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27" h="1143">
                <a:moveTo>
                  <a:pt x="0" y="276"/>
                </a:moveTo>
                <a:lnTo>
                  <a:pt x="6" y="276"/>
                </a:lnTo>
                <a:lnTo>
                  <a:pt x="13" y="282"/>
                </a:lnTo>
                <a:lnTo>
                  <a:pt x="19" y="289"/>
                </a:lnTo>
                <a:lnTo>
                  <a:pt x="19" y="314"/>
                </a:lnTo>
                <a:lnTo>
                  <a:pt x="25" y="326"/>
                </a:lnTo>
                <a:lnTo>
                  <a:pt x="25" y="358"/>
                </a:lnTo>
                <a:lnTo>
                  <a:pt x="32" y="377"/>
                </a:lnTo>
                <a:lnTo>
                  <a:pt x="32" y="414"/>
                </a:lnTo>
                <a:lnTo>
                  <a:pt x="38" y="427"/>
                </a:lnTo>
                <a:lnTo>
                  <a:pt x="38" y="458"/>
                </a:lnTo>
                <a:lnTo>
                  <a:pt x="44" y="471"/>
                </a:lnTo>
                <a:lnTo>
                  <a:pt x="44" y="483"/>
                </a:lnTo>
                <a:lnTo>
                  <a:pt x="50" y="490"/>
                </a:lnTo>
                <a:lnTo>
                  <a:pt x="57" y="483"/>
                </a:lnTo>
                <a:lnTo>
                  <a:pt x="63" y="483"/>
                </a:lnTo>
                <a:lnTo>
                  <a:pt x="69" y="490"/>
                </a:lnTo>
                <a:lnTo>
                  <a:pt x="69" y="496"/>
                </a:lnTo>
                <a:lnTo>
                  <a:pt x="75" y="502"/>
                </a:lnTo>
                <a:lnTo>
                  <a:pt x="75" y="515"/>
                </a:lnTo>
                <a:lnTo>
                  <a:pt x="82" y="527"/>
                </a:lnTo>
                <a:lnTo>
                  <a:pt x="82" y="552"/>
                </a:lnTo>
                <a:lnTo>
                  <a:pt x="88" y="571"/>
                </a:lnTo>
                <a:lnTo>
                  <a:pt x="88" y="609"/>
                </a:lnTo>
                <a:lnTo>
                  <a:pt x="94" y="628"/>
                </a:lnTo>
                <a:lnTo>
                  <a:pt x="94" y="659"/>
                </a:lnTo>
                <a:lnTo>
                  <a:pt x="101" y="678"/>
                </a:lnTo>
                <a:lnTo>
                  <a:pt x="101" y="722"/>
                </a:lnTo>
                <a:lnTo>
                  <a:pt x="107" y="741"/>
                </a:lnTo>
                <a:lnTo>
                  <a:pt x="107" y="785"/>
                </a:lnTo>
                <a:lnTo>
                  <a:pt x="113" y="810"/>
                </a:lnTo>
                <a:lnTo>
                  <a:pt x="113" y="866"/>
                </a:lnTo>
                <a:lnTo>
                  <a:pt x="119" y="898"/>
                </a:lnTo>
                <a:lnTo>
                  <a:pt x="119" y="967"/>
                </a:lnTo>
                <a:lnTo>
                  <a:pt x="126" y="998"/>
                </a:lnTo>
                <a:lnTo>
                  <a:pt x="126" y="1061"/>
                </a:lnTo>
                <a:lnTo>
                  <a:pt x="132" y="1086"/>
                </a:lnTo>
                <a:lnTo>
                  <a:pt x="132" y="1130"/>
                </a:lnTo>
                <a:lnTo>
                  <a:pt x="138" y="1136"/>
                </a:lnTo>
                <a:lnTo>
                  <a:pt x="138" y="1143"/>
                </a:lnTo>
                <a:lnTo>
                  <a:pt x="145" y="1130"/>
                </a:lnTo>
                <a:lnTo>
                  <a:pt x="145" y="1074"/>
                </a:lnTo>
                <a:lnTo>
                  <a:pt x="151" y="1036"/>
                </a:lnTo>
                <a:lnTo>
                  <a:pt x="151" y="935"/>
                </a:lnTo>
                <a:lnTo>
                  <a:pt x="157" y="873"/>
                </a:lnTo>
                <a:lnTo>
                  <a:pt x="157" y="804"/>
                </a:lnTo>
                <a:lnTo>
                  <a:pt x="163" y="728"/>
                </a:lnTo>
                <a:lnTo>
                  <a:pt x="163" y="584"/>
                </a:lnTo>
                <a:lnTo>
                  <a:pt x="170" y="508"/>
                </a:lnTo>
                <a:lnTo>
                  <a:pt x="170" y="370"/>
                </a:lnTo>
                <a:lnTo>
                  <a:pt x="176" y="314"/>
                </a:lnTo>
                <a:lnTo>
                  <a:pt x="176" y="207"/>
                </a:lnTo>
                <a:lnTo>
                  <a:pt x="182" y="169"/>
                </a:lnTo>
                <a:lnTo>
                  <a:pt x="182" y="113"/>
                </a:lnTo>
                <a:lnTo>
                  <a:pt x="188" y="100"/>
                </a:lnTo>
                <a:lnTo>
                  <a:pt x="188" y="88"/>
                </a:lnTo>
                <a:lnTo>
                  <a:pt x="195" y="94"/>
                </a:lnTo>
                <a:lnTo>
                  <a:pt x="195" y="107"/>
                </a:lnTo>
                <a:lnTo>
                  <a:pt x="201" y="119"/>
                </a:lnTo>
                <a:lnTo>
                  <a:pt x="201" y="144"/>
                </a:lnTo>
                <a:lnTo>
                  <a:pt x="207" y="151"/>
                </a:lnTo>
                <a:lnTo>
                  <a:pt x="207" y="176"/>
                </a:lnTo>
                <a:lnTo>
                  <a:pt x="220" y="188"/>
                </a:lnTo>
                <a:lnTo>
                  <a:pt x="220" y="195"/>
                </a:lnTo>
                <a:lnTo>
                  <a:pt x="226" y="195"/>
                </a:lnTo>
                <a:lnTo>
                  <a:pt x="232" y="207"/>
                </a:lnTo>
                <a:lnTo>
                  <a:pt x="239" y="213"/>
                </a:lnTo>
                <a:lnTo>
                  <a:pt x="239" y="226"/>
                </a:lnTo>
                <a:lnTo>
                  <a:pt x="245" y="239"/>
                </a:lnTo>
                <a:lnTo>
                  <a:pt x="245" y="257"/>
                </a:lnTo>
                <a:lnTo>
                  <a:pt x="251" y="270"/>
                </a:lnTo>
                <a:lnTo>
                  <a:pt x="251" y="295"/>
                </a:lnTo>
                <a:lnTo>
                  <a:pt x="257" y="308"/>
                </a:lnTo>
                <a:lnTo>
                  <a:pt x="257" y="320"/>
                </a:lnTo>
                <a:lnTo>
                  <a:pt x="264" y="333"/>
                </a:lnTo>
                <a:lnTo>
                  <a:pt x="264" y="345"/>
                </a:lnTo>
                <a:lnTo>
                  <a:pt x="270" y="352"/>
                </a:lnTo>
                <a:lnTo>
                  <a:pt x="270" y="358"/>
                </a:lnTo>
                <a:lnTo>
                  <a:pt x="276" y="364"/>
                </a:lnTo>
                <a:lnTo>
                  <a:pt x="276" y="383"/>
                </a:lnTo>
                <a:lnTo>
                  <a:pt x="283" y="395"/>
                </a:lnTo>
                <a:lnTo>
                  <a:pt x="283" y="427"/>
                </a:lnTo>
                <a:lnTo>
                  <a:pt x="289" y="446"/>
                </a:lnTo>
                <a:lnTo>
                  <a:pt x="289" y="483"/>
                </a:lnTo>
                <a:lnTo>
                  <a:pt x="295" y="508"/>
                </a:lnTo>
                <a:lnTo>
                  <a:pt x="295" y="552"/>
                </a:lnTo>
                <a:lnTo>
                  <a:pt x="301" y="578"/>
                </a:lnTo>
                <a:lnTo>
                  <a:pt x="301" y="628"/>
                </a:lnTo>
                <a:lnTo>
                  <a:pt x="308" y="653"/>
                </a:lnTo>
                <a:lnTo>
                  <a:pt x="308" y="678"/>
                </a:lnTo>
                <a:lnTo>
                  <a:pt x="314" y="697"/>
                </a:lnTo>
                <a:lnTo>
                  <a:pt x="314" y="741"/>
                </a:lnTo>
                <a:lnTo>
                  <a:pt x="320" y="760"/>
                </a:lnTo>
                <a:lnTo>
                  <a:pt x="320" y="797"/>
                </a:lnTo>
                <a:lnTo>
                  <a:pt x="327" y="816"/>
                </a:lnTo>
                <a:lnTo>
                  <a:pt x="327" y="854"/>
                </a:lnTo>
                <a:lnTo>
                  <a:pt x="333" y="873"/>
                </a:lnTo>
                <a:lnTo>
                  <a:pt x="333" y="923"/>
                </a:lnTo>
                <a:lnTo>
                  <a:pt x="339" y="942"/>
                </a:lnTo>
                <a:lnTo>
                  <a:pt x="339" y="986"/>
                </a:lnTo>
                <a:lnTo>
                  <a:pt x="345" y="1004"/>
                </a:lnTo>
                <a:lnTo>
                  <a:pt x="345" y="1036"/>
                </a:lnTo>
                <a:lnTo>
                  <a:pt x="352" y="1042"/>
                </a:lnTo>
                <a:lnTo>
                  <a:pt x="352" y="1048"/>
                </a:lnTo>
                <a:lnTo>
                  <a:pt x="352" y="1042"/>
                </a:lnTo>
                <a:lnTo>
                  <a:pt x="358" y="1036"/>
                </a:lnTo>
                <a:lnTo>
                  <a:pt x="358" y="992"/>
                </a:lnTo>
                <a:lnTo>
                  <a:pt x="364" y="954"/>
                </a:lnTo>
                <a:lnTo>
                  <a:pt x="364" y="866"/>
                </a:lnTo>
                <a:lnTo>
                  <a:pt x="370" y="810"/>
                </a:lnTo>
                <a:lnTo>
                  <a:pt x="370" y="678"/>
                </a:lnTo>
                <a:lnTo>
                  <a:pt x="377" y="609"/>
                </a:lnTo>
                <a:lnTo>
                  <a:pt x="377" y="465"/>
                </a:lnTo>
                <a:lnTo>
                  <a:pt x="383" y="395"/>
                </a:lnTo>
                <a:lnTo>
                  <a:pt x="383" y="326"/>
                </a:lnTo>
                <a:lnTo>
                  <a:pt x="389" y="264"/>
                </a:lnTo>
                <a:lnTo>
                  <a:pt x="389" y="157"/>
                </a:lnTo>
                <a:lnTo>
                  <a:pt x="396" y="113"/>
                </a:lnTo>
                <a:lnTo>
                  <a:pt x="396" y="44"/>
                </a:lnTo>
                <a:lnTo>
                  <a:pt x="402" y="25"/>
                </a:lnTo>
                <a:lnTo>
                  <a:pt x="402" y="0"/>
                </a:lnTo>
                <a:lnTo>
                  <a:pt x="408" y="6"/>
                </a:lnTo>
                <a:lnTo>
                  <a:pt x="408" y="13"/>
                </a:lnTo>
                <a:lnTo>
                  <a:pt x="414" y="25"/>
                </a:lnTo>
                <a:lnTo>
                  <a:pt x="414" y="56"/>
                </a:lnTo>
                <a:lnTo>
                  <a:pt x="421" y="75"/>
                </a:lnTo>
                <a:lnTo>
                  <a:pt x="421" y="107"/>
                </a:lnTo>
                <a:lnTo>
                  <a:pt x="427" y="119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7" name="Freeform 57"/>
          <p:cNvSpPr>
            <a:spLocks/>
          </p:cNvSpPr>
          <p:nvPr/>
        </p:nvSpPr>
        <p:spPr bwMode="auto">
          <a:xfrm>
            <a:off x="1800225" y="3582988"/>
            <a:ext cx="433388" cy="1152525"/>
          </a:xfrm>
          <a:custGeom>
            <a:avLst/>
            <a:gdLst>
              <a:gd name="T0" fmla="*/ 6 w 395"/>
              <a:gd name="T1" fmla="*/ 182 h 1048"/>
              <a:gd name="T2" fmla="*/ 12 w 395"/>
              <a:gd name="T3" fmla="*/ 219 h 1048"/>
              <a:gd name="T4" fmla="*/ 25 w 395"/>
              <a:gd name="T5" fmla="*/ 257 h 1048"/>
              <a:gd name="T6" fmla="*/ 31 w 395"/>
              <a:gd name="T7" fmla="*/ 339 h 1048"/>
              <a:gd name="T8" fmla="*/ 44 w 395"/>
              <a:gd name="T9" fmla="*/ 389 h 1048"/>
              <a:gd name="T10" fmla="*/ 50 w 395"/>
              <a:gd name="T11" fmla="*/ 458 h 1048"/>
              <a:gd name="T12" fmla="*/ 63 w 395"/>
              <a:gd name="T13" fmla="*/ 496 h 1048"/>
              <a:gd name="T14" fmla="*/ 69 w 395"/>
              <a:gd name="T15" fmla="*/ 546 h 1048"/>
              <a:gd name="T16" fmla="*/ 82 w 395"/>
              <a:gd name="T17" fmla="*/ 609 h 1048"/>
              <a:gd name="T18" fmla="*/ 88 w 395"/>
              <a:gd name="T19" fmla="*/ 703 h 1048"/>
              <a:gd name="T20" fmla="*/ 100 w 395"/>
              <a:gd name="T21" fmla="*/ 765 h 1048"/>
              <a:gd name="T22" fmla="*/ 107 w 395"/>
              <a:gd name="T23" fmla="*/ 841 h 1048"/>
              <a:gd name="T24" fmla="*/ 119 w 395"/>
              <a:gd name="T25" fmla="*/ 885 h 1048"/>
              <a:gd name="T26" fmla="*/ 125 w 395"/>
              <a:gd name="T27" fmla="*/ 979 h 1048"/>
              <a:gd name="T28" fmla="*/ 138 w 395"/>
              <a:gd name="T29" fmla="*/ 1042 h 1048"/>
              <a:gd name="T30" fmla="*/ 144 w 395"/>
              <a:gd name="T31" fmla="*/ 1017 h 1048"/>
              <a:gd name="T32" fmla="*/ 157 w 395"/>
              <a:gd name="T33" fmla="*/ 866 h 1048"/>
              <a:gd name="T34" fmla="*/ 163 w 395"/>
              <a:gd name="T35" fmla="*/ 539 h 1048"/>
              <a:gd name="T36" fmla="*/ 176 w 395"/>
              <a:gd name="T37" fmla="*/ 270 h 1048"/>
              <a:gd name="T38" fmla="*/ 182 w 395"/>
              <a:gd name="T39" fmla="*/ 44 h 1048"/>
              <a:gd name="T40" fmla="*/ 194 w 395"/>
              <a:gd name="T41" fmla="*/ 6 h 1048"/>
              <a:gd name="T42" fmla="*/ 201 w 395"/>
              <a:gd name="T43" fmla="*/ 18 h 1048"/>
              <a:gd name="T44" fmla="*/ 207 w 395"/>
              <a:gd name="T45" fmla="*/ 100 h 1048"/>
              <a:gd name="T46" fmla="*/ 220 w 395"/>
              <a:gd name="T47" fmla="*/ 163 h 1048"/>
              <a:gd name="T48" fmla="*/ 226 w 395"/>
              <a:gd name="T49" fmla="*/ 219 h 1048"/>
              <a:gd name="T50" fmla="*/ 238 w 395"/>
              <a:gd name="T51" fmla="*/ 270 h 1048"/>
              <a:gd name="T52" fmla="*/ 245 w 395"/>
              <a:gd name="T53" fmla="*/ 351 h 1048"/>
              <a:gd name="T54" fmla="*/ 257 w 395"/>
              <a:gd name="T55" fmla="*/ 420 h 1048"/>
              <a:gd name="T56" fmla="*/ 264 w 395"/>
              <a:gd name="T57" fmla="*/ 477 h 1048"/>
              <a:gd name="T58" fmla="*/ 276 w 395"/>
              <a:gd name="T59" fmla="*/ 514 h 1048"/>
              <a:gd name="T60" fmla="*/ 282 w 395"/>
              <a:gd name="T61" fmla="*/ 558 h 1048"/>
              <a:gd name="T62" fmla="*/ 295 w 395"/>
              <a:gd name="T63" fmla="*/ 609 h 1048"/>
              <a:gd name="T64" fmla="*/ 301 w 395"/>
              <a:gd name="T65" fmla="*/ 696 h 1048"/>
              <a:gd name="T66" fmla="*/ 314 w 395"/>
              <a:gd name="T67" fmla="*/ 759 h 1048"/>
              <a:gd name="T68" fmla="*/ 320 w 395"/>
              <a:gd name="T69" fmla="*/ 828 h 1048"/>
              <a:gd name="T70" fmla="*/ 333 w 395"/>
              <a:gd name="T71" fmla="*/ 885 h 1048"/>
              <a:gd name="T72" fmla="*/ 339 w 395"/>
              <a:gd name="T73" fmla="*/ 966 h 1048"/>
              <a:gd name="T74" fmla="*/ 351 w 395"/>
              <a:gd name="T75" fmla="*/ 1017 h 1048"/>
              <a:gd name="T76" fmla="*/ 358 w 395"/>
              <a:gd name="T77" fmla="*/ 1010 h 1048"/>
              <a:gd name="T78" fmla="*/ 370 w 395"/>
              <a:gd name="T79" fmla="*/ 885 h 1048"/>
              <a:gd name="T80" fmla="*/ 376 w 395"/>
              <a:gd name="T81" fmla="*/ 590 h 1048"/>
              <a:gd name="T82" fmla="*/ 389 w 395"/>
              <a:gd name="T83" fmla="*/ 313 h 1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95" h="1048">
                <a:moveTo>
                  <a:pt x="0" y="150"/>
                </a:moveTo>
                <a:lnTo>
                  <a:pt x="0" y="169"/>
                </a:lnTo>
                <a:lnTo>
                  <a:pt x="6" y="182"/>
                </a:lnTo>
                <a:lnTo>
                  <a:pt x="6" y="194"/>
                </a:lnTo>
                <a:lnTo>
                  <a:pt x="12" y="207"/>
                </a:lnTo>
                <a:lnTo>
                  <a:pt x="12" y="219"/>
                </a:lnTo>
                <a:lnTo>
                  <a:pt x="19" y="226"/>
                </a:lnTo>
                <a:lnTo>
                  <a:pt x="19" y="244"/>
                </a:lnTo>
                <a:lnTo>
                  <a:pt x="25" y="257"/>
                </a:lnTo>
                <a:lnTo>
                  <a:pt x="25" y="288"/>
                </a:lnTo>
                <a:lnTo>
                  <a:pt x="31" y="307"/>
                </a:lnTo>
                <a:lnTo>
                  <a:pt x="31" y="339"/>
                </a:lnTo>
                <a:lnTo>
                  <a:pt x="38" y="357"/>
                </a:lnTo>
                <a:lnTo>
                  <a:pt x="38" y="376"/>
                </a:lnTo>
                <a:lnTo>
                  <a:pt x="44" y="389"/>
                </a:lnTo>
                <a:lnTo>
                  <a:pt x="44" y="420"/>
                </a:lnTo>
                <a:lnTo>
                  <a:pt x="50" y="439"/>
                </a:lnTo>
                <a:lnTo>
                  <a:pt x="50" y="458"/>
                </a:lnTo>
                <a:lnTo>
                  <a:pt x="56" y="470"/>
                </a:lnTo>
                <a:lnTo>
                  <a:pt x="56" y="489"/>
                </a:lnTo>
                <a:lnTo>
                  <a:pt x="63" y="496"/>
                </a:lnTo>
                <a:lnTo>
                  <a:pt x="63" y="514"/>
                </a:lnTo>
                <a:lnTo>
                  <a:pt x="69" y="527"/>
                </a:lnTo>
                <a:lnTo>
                  <a:pt x="69" y="546"/>
                </a:lnTo>
                <a:lnTo>
                  <a:pt x="75" y="558"/>
                </a:lnTo>
                <a:lnTo>
                  <a:pt x="75" y="590"/>
                </a:lnTo>
                <a:lnTo>
                  <a:pt x="82" y="609"/>
                </a:lnTo>
                <a:lnTo>
                  <a:pt x="82" y="646"/>
                </a:lnTo>
                <a:lnTo>
                  <a:pt x="88" y="665"/>
                </a:lnTo>
                <a:lnTo>
                  <a:pt x="88" y="703"/>
                </a:lnTo>
                <a:lnTo>
                  <a:pt x="94" y="715"/>
                </a:lnTo>
                <a:lnTo>
                  <a:pt x="94" y="753"/>
                </a:lnTo>
                <a:lnTo>
                  <a:pt x="100" y="765"/>
                </a:lnTo>
                <a:lnTo>
                  <a:pt x="100" y="797"/>
                </a:lnTo>
                <a:lnTo>
                  <a:pt x="107" y="809"/>
                </a:lnTo>
                <a:lnTo>
                  <a:pt x="107" y="841"/>
                </a:lnTo>
                <a:lnTo>
                  <a:pt x="113" y="853"/>
                </a:lnTo>
                <a:lnTo>
                  <a:pt x="113" y="866"/>
                </a:lnTo>
                <a:lnTo>
                  <a:pt x="119" y="885"/>
                </a:lnTo>
                <a:lnTo>
                  <a:pt x="119" y="922"/>
                </a:lnTo>
                <a:lnTo>
                  <a:pt x="125" y="941"/>
                </a:lnTo>
                <a:lnTo>
                  <a:pt x="125" y="979"/>
                </a:lnTo>
                <a:lnTo>
                  <a:pt x="132" y="998"/>
                </a:lnTo>
                <a:lnTo>
                  <a:pt x="132" y="1029"/>
                </a:lnTo>
                <a:lnTo>
                  <a:pt x="138" y="1042"/>
                </a:lnTo>
                <a:lnTo>
                  <a:pt x="138" y="1048"/>
                </a:lnTo>
                <a:lnTo>
                  <a:pt x="144" y="1042"/>
                </a:lnTo>
                <a:lnTo>
                  <a:pt x="144" y="1017"/>
                </a:lnTo>
                <a:lnTo>
                  <a:pt x="151" y="992"/>
                </a:lnTo>
                <a:lnTo>
                  <a:pt x="151" y="910"/>
                </a:lnTo>
                <a:lnTo>
                  <a:pt x="157" y="866"/>
                </a:lnTo>
                <a:lnTo>
                  <a:pt x="157" y="747"/>
                </a:lnTo>
                <a:lnTo>
                  <a:pt x="163" y="678"/>
                </a:lnTo>
                <a:lnTo>
                  <a:pt x="163" y="539"/>
                </a:lnTo>
                <a:lnTo>
                  <a:pt x="169" y="470"/>
                </a:lnTo>
                <a:lnTo>
                  <a:pt x="169" y="332"/>
                </a:lnTo>
                <a:lnTo>
                  <a:pt x="176" y="270"/>
                </a:lnTo>
                <a:lnTo>
                  <a:pt x="176" y="157"/>
                </a:lnTo>
                <a:lnTo>
                  <a:pt x="182" y="113"/>
                </a:lnTo>
                <a:lnTo>
                  <a:pt x="182" y="44"/>
                </a:lnTo>
                <a:lnTo>
                  <a:pt x="188" y="25"/>
                </a:lnTo>
                <a:lnTo>
                  <a:pt x="188" y="12"/>
                </a:lnTo>
                <a:lnTo>
                  <a:pt x="194" y="6"/>
                </a:lnTo>
                <a:lnTo>
                  <a:pt x="194" y="0"/>
                </a:lnTo>
                <a:lnTo>
                  <a:pt x="194" y="6"/>
                </a:lnTo>
                <a:lnTo>
                  <a:pt x="201" y="18"/>
                </a:lnTo>
                <a:lnTo>
                  <a:pt x="201" y="44"/>
                </a:lnTo>
                <a:lnTo>
                  <a:pt x="207" y="62"/>
                </a:lnTo>
                <a:lnTo>
                  <a:pt x="207" y="100"/>
                </a:lnTo>
                <a:lnTo>
                  <a:pt x="213" y="119"/>
                </a:lnTo>
                <a:lnTo>
                  <a:pt x="213" y="150"/>
                </a:lnTo>
                <a:lnTo>
                  <a:pt x="220" y="163"/>
                </a:lnTo>
                <a:lnTo>
                  <a:pt x="220" y="188"/>
                </a:lnTo>
                <a:lnTo>
                  <a:pt x="226" y="200"/>
                </a:lnTo>
                <a:lnTo>
                  <a:pt x="226" y="219"/>
                </a:lnTo>
                <a:lnTo>
                  <a:pt x="232" y="232"/>
                </a:lnTo>
                <a:lnTo>
                  <a:pt x="232" y="257"/>
                </a:lnTo>
                <a:lnTo>
                  <a:pt x="238" y="270"/>
                </a:lnTo>
                <a:lnTo>
                  <a:pt x="238" y="301"/>
                </a:lnTo>
                <a:lnTo>
                  <a:pt x="245" y="313"/>
                </a:lnTo>
                <a:lnTo>
                  <a:pt x="245" y="351"/>
                </a:lnTo>
                <a:lnTo>
                  <a:pt x="251" y="370"/>
                </a:lnTo>
                <a:lnTo>
                  <a:pt x="251" y="401"/>
                </a:lnTo>
                <a:lnTo>
                  <a:pt x="257" y="420"/>
                </a:lnTo>
                <a:lnTo>
                  <a:pt x="257" y="452"/>
                </a:lnTo>
                <a:lnTo>
                  <a:pt x="264" y="464"/>
                </a:lnTo>
                <a:lnTo>
                  <a:pt x="264" y="477"/>
                </a:lnTo>
                <a:lnTo>
                  <a:pt x="270" y="489"/>
                </a:lnTo>
                <a:lnTo>
                  <a:pt x="270" y="502"/>
                </a:lnTo>
                <a:lnTo>
                  <a:pt x="276" y="514"/>
                </a:lnTo>
                <a:lnTo>
                  <a:pt x="276" y="527"/>
                </a:lnTo>
                <a:lnTo>
                  <a:pt x="282" y="539"/>
                </a:lnTo>
                <a:lnTo>
                  <a:pt x="282" y="558"/>
                </a:lnTo>
                <a:lnTo>
                  <a:pt x="289" y="571"/>
                </a:lnTo>
                <a:lnTo>
                  <a:pt x="289" y="596"/>
                </a:lnTo>
                <a:lnTo>
                  <a:pt x="295" y="609"/>
                </a:lnTo>
                <a:lnTo>
                  <a:pt x="295" y="646"/>
                </a:lnTo>
                <a:lnTo>
                  <a:pt x="301" y="659"/>
                </a:lnTo>
                <a:lnTo>
                  <a:pt x="301" y="696"/>
                </a:lnTo>
                <a:lnTo>
                  <a:pt x="307" y="715"/>
                </a:lnTo>
                <a:lnTo>
                  <a:pt x="307" y="747"/>
                </a:lnTo>
                <a:lnTo>
                  <a:pt x="314" y="759"/>
                </a:lnTo>
                <a:lnTo>
                  <a:pt x="314" y="791"/>
                </a:lnTo>
                <a:lnTo>
                  <a:pt x="320" y="803"/>
                </a:lnTo>
                <a:lnTo>
                  <a:pt x="320" y="828"/>
                </a:lnTo>
                <a:lnTo>
                  <a:pt x="326" y="841"/>
                </a:lnTo>
                <a:lnTo>
                  <a:pt x="326" y="866"/>
                </a:lnTo>
                <a:lnTo>
                  <a:pt x="333" y="885"/>
                </a:lnTo>
                <a:lnTo>
                  <a:pt x="333" y="916"/>
                </a:lnTo>
                <a:lnTo>
                  <a:pt x="339" y="935"/>
                </a:lnTo>
                <a:lnTo>
                  <a:pt x="339" y="966"/>
                </a:lnTo>
                <a:lnTo>
                  <a:pt x="345" y="985"/>
                </a:lnTo>
                <a:lnTo>
                  <a:pt x="345" y="1004"/>
                </a:lnTo>
                <a:lnTo>
                  <a:pt x="351" y="1017"/>
                </a:lnTo>
                <a:lnTo>
                  <a:pt x="351" y="1029"/>
                </a:lnTo>
                <a:lnTo>
                  <a:pt x="358" y="1023"/>
                </a:lnTo>
                <a:lnTo>
                  <a:pt x="358" y="1010"/>
                </a:lnTo>
                <a:lnTo>
                  <a:pt x="364" y="992"/>
                </a:lnTo>
                <a:lnTo>
                  <a:pt x="364" y="929"/>
                </a:lnTo>
                <a:lnTo>
                  <a:pt x="370" y="885"/>
                </a:lnTo>
                <a:lnTo>
                  <a:pt x="370" y="778"/>
                </a:lnTo>
                <a:lnTo>
                  <a:pt x="376" y="722"/>
                </a:lnTo>
                <a:lnTo>
                  <a:pt x="376" y="590"/>
                </a:lnTo>
                <a:lnTo>
                  <a:pt x="383" y="514"/>
                </a:lnTo>
                <a:lnTo>
                  <a:pt x="383" y="383"/>
                </a:lnTo>
                <a:lnTo>
                  <a:pt x="389" y="313"/>
                </a:lnTo>
                <a:lnTo>
                  <a:pt x="389" y="200"/>
                </a:lnTo>
                <a:lnTo>
                  <a:pt x="395" y="150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8" name="Freeform 58"/>
          <p:cNvSpPr>
            <a:spLocks/>
          </p:cNvSpPr>
          <p:nvPr/>
        </p:nvSpPr>
        <p:spPr bwMode="auto">
          <a:xfrm>
            <a:off x="2233613" y="3595688"/>
            <a:ext cx="441325" cy="1104900"/>
          </a:xfrm>
          <a:custGeom>
            <a:avLst/>
            <a:gdLst>
              <a:gd name="T0" fmla="*/ 7 w 402"/>
              <a:gd name="T1" fmla="*/ 38 h 1005"/>
              <a:gd name="T2" fmla="*/ 13 w 402"/>
              <a:gd name="T3" fmla="*/ 6 h 1005"/>
              <a:gd name="T4" fmla="*/ 25 w 402"/>
              <a:gd name="T5" fmla="*/ 75 h 1005"/>
              <a:gd name="T6" fmla="*/ 32 w 402"/>
              <a:gd name="T7" fmla="*/ 157 h 1005"/>
              <a:gd name="T8" fmla="*/ 44 w 402"/>
              <a:gd name="T9" fmla="*/ 220 h 1005"/>
              <a:gd name="T10" fmla="*/ 51 w 402"/>
              <a:gd name="T11" fmla="*/ 283 h 1005"/>
              <a:gd name="T12" fmla="*/ 63 w 402"/>
              <a:gd name="T13" fmla="*/ 339 h 1005"/>
              <a:gd name="T14" fmla="*/ 69 w 402"/>
              <a:gd name="T15" fmla="*/ 427 h 1005"/>
              <a:gd name="T16" fmla="*/ 82 w 402"/>
              <a:gd name="T17" fmla="*/ 484 h 1005"/>
              <a:gd name="T18" fmla="*/ 88 w 402"/>
              <a:gd name="T19" fmla="*/ 527 h 1005"/>
              <a:gd name="T20" fmla="*/ 101 w 402"/>
              <a:gd name="T21" fmla="*/ 559 h 1005"/>
              <a:gd name="T22" fmla="*/ 107 w 402"/>
              <a:gd name="T23" fmla="*/ 597 h 1005"/>
              <a:gd name="T24" fmla="*/ 120 w 402"/>
              <a:gd name="T25" fmla="*/ 653 h 1005"/>
              <a:gd name="T26" fmla="*/ 126 w 402"/>
              <a:gd name="T27" fmla="*/ 722 h 1005"/>
              <a:gd name="T28" fmla="*/ 138 w 402"/>
              <a:gd name="T29" fmla="*/ 772 h 1005"/>
              <a:gd name="T30" fmla="*/ 145 w 402"/>
              <a:gd name="T31" fmla="*/ 829 h 1005"/>
              <a:gd name="T32" fmla="*/ 157 w 402"/>
              <a:gd name="T33" fmla="*/ 885 h 1005"/>
              <a:gd name="T34" fmla="*/ 163 w 402"/>
              <a:gd name="T35" fmla="*/ 973 h 1005"/>
              <a:gd name="T36" fmla="*/ 176 w 402"/>
              <a:gd name="T37" fmla="*/ 998 h 1005"/>
              <a:gd name="T38" fmla="*/ 189 w 402"/>
              <a:gd name="T39" fmla="*/ 904 h 1005"/>
              <a:gd name="T40" fmla="*/ 195 w 402"/>
              <a:gd name="T41" fmla="*/ 640 h 1005"/>
              <a:gd name="T42" fmla="*/ 207 w 402"/>
              <a:gd name="T43" fmla="*/ 371 h 1005"/>
              <a:gd name="T44" fmla="*/ 214 w 402"/>
              <a:gd name="T45" fmla="*/ 107 h 1005"/>
              <a:gd name="T46" fmla="*/ 226 w 402"/>
              <a:gd name="T47" fmla="*/ 19 h 1005"/>
              <a:gd name="T48" fmla="*/ 239 w 402"/>
              <a:gd name="T49" fmla="*/ 75 h 1005"/>
              <a:gd name="T50" fmla="*/ 245 w 402"/>
              <a:gd name="T51" fmla="*/ 176 h 1005"/>
              <a:gd name="T52" fmla="*/ 258 w 402"/>
              <a:gd name="T53" fmla="*/ 226 h 1005"/>
              <a:gd name="T54" fmla="*/ 264 w 402"/>
              <a:gd name="T55" fmla="*/ 289 h 1005"/>
              <a:gd name="T56" fmla="*/ 276 w 402"/>
              <a:gd name="T57" fmla="*/ 345 h 1005"/>
              <a:gd name="T58" fmla="*/ 283 w 402"/>
              <a:gd name="T59" fmla="*/ 427 h 1005"/>
              <a:gd name="T60" fmla="*/ 295 w 402"/>
              <a:gd name="T61" fmla="*/ 490 h 1005"/>
              <a:gd name="T62" fmla="*/ 302 w 402"/>
              <a:gd name="T63" fmla="*/ 534 h 1005"/>
              <a:gd name="T64" fmla="*/ 314 w 402"/>
              <a:gd name="T65" fmla="*/ 559 h 1005"/>
              <a:gd name="T66" fmla="*/ 320 w 402"/>
              <a:gd name="T67" fmla="*/ 597 h 1005"/>
              <a:gd name="T68" fmla="*/ 333 w 402"/>
              <a:gd name="T69" fmla="*/ 653 h 1005"/>
              <a:gd name="T70" fmla="*/ 339 w 402"/>
              <a:gd name="T71" fmla="*/ 710 h 1005"/>
              <a:gd name="T72" fmla="*/ 352 w 402"/>
              <a:gd name="T73" fmla="*/ 753 h 1005"/>
              <a:gd name="T74" fmla="*/ 358 w 402"/>
              <a:gd name="T75" fmla="*/ 810 h 1005"/>
              <a:gd name="T76" fmla="*/ 371 w 402"/>
              <a:gd name="T77" fmla="*/ 867 h 1005"/>
              <a:gd name="T78" fmla="*/ 377 w 402"/>
              <a:gd name="T79" fmla="*/ 954 h 1005"/>
              <a:gd name="T80" fmla="*/ 389 w 402"/>
              <a:gd name="T81" fmla="*/ 998 h 1005"/>
              <a:gd name="T82" fmla="*/ 396 w 402"/>
              <a:gd name="T83" fmla="*/ 986 h 1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02" h="1005">
                <a:moveTo>
                  <a:pt x="0" y="138"/>
                </a:moveTo>
                <a:lnTo>
                  <a:pt x="0" y="63"/>
                </a:lnTo>
                <a:lnTo>
                  <a:pt x="7" y="38"/>
                </a:lnTo>
                <a:lnTo>
                  <a:pt x="7" y="6"/>
                </a:lnTo>
                <a:lnTo>
                  <a:pt x="13" y="0"/>
                </a:lnTo>
                <a:lnTo>
                  <a:pt x="13" y="6"/>
                </a:lnTo>
                <a:lnTo>
                  <a:pt x="19" y="19"/>
                </a:lnTo>
                <a:lnTo>
                  <a:pt x="19" y="57"/>
                </a:lnTo>
                <a:lnTo>
                  <a:pt x="25" y="75"/>
                </a:lnTo>
                <a:lnTo>
                  <a:pt x="25" y="94"/>
                </a:lnTo>
                <a:lnTo>
                  <a:pt x="32" y="113"/>
                </a:lnTo>
                <a:lnTo>
                  <a:pt x="32" y="157"/>
                </a:lnTo>
                <a:lnTo>
                  <a:pt x="38" y="176"/>
                </a:lnTo>
                <a:lnTo>
                  <a:pt x="38" y="207"/>
                </a:lnTo>
                <a:lnTo>
                  <a:pt x="44" y="220"/>
                </a:lnTo>
                <a:lnTo>
                  <a:pt x="44" y="245"/>
                </a:lnTo>
                <a:lnTo>
                  <a:pt x="51" y="258"/>
                </a:lnTo>
                <a:lnTo>
                  <a:pt x="51" y="283"/>
                </a:lnTo>
                <a:lnTo>
                  <a:pt x="57" y="295"/>
                </a:lnTo>
                <a:lnTo>
                  <a:pt x="57" y="327"/>
                </a:lnTo>
                <a:lnTo>
                  <a:pt x="63" y="339"/>
                </a:lnTo>
                <a:lnTo>
                  <a:pt x="63" y="377"/>
                </a:lnTo>
                <a:lnTo>
                  <a:pt x="69" y="389"/>
                </a:lnTo>
                <a:lnTo>
                  <a:pt x="69" y="427"/>
                </a:lnTo>
                <a:lnTo>
                  <a:pt x="76" y="440"/>
                </a:lnTo>
                <a:lnTo>
                  <a:pt x="76" y="471"/>
                </a:lnTo>
                <a:lnTo>
                  <a:pt x="82" y="484"/>
                </a:lnTo>
                <a:lnTo>
                  <a:pt x="82" y="509"/>
                </a:lnTo>
                <a:lnTo>
                  <a:pt x="88" y="515"/>
                </a:lnTo>
                <a:lnTo>
                  <a:pt x="88" y="527"/>
                </a:lnTo>
                <a:lnTo>
                  <a:pt x="94" y="540"/>
                </a:lnTo>
                <a:lnTo>
                  <a:pt x="94" y="553"/>
                </a:lnTo>
                <a:lnTo>
                  <a:pt x="101" y="559"/>
                </a:lnTo>
                <a:lnTo>
                  <a:pt x="101" y="565"/>
                </a:lnTo>
                <a:lnTo>
                  <a:pt x="107" y="578"/>
                </a:lnTo>
                <a:lnTo>
                  <a:pt x="107" y="597"/>
                </a:lnTo>
                <a:lnTo>
                  <a:pt x="113" y="609"/>
                </a:lnTo>
                <a:lnTo>
                  <a:pt x="113" y="634"/>
                </a:lnTo>
                <a:lnTo>
                  <a:pt x="120" y="653"/>
                </a:lnTo>
                <a:lnTo>
                  <a:pt x="120" y="678"/>
                </a:lnTo>
                <a:lnTo>
                  <a:pt x="126" y="697"/>
                </a:lnTo>
                <a:lnTo>
                  <a:pt x="126" y="722"/>
                </a:lnTo>
                <a:lnTo>
                  <a:pt x="132" y="735"/>
                </a:lnTo>
                <a:lnTo>
                  <a:pt x="132" y="760"/>
                </a:lnTo>
                <a:lnTo>
                  <a:pt x="138" y="772"/>
                </a:lnTo>
                <a:lnTo>
                  <a:pt x="138" y="797"/>
                </a:lnTo>
                <a:lnTo>
                  <a:pt x="145" y="804"/>
                </a:lnTo>
                <a:lnTo>
                  <a:pt x="145" y="829"/>
                </a:lnTo>
                <a:lnTo>
                  <a:pt x="151" y="841"/>
                </a:lnTo>
                <a:lnTo>
                  <a:pt x="151" y="873"/>
                </a:lnTo>
                <a:lnTo>
                  <a:pt x="157" y="885"/>
                </a:lnTo>
                <a:lnTo>
                  <a:pt x="157" y="923"/>
                </a:lnTo>
                <a:lnTo>
                  <a:pt x="163" y="942"/>
                </a:lnTo>
                <a:lnTo>
                  <a:pt x="163" y="973"/>
                </a:lnTo>
                <a:lnTo>
                  <a:pt x="170" y="986"/>
                </a:lnTo>
                <a:lnTo>
                  <a:pt x="170" y="1005"/>
                </a:lnTo>
                <a:lnTo>
                  <a:pt x="176" y="998"/>
                </a:lnTo>
                <a:lnTo>
                  <a:pt x="182" y="986"/>
                </a:lnTo>
                <a:lnTo>
                  <a:pt x="182" y="942"/>
                </a:lnTo>
                <a:lnTo>
                  <a:pt x="189" y="904"/>
                </a:lnTo>
                <a:lnTo>
                  <a:pt x="189" y="816"/>
                </a:lnTo>
                <a:lnTo>
                  <a:pt x="195" y="760"/>
                </a:lnTo>
                <a:lnTo>
                  <a:pt x="195" y="640"/>
                </a:lnTo>
                <a:lnTo>
                  <a:pt x="201" y="571"/>
                </a:lnTo>
                <a:lnTo>
                  <a:pt x="201" y="440"/>
                </a:lnTo>
                <a:lnTo>
                  <a:pt x="207" y="371"/>
                </a:lnTo>
                <a:lnTo>
                  <a:pt x="207" y="251"/>
                </a:lnTo>
                <a:lnTo>
                  <a:pt x="214" y="195"/>
                </a:lnTo>
                <a:lnTo>
                  <a:pt x="214" y="107"/>
                </a:lnTo>
                <a:lnTo>
                  <a:pt x="220" y="75"/>
                </a:lnTo>
                <a:lnTo>
                  <a:pt x="220" y="32"/>
                </a:lnTo>
                <a:lnTo>
                  <a:pt x="226" y="19"/>
                </a:lnTo>
                <a:lnTo>
                  <a:pt x="233" y="25"/>
                </a:lnTo>
                <a:lnTo>
                  <a:pt x="233" y="57"/>
                </a:lnTo>
                <a:lnTo>
                  <a:pt x="239" y="75"/>
                </a:lnTo>
                <a:lnTo>
                  <a:pt x="239" y="113"/>
                </a:lnTo>
                <a:lnTo>
                  <a:pt x="245" y="138"/>
                </a:lnTo>
                <a:lnTo>
                  <a:pt x="245" y="176"/>
                </a:lnTo>
                <a:lnTo>
                  <a:pt x="251" y="195"/>
                </a:lnTo>
                <a:lnTo>
                  <a:pt x="251" y="207"/>
                </a:lnTo>
                <a:lnTo>
                  <a:pt x="258" y="226"/>
                </a:lnTo>
                <a:lnTo>
                  <a:pt x="258" y="251"/>
                </a:lnTo>
                <a:lnTo>
                  <a:pt x="264" y="264"/>
                </a:lnTo>
                <a:lnTo>
                  <a:pt x="264" y="289"/>
                </a:lnTo>
                <a:lnTo>
                  <a:pt x="270" y="308"/>
                </a:lnTo>
                <a:lnTo>
                  <a:pt x="270" y="333"/>
                </a:lnTo>
                <a:lnTo>
                  <a:pt x="276" y="345"/>
                </a:lnTo>
                <a:lnTo>
                  <a:pt x="276" y="377"/>
                </a:lnTo>
                <a:lnTo>
                  <a:pt x="283" y="396"/>
                </a:lnTo>
                <a:lnTo>
                  <a:pt x="283" y="427"/>
                </a:lnTo>
                <a:lnTo>
                  <a:pt x="289" y="446"/>
                </a:lnTo>
                <a:lnTo>
                  <a:pt x="289" y="477"/>
                </a:lnTo>
                <a:lnTo>
                  <a:pt x="295" y="490"/>
                </a:lnTo>
                <a:lnTo>
                  <a:pt x="295" y="509"/>
                </a:lnTo>
                <a:lnTo>
                  <a:pt x="302" y="521"/>
                </a:lnTo>
                <a:lnTo>
                  <a:pt x="302" y="534"/>
                </a:lnTo>
                <a:lnTo>
                  <a:pt x="308" y="540"/>
                </a:lnTo>
                <a:lnTo>
                  <a:pt x="308" y="553"/>
                </a:lnTo>
                <a:lnTo>
                  <a:pt x="314" y="559"/>
                </a:lnTo>
                <a:lnTo>
                  <a:pt x="314" y="571"/>
                </a:lnTo>
                <a:lnTo>
                  <a:pt x="320" y="578"/>
                </a:lnTo>
                <a:lnTo>
                  <a:pt x="320" y="597"/>
                </a:lnTo>
                <a:lnTo>
                  <a:pt x="327" y="609"/>
                </a:lnTo>
                <a:lnTo>
                  <a:pt x="327" y="634"/>
                </a:lnTo>
                <a:lnTo>
                  <a:pt x="333" y="653"/>
                </a:lnTo>
                <a:lnTo>
                  <a:pt x="333" y="666"/>
                </a:lnTo>
                <a:lnTo>
                  <a:pt x="339" y="678"/>
                </a:lnTo>
                <a:lnTo>
                  <a:pt x="339" y="710"/>
                </a:lnTo>
                <a:lnTo>
                  <a:pt x="345" y="722"/>
                </a:lnTo>
                <a:lnTo>
                  <a:pt x="345" y="747"/>
                </a:lnTo>
                <a:lnTo>
                  <a:pt x="352" y="753"/>
                </a:lnTo>
                <a:lnTo>
                  <a:pt x="352" y="779"/>
                </a:lnTo>
                <a:lnTo>
                  <a:pt x="358" y="785"/>
                </a:lnTo>
                <a:lnTo>
                  <a:pt x="358" y="810"/>
                </a:lnTo>
                <a:lnTo>
                  <a:pt x="364" y="823"/>
                </a:lnTo>
                <a:lnTo>
                  <a:pt x="364" y="848"/>
                </a:lnTo>
                <a:lnTo>
                  <a:pt x="371" y="867"/>
                </a:lnTo>
                <a:lnTo>
                  <a:pt x="371" y="898"/>
                </a:lnTo>
                <a:lnTo>
                  <a:pt x="377" y="917"/>
                </a:lnTo>
                <a:lnTo>
                  <a:pt x="377" y="954"/>
                </a:lnTo>
                <a:lnTo>
                  <a:pt x="383" y="973"/>
                </a:lnTo>
                <a:lnTo>
                  <a:pt x="383" y="992"/>
                </a:lnTo>
                <a:lnTo>
                  <a:pt x="389" y="998"/>
                </a:lnTo>
                <a:lnTo>
                  <a:pt x="389" y="1005"/>
                </a:lnTo>
                <a:lnTo>
                  <a:pt x="389" y="998"/>
                </a:lnTo>
                <a:lnTo>
                  <a:pt x="396" y="986"/>
                </a:lnTo>
                <a:lnTo>
                  <a:pt x="396" y="942"/>
                </a:lnTo>
                <a:lnTo>
                  <a:pt x="402" y="910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19" name="Freeform 59"/>
          <p:cNvSpPr>
            <a:spLocks/>
          </p:cNvSpPr>
          <p:nvPr/>
        </p:nvSpPr>
        <p:spPr bwMode="auto">
          <a:xfrm>
            <a:off x="2674938" y="3636963"/>
            <a:ext cx="434975" cy="1063625"/>
          </a:xfrm>
          <a:custGeom>
            <a:avLst/>
            <a:gdLst>
              <a:gd name="T0" fmla="*/ 6 w 395"/>
              <a:gd name="T1" fmla="*/ 728 h 967"/>
              <a:gd name="T2" fmla="*/ 13 w 395"/>
              <a:gd name="T3" fmla="*/ 477 h 967"/>
              <a:gd name="T4" fmla="*/ 25 w 395"/>
              <a:gd name="T5" fmla="*/ 226 h 967"/>
              <a:gd name="T6" fmla="*/ 31 w 395"/>
              <a:gd name="T7" fmla="*/ 31 h 967"/>
              <a:gd name="T8" fmla="*/ 44 w 395"/>
              <a:gd name="T9" fmla="*/ 0 h 967"/>
              <a:gd name="T10" fmla="*/ 50 w 395"/>
              <a:gd name="T11" fmla="*/ 75 h 967"/>
              <a:gd name="T12" fmla="*/ 63 w 395"/>
              <a:gd name="T13" fmla="*/ 157 h 967"/>
              <a:gd name="T14" fmla="*/ 69 w 395"/>
              <a:gd name="T15" fmla="*/ 238 h 967"/>
              <a:gd name="T16" fmla="*/ 82 w 395"/>
              <a:gd name="T17" fmla="*/ 289 h 967"/>
              <a:gd name="T18" fmla="*/ 88 w 395"/>
              <a:gd name="T19" fmla="*/ 345 h 967"/>
              <a:gd name="T20" fmla="*/ 100 w 395"/>
              <a:gd name="T21" fmla="*/ 402 h 967"/>
              <a:gd name="T22" fmla="*/ 107 w 395"/>
              <a:gd name="T23" fmla="*/ 471 h 967"/>
              <a:gd name="T24" fmla="*/ 119 w 395"/>
              <a:gd name="T25" fmla="*/ 502 h 967"/>
              <a:gd name="T26" fmla="*/ 125 w 395"/>
              <a:gd name="T27" fmla="*/ 521 h 967"/>
              <a:gd name="T28" fmla="*/ 138 w 395"/>
              <a:gd name="T29" fmla="*/ 552 h 967"/>
              <a:gd name="T30" fmla="*/ 144 w 395"/>
              <a:gd name="T31" fmla="*/ 621 h 967"/>
              <a:gd name="T32" fmla="*/ 157 w 395"/>
              <a:gd name="T33" fmla="*/ 678 h 967"/>
              <a:gd name="T34" fmla="*/ 163 w 395"/>
              <a:gd name="T35" fmla="*/ 722 h 967"/>
              <a:gd name="T36" fmla="*/ 176 w 395"/>
              <a:gd name="T37" fmla="*/ 766 h 967"/>
              <a:gd name="T38" fmla="*/ 182 w 395"/>
              <a:gd name="T39" fmla="*/ 841 h 967"/>
              <a:gd name="T40" fmla="*/ 195 w 395"/>
              <a:gd name="T41" fmla="*/ 916 h 967"/>
              <a:gd name="T42" fmla="*/ 201 w 395"/>
              <a:gd name="T43" fmla="*/ 967 h 967"/>
              <a:gd name="T44" fmla="*/ 213 w 395"/>
              <a:gd name="T45" fmla="*/ 910 h 967"/>
              <a:gd name="T46" fmla="*/ 220 w 395"/>
              <a:gd name="T47" fmla="*/ 678 h 967"/>
              <a:gd name="T48" fmla="*/ 232 w 395"/>
              <a:gd name="T49" fmla="*/ 420 h 967"/>
              <a:gd name="T50" fmla="*/ 238 w 395"/>
              <a:gd name="T51" fmla="*/ 182 h 967"/>
              <a:gd name="T52" fmla="*/ 251 w 395"/>
              <a:gd name="T53" fmla="*/ 37 h 967"/>
              <a:gd name="T54" fmla="*/ 257 w 395"/>
              <a:gd name="T55" fmla="*/ 25 h 967"/>
              <a:gd name="T56" fmla="*/ 270 w 395"/>
              <a:gd name="T57" fmla="*/ 88 h 967"/>
              <a:gd name="T58" fmla="*/ 276 w 395"/>
              <a:gd name="T59" fmla="*/ 182 h 967"/>
              <a:gd name="T60" fmla="*/ 289 w 395"/>
              <a:gd name="T61" fmla="*/ 245 h 967"/>
              <a:gd name="T62" fmla="*/ 295 w 395"/>
              <a:gd name="T63" fmla="*/ 301 h 967"/>
              <a:gd name="T64" fmla="*/ 308 w 395"/>
              <a:gd name="T65" fmla="*/ 358 h 967"/>
              <a:gd name="T66" fmla="*/ 314 w 395"/>
              <a:gd name="T67" fmla="*/ 420 h 967"/>
              <a:gd name="T68" fmla="*/ 326 w 395"/>
              <a:gd name="T69" fmla="*/ 464 h 967"/>
              <a:gd name="T70" fmla="*/ 333 w 395"/>
              <a:gd name="T71" fmla="*/ 502 h 967"/>
              <a:gd name="T72" fmla="*/ 345 w 395"/>
              <a:gd name="T73" fmla="*/ 521 h 967"/>
              <a:gd name="T74" fmla="*/ 351 w 395"/>
              <a:gd name="T75" fmla="*/ 559 h 967"/>
              <a:gd name="T76" fmla="*/ 364 w 395"/>
              <a:gd name="T77" fmla="*/ 615 h 967"/>
              <a:gd name="T78" fmla="*/ 370 w 395"/>
              <a:gd name="T79" fmla="*/ 684 h 967"/>
              <a:gd name="T80" fmla="*/ 383 w 395"/>
              <a:gd name="T81" fmla="*/ 728 h 967"/>
              <a:gd name="T82" fmla="*/ 389 w 395"/>
              <a:gd name="T83" fmla="*/ 778 h 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95" h="967">
                <a:moveTo>
                  <a:pt x="0" y="872"/>
                </a:moveTo>
                <a:lnTo>
                  <a:pt x="0" y="785"/>
                </a:lnTo>
                <a:lnTo>
                  <a:pt x="6" y="728"/>
                </a:lnTo>
                <a:lnTo>
                  <a:pt x="6" y="672"/>
                </a:lnTo>
                <a:lnTo>
                  <a:pt x="13" y="609"/>
                </a:lnTo>
                <a:lnTo>
                  <a:pt x="13" y="477"/>
                </a:lnTo>
                <a:lnTo>
                  <a:pt x="19" y="408"/>
                </a:lnTo>
                <a:lnTo>
                  <a:pt x="19" y="282"/>
                </a:lnTo>
                <a:lnTo>
                  <a:pt x="25" y="226"/>
                </a:lnTo>
                <a:lnTo>
                  <a:pt x="25" y="125"/>
                </a:lnTo>
                <a:lnTo>
                  <a:pt x="31" y="88"/>
                </a:lnTo>
                <a:lnTo>
                  <a:pt x="31" y="31"/>
                </a:lnTo>
                <a:lnTo>
                  <a:pt x="38" y="12"/>
                </a:lnTo>
                <a:lnTo>
                  <a:pt x="38" y="0"/>
                </a:lnTo>
                <a:lnTo>
                  <a:pt x="44" y="0"/>
                </a:lnTo>
                <a:lnTo>
                  <a:pt x="44" y="25"/>
                </a:lnTo>
                <a:lnTo>
                  <a:pt x="50" y="37"/>
                </a:lnTo>
                <a:lnTo>
                  <a:pt x="50" y="75"/>
                </a:lnTo>
                <a:lnTo>
                  <a:pt x="56" y="100"/>
                </a:lnTo>
                <a:lnTo>
                  <a:pt x="56" y="138"/>
                </a:lnTo>
                <a:lnTo>
                  <a:pt x="63" y="157"/>
                </a:lnTo>
                <a:lnTo>
                  <a:pt x="63" y="194"/>
                </a:lnTo>
                <a:lnTo>
                  <a:pt x="69" y="207"/>
                </a:lnTo>
                <a:lnTo>
                  <a:pt x="69" y="238"/>
                </a:lnTo>
                <a:lnTo>
                  <a:pt x="75" y="251"/>
                </a:lnTo>
                <a:lnTo>
                  <a:pt x="75" y="276"/>
                </a:lnTo>
                <a:lnTo>
                  <a:pt x="82" y="289"/>
                </a:lnTo>
                <a:lnTo>
                  <a:pt x="82" y="301"/>
                </a:lnTo>
                <a:lnTo>
                  <a:pt x="88" y="314"/>
                </a:lnTo>
                <a:lnTo>
                  <a:pt x="88" y="345"/>
                </a:lnTo>
                <a:lnTo>
                  <a:pt x="94" y="358"/>
                </a:lnTo>
                <a:lnTo>
                  <a:pt x="94" y="389"/>
                </a:lnTo>
                <a:lnTo>
                  <a:pt x="100" y="402"/>
                </a:lnTo>
                <a:lnTo>
                  <a:pt x="100" y="433"/>
                </a:lnTo>
                <a:lnTo>
                  <a:pt x="107" y="446"/>
                </a:lnTo>
                <a:lnTo>
                  <a:pt x="107" y="471"/>
                </a:lnTo>
                <a:lnTo>
                  <a:pt x="113" y="477"/>
                </a:lnTo>
                <a:lnTo>
                  <a:pt x="113" y="496"/>
                </a:lnTo>
                <a:lnTo>
                  <a:pt x="119" y="502"/>
                </a:lnTo>
                <a:lnTo>
                  <a:pt x="119" y="508"/>
                </a:lnTo>
                <a:lnTo>
                  <a:pt x="125" y="515"/>
                </a:lnTo>
                <a:lnTo>
                  <a:pt x="125" y="521"/>
                </a:lnTo>
                <a:lnTo>
                  <a:pt x="132" y="527"/>
                </a:lnTo>
                <a:lnTo>
                  <a:pt x="132" y="546"/>
                </a:lnTo>
                <a:lnTo>
                  <a:pt x="138" y="552"/>
                </a:lnTo>
                <a:lnTo>
                  <a:pt x="138" y="577"/>
                </a:lnTo>
                <a:lnTo>
                  <a:pt x="144" y="590"/>
                </a:lnTo>
                <a:lnTo>
                  <a:pt x="144" y="621"/>
                </a:lnTo>
                <a:lnTo>
                  <a:pt x="151" y="634"/>
                </a:lnTo>
                <a:lnTo>
                  <a:pt x="151" y="659"/>
                </a:lnTo>
                <a:lnTo>
                  <a:pt x="157" y="678"/>
                </a:lnTo>
                <a:lnTo>
                  <a:pt x="157" y="690"/>
                </a:lnTo>
                <a:lnTo>
                  <a:pt x="163" y="697"/>
                </a:lnTo>
                <a:lnTo>
                  <a:pt x="163" y="722"/>
                </a:lnTo>
                <a:lnTo>
                  <a:pt x="169" y="734"/>
                </a:lnTo>
                <a:lnTo>
                  <a:pt x="169" y="753"/>
                </a:lnTo>
                <a:lnTo>
                  <a:pt x="176" y="766"/>
                </a:lnTo>
                <a:lnTo>
                  <a:pt x="176" y="791"/>
                </a:lnTo>
                <a:lnTo>
                  <a:pt x="182" y="803"/>
                </a:lnTo>
                <a:lnTo>
                  <a:pt x="182" y="841"/>
                </a:lnTo>
                <a:lnTo>
                  <a:pt x="188" y="860"/>
                </a:lnTo>
                <a:lnTo>
                  <a:pt x="188" y="898"/>
                </a:lnTo>
                <a:lnTo>
                  <a:pt x="195" y="916"/>
                </a:lnTo>
                <a:lnTo>
                  <a:pt x="195" y="948"/>
                </a:lnTo>
                <a:lnTo>
                  <a:pt x="201" y="954"/>
                </a:lnTo>
                <a:lnTo>
                  <a:pt x="201" y="967"/>
                </a:lnTo>
                <a:lnTo>
                  <a:pt x="207" y="960"/>
                </a:lnTo>
                <a:lnTo>
                  <a:pt x="207" y="935"/>
                </a:lnTo>
                <a:lnTo>
                  <a:pt x="213" y="910"/>
                </a:lnTo>
                <a:lnTo>
                  <a:pt x="213" y="835"/>
                </a:lnTo>
                <a:lnTo>
                  <a:pt x="220" y="791"/>
                </a:lnTo>
                <a:lnTo>
                  <a:pt x="220" y="678"/>
                </a:lnTo>
                <a:lnTo>
                  <a:pt x="226" y="615"/>
                </a:lnTo>
                <a:lnTo>
                  <a:pt x="226" y="483"/>
                </a:lnTo>
                <a:lnTo>
                  <a:pt x="232" y="420"/>
                </a:lnTo>
                <a:lnTo>
                  <a:pt x="232" y="289"/>
                </a:lnTo>
                <a:lnTo>
                  <a:pt x="238" y="232"/>
                </a:lnTo>
                <a:lnTo>
                  <a:pt x="238" y="182"/>
                </a:lnTo>
                <a:lnTo>
                  <a:pt x="245" y="138"/>
                </a:lnTo>
                <a:lnTo>
                  <a:pt x="245" y="63"/>
                </a:lnTo>
                <a:lnTo>
                  <a:pt x="251" y="37"/>
                </a:lnTo>
                <a:lnTo>
                  <a:pt x="251" y="12"/>
                </a:lnTo>
                <a:lnTo>
                  <a:pt x="257" y="12"/>
                </a:lnTo>
                <a:lnTo>
                  <a:pt x="257" y="25"/>
                </a:lnTo>
                <a:lnTo>
                  <a:pt x="264" y="37"/>
                </a:lnTo>
                <a:lnTo>
                  <a:pt x="264" y="69"/>
                </a:lnTo>
                <a:lnTo>
                  <a:pt x="270" y="88"/>
                </a:lnTo>
                <a:lnTo>
                  <a:pt x="270" y="132"/>
                </a:lnTo>
                <a:lnTo>
                  <a:pt x="276" y="150"/>
                </a:lnTo>
                <a:lnTo>
                  <a:pt x="276" y="182"/>
                </a:lnTo>
                <a:lnTo>
                  <a:pt x="282" y="201"/>
                </a:lnTo>
                <a:lnTo>
                  <a:pt x="282" y="232"/>
                </a:lnTo>
                <a:lnTo>
                  <a:pt x="289" y="245"/>
                </a:lnTo>
                <a:lnTo>
                  <a:pt x="289" y="263"/>
                </a:lnTo>
                <a:lnTo>
                  <a:pt x="295" y="276"/>
                </a:lnTo>
                <a:lnTo>
                  <a:pt x="295" y="301"/>
                </a:lnTo>
                <a:lnTo>
                  <a:pt x="301" y="314"/>
                </a:lnTo>
                <a:lnTo>
                  <a:pt x="301" y="345"/>
                </a:lnTo>
                <a:lnTo>
                  <a:pt x="308" y="358"/>
                </a:lnTo>
                <a:lnTo>
                  <a:pt x="308" y="389"/>
                </a:lnTo>
                <a:lnTo>
                  <a:pt x="314" y="402"/>
                </a:lnTo>
                <a:lnTo>
                  <a:pt x="314" y="420"/>
                </a:lnTo>
                <a:lnTo>
                  <a:pt x="320" y="433"/>
                </a:lnTo>
                <a:lnTo>
                  <a:pt x="320" y="458"/>
                </a:lnTo>
                <a:lnTo>
                  <a:pt x="326" y="464"/>
                </a:lnTo>
                <a:lnTo>
                  <a:pt x="326" y="483"/>
                </a:lnTo>
                <a:lnTo>
                  <a:pt x="333" y="489"/>
                </a:lnTo>
                <a:lnTo>
                  <a:pt x="333" y="502"/>
                </a:lnTo>
                <a:lnTo>
                  <a:pt x="339" y="508"/>
                </a:lnTo>
                <a:lnTo>
                  <a:pt x="339" y="515"/>
                </a:lnTo>
                <a:lnTo>
                  <a:pt x="345" y="521"/>
                </a:lnTo>
                <a:lnTo>
                  <a:pt x="345" y="533"/>
                </a:lnTo>
                <a:lnTo>
                  <a:pt x="351" y="540"/>
                </a:lnTo>
                <a:lnTo>
                  <a:pt x="351" y="559"/>
                </a:lnTo>
                <a:lnTo>
                  <a:pt x="358" y="571"/>
                </a:lnTo>
                <a:lnTo>
                  <a:pt x="358" y="602"/>
                </a:lnTo>
                <a:lnTo>
                  <a:pt x="364" y="615"/>
                </a:lnTo>
                <a:lnTo>
                  <a:pt x="364" y="646"/>
                </a:lnTo>
                <a:lnTo>
                  <a:pt x="370" y="659"/>
                </a:lnTo>
                <a:lnTo>
                  <a:pt x="370" y="684"/>
                </a:lnTo>
                <a:lnTo>
                  <a:pt x="377" y="697"/>
                </a:lnTo>
                <a:lnTo>
                  <a:pt x="377" y="722"/>
                </a:lnTo>
                <a:lnTo>
                  <a:pt x="383" y="728"/>
                </a:lnTo>
                <a:lnTo>
                  <a:pt x="383" y="753"/>
                </a:lnTo>
                <a:lnTo>
                  <a:pt x="389" y="766"/>
                </a:lnTo>
                <a:lnTo>
                  <a:pt x="389" y="778"/>
                </a:lnTo>
                <a:lnTo>
                  <a:pt x="395" y="791"/>
                </a:lnTo>
                <a:lnTo>
                  <a:pt x="395" y="822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20" name="Freeform 60"/>
          <p:cNvSpPr>
            <a:spLocks/>
          </p:cNvSpPr>
          <p:nvPr/>
        </p:nvSpPr>
        <p:spPr bwMode="auto">
          <a:xfrm>
            <a:off x="3109913" y="3659188"/>
            <a:ext cx="447675" cy="1047750"/>
          </a:xfrm>
          <a:custGeom>
            <a:avLst/>
            <a:gdLst>
              <a:gd name="T0" fmla="*/ 7 w 408"/>
              <a:gd name="T1" fmla="*/ 860 h 954"/>
              <a:gd name="T2" fmla="*/ 19 w 408"/>
              <a:gd name="T3" fmla="*/ 929 h 954"/>
              <a:gd name="T4" fmla="*/ 25 w 408"/>
              <a:gd name="T5" fmla="*/ 941 h 954"/>
              <a:gd name="T6" fmla="*/ 38 w 408"/>
              <a:gd name="T7" fmla="*/ 822 h 954"/>
              <a:gd name="T8" fmla="*/ 44 w 408"/>
              <a:gd name="T9" fmla="*/ 540 h 954"/>
              <a:gd name="T10" fmla="*/ 57 w 408"/>
              <a:gd name="T11" fmla="*/ 282 h 954"/>
              <a:gd name="T12" fmla="*/ 63 w 408"/>
              <a:gd name="T13" fmla="*/ 50 h 954"/>
              <a:gd name="T14" fmla="*/ 76 w 408"/>
              <a:gd name="T15" fmla="*/ 0 h 954"/>
              <a:gd name="T16" fmla="*/ 88 w 408"/>
              <a:gd name="T17" fmla="*/ 56 h 954"/>
              <a:gd name="T18" fmla="*/ 95 w 408"/>
              <a:gd name="T19" fmla="*/ 150 h 954"/>
              <a:gd name="T20" fmla="*/ 107 w 408"/>
              <a:gd name="T21" fmla="*/ 213 h 954"/>
              <a:gd name="T22" fmla="*/ 113 w 408"/>
              <a:gd name="T23" fmla="*/ 270 h 954"/>
              <a:gd name="T24" fmla="*/ 126 w 408"/>
              <a:gd name="T25" fmla="*/ 326 h 954"/>
              <a:gd name="T26" fmla="*/ 132 w 408"/>
              <a:gd name="T27" fmla="*/ 395 h 954"/>
              <a:gd name="T28" fmla="*/ 145 w 408"/>
              <a:gd name="T29" fmla="*/ 445 h 954"/>
              <a:gd name="T30" fmla="*/ 151 w 408"/>
              <a:gd name="T31" fmla="*/ 470 h 954"/>
              <a:gd name="T32" fmla="*/ 164 w 408"/>
              <a:gd name="T33" fmla="*/ 489 h 954"/>
              <a:gd name="T34" fmla="*/ 170 w 408"/>
              <a:gd name="T35" fmla="*/ 527 h 954"/>
              <a:gd name="T36" fmla="*/ 182 w 408"/>
              <a:gd name="T37" fmla="*/ 577 h 954"/>
              <a:gd name="T38" fmla="*/ 189 w 408"/>
              <a:gd name="T39" fmla="*/ 653 h 954"/>
              <a:gd name="T40" fmla="*/ 201 w 408"/>
              <a:gd name="T41" fmla="*/ 696 h 954"/>
              <a:gd name="T42" fmla="*/ 207 w 408"/>
              <a:gd name="T43" fmla="*/ 759 h 954"/>
              <a:gd name="T44" fmla="*/ 220 w 408"/>
              <a:gd name="T45" fmla="*/ 822 h 954"/>
              <a:gd name="T46" fmla="*/ 226 w 408"/>
              <a:gd name="T47" fmla="*/ 897 h 954"/>
              <a:gd name="T48" fmla="*/ 239 w 408"/>
              <a:gd name="T49" fmla="*/ 954 h 954"/>
              <a:gd name="T50" fmla="*/ 251 w 408"/>
              <a:gd name="T51" fmla="*/ 866 h 954"/>
              <a:gd name="T52" fmla="*/ 258 w 408"/>
              <a:gd name="T53" fmla="*/ 609 h 954"/>
              <a:gd name="T54" fmla="*/ 270 w 408"/>
              <a:gd name="T55" fmla="*/ 345 h 954"/>
              <a:gd name="T56" fmla="*/ 277 w 408"/>
              <a:gd name="T57" fmla="*/ 88 h 954"/>
              <a:gd name="T58" fmla="*/ 289 w 408"/>
              <a:gd name="T59" fmla="*/ 6 h 954"/>
              <a:gd name="T60" fmla="*/ 295 w 408"/>
              <a:gd name="T61" fmla="*/ 12 h 954"/>
              <a:gd name="T62" fmla="*/ 302 w 408"/>
              <a:gd name="T63" fmla="*/ 75 h 954"/>
              <a:gd name="T64" fmla="*/ 314 w 408"/>
              <a:gd name="T65" fmla="*/ 150 h 954"/>
              <a:gd name="T66" fmla="*/ 320 w 408"/>
              <a:gd name="T67" fmla="*/ 219 h 954"/>
              <a:gd name="T68" fmla="*/ 333 w 408"/>
              <a:gd name="T69" fmla="*/ 270 h 954"/>
              <a:gd name="T70" fmla="*/ 339 w 408"/>
              <a:gd name="T71" fmla="*/ 332 h 954"/>
              <a:gd name="T72" fmla="*/ 352 w 408"/>
              <a:gd name="T73" fmla="*/ 395 h 954"/>
              <a:gd name="T74" fmla="*/ 358 w 408"/>
              <a:gd name="T75" fmla="*/ 452 h 954"/>
              <a:gd name="T76" fmla="*/ 371 w 408"/>
              <a:gd name="T77" fmla="*/ 477 h 954"/>
              <a:gd name="T78" fmla="*/ 383 w 408"/>
              <a:gd name="T79" fmla="*/ 496 h 954"/>
              <a:gd name="T80" fmla="*/ 389 w 408"/>
              <a:gd name="T81" fmla="*/ 546 h 954"/>
              <a:gd name="T82" fmla="*/ 402 w 408"/>
              <a:gd name="T83" fmla="*/ 609 h 9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08" h="954">
                <a:moveTo>
                  <a:pt x="0" y="803"/>
                </a:moveTo>
                <a:lnTo>
                  <a:pt x="7" y="822"/>
                </a:lnTo>
                <a:lnTo>
                  <a:pt x="7" y="860"/>
                </a:lnTo>
                <a:lnTo>
                  <a:pt x="13" y="879"/>
                </a:lnTo>
                <a:lnTo>
                  <a:pt x="13" y="916"/>
                </a:lnTo>
                <a:lnTo>
                  <a:pt x="19" y="929"/>
                </a:lnTo>
                <a:lnTo>
                  <a:pt x="19" y="948"/>
                </a:lnTo>
                <a:lnTo>
                  <a:pt x="25" y="954"/>
                </a:lnTo>
                <a:lnTo>
                  <a:pt x="25" y="941"/>
                </a:lnTo>
                <a:lnTo>
                  <a:pt x="32" y="923"/>
                </a:lnTo>
                <a:lnTo>
                  <a:pt x="32" y="866"/>
                </a:lnTo>
                <a:lnTo>
                  <a:pt x="38" y="822"/>
                </a:lnTo>
                <a:lnTo>
                  <a:pt x="38" y="728"/>
                </a:lnTo>
                <a:lnTo>
                  <a:pt x="44" y="665"/>
                </a:lnTo>
                <a:lnTo>
                  <a:pt x="44" y="540"/>
                </a:lnTo>
                <a:lnTo>
                  <a:pt x="51" y="470"/>
                </a:lnTo>
                <a:lnTo>
                  <a:pt x="51" y="345"/>
                </a:lnTo>
                <a:lnTo>
                  <a:pt x="57" y="282"/>
                </a:lnTo>
                <a:lnTo>
                  <a:pt x="57" y="169"/>
                </a:lnTo>
                <a:lnTo>
                  <a:pt x="63" y="125"/>
                </a:lnTo>
                <a:lnTo>
                  <a:pt x="63" y="50"/>
                </a:lnTo>
                <a:lnTo>
                  <a:pt x="69" y="31"/>
                </a:lnTo>
                <a:lnTo>
                  <a:pt x="69" y="12"/>
                </a:lnTo>
                <a:lnTo>
                  <a:pt x="76" y="0"/>
                </a:lnTo>
                <a:lnTo>
                  <a:pt x="82" y="12"/>
                </a:lnTo>
                <a:lnTo>
                  <a:pt x="82" y="37"/>
                </a:lnTo>
                <a:lnTo>
                  <a:pt x="88" y="56"/>
                </a:lnTo>
                <a:lnTo>
                  <a:pt x="88" y="94"/>
                </a:lnTo>
                <a:lnTo>
                  <a:pt x="95" y="113"/>
                </a:lnTo>
                <a:lnTo>
                  <a:pt x="95" y="150"/>
                </a:lnTo>
                <a:lnTo>
                  <a:pt x="101" y="169"/>
                </a:lnTo>
                <a:lnTo>
                  <a:pt x="101" y="201"/>
                </a:lnTo>
                <a:lnTo>
                  <a:pt x="107" y="213"/>
                </a:lnTo>
                <a:lnTo>
                  <a:pt x="107" y="238"/>
                </a:lnTo>
                <a:lnTo>
                  <a:pt x="113" y="244"/>
                </a:lnTo>
                <a:lnTo>
                  <a:pt x="113" y="270"/>
                </a:lnTo>
                <a:lnTo>
                  <a:pt x="120" y="282"/>
                </a:lnTo>
                <a:lnTo>
                  <a:pt x="120" y="307"/>
                </a:lnTo>
                <a:lnTo>
                  <a:pt x="126" y="326"/>
                </a:lnTo>
                <a:lnTo>
                  <a:pt x="126" y="351"/>
                </a:lnTo>
                <a:lnTo>
                  <a:pt x="132" y="370"/>
                </a:lnTo>
                <a:lnTo>
                  <a:pt x="132" y="395"/>
                </a:lnTo>
                <a:lnTo>
                  <a:pt x="138" y="408"/>
                </a:lnTo>
                <a:lnTo>
                  <a:pt x="138" y="433"/>
                </a:lnTo>
                <a:lnTo>
                  <a:pt x="145" y="445"/>
                </a:lnTo>
                <a:lnTo>
                  <a:pt x="145" y="458"/>
                </a:lnTo>
                <a:lnTo>
                  <a:pt x="151" y="464"/>
                </a:lnTo>
                <a:lnTo>
                  <a:pt x="151" y="470"/>
                </a:lnTo>
                <a:lnTo>
                  <a:pt x="157" y="477"/>
                </a:lnTo>
                <a:lnTo>
                  <a:pt x="157" y="483"/>
                </a:lnTo>
                <a:lnTo>
                  <a:pt x="164" y="489"/>
                </a:lnTo>
                <a:lnTo>
                  <a:pt x="164" y="502"/>
                </a:lnTo>
                <a:lnTo>
                  <a:pt x="170" y="508"/>
                </a:lnTo>
                <a:lnTo>
                  <a:pt x="170" y="527"/>
                </a:lnTo>
                <a:lnTo>
                  <a:pt x="176" y="540"/>
                </a:lnTo>
                <a:lnTo>
                  <a:pt x="176" y="565"/>
                </a:lnTo>
                <a:lnTo>
                  <a:pt x="182" y="577"/>
                </a:lnTo>
                <a:lnTo>
                  <a:pt x="182" y="609"/>
                </a:lnTo>
                <a:lnTo>
                  <a:pt x="189" y="621"/>
                </a:lnTo>
                <a:lnTo>
                  <a:pt x="189" y="653"/>
                </a:lnTo>
                <a:lnTo>
                  <a:pt x="195" y="665"/>
                </a:lnTo>
                <a:lnTo>
                  <a:pt x="195" y="690"/>
                </a:lnTo>
                <a:lnTo>
                  <a:pt x="201" y="696"/>
                </a:lnTo>
                <a:lnTo>
                  <a:pt x="201" y="722"/>
                </a:lnTo>
                <a:lnTo>
                  <a:pt x="207" y="734"/>
                </a:lnTo>
                <a:lnTo>
                  <a:pt x="207" y="759"/>
                </a:lnTo>
                <a:lnTo>
                  <a:pt x="214" y="772"/>
                </a:lnTo>
                <a:lnTo>
                  <a:pt x="214" y="803"/>
                </a:lnTo>
                <a:lnTo>
                  <a:pt x="220" y="822"/>
                </a:lnTo>
                <a:lnTo>
                  <a:pt x="220" y="860"/>
                </a:lnTo>
                <a:lnTo>
                  <a:pt x="226" y="879"/>
                </a:lnTo>
                <a:lnTo>
                  <a:pt x="226" y="897"/>
                </a:lnTo>
                <a:lnTo>
                  <a:pt x="233" y="916"/>
                </a:lnTo>
                <a:lnTo>
                  <a:pt x="233" y="948"/>
                </a:lnTo>
                <a:lnTo>
                  <a:pt x="239" y="954"/>
                </a:lnTo>
                <a:lnTo>
                  <a:pt x="245" y="941"/>
                </a:lnTo>
                <a:lnTo>
                  <a:pt x="245" y="904"/>
                </a:lnTo>
                <a:lnTo>
                  <a:pt x="251" y="866"/>
                </a:lnTo>
                <a:lnTo>
                  <a:pt x="251" y="784"/>
                </a:lnTo>
                <a:lnTo>
                  <a:pt x="258" y="728"/>
                </a:lnTo>
                <a:lnTo>
                  <a:pt x="258" y="609"/>
                </a:lnTo>
                <a:lnTo>
                  <a:pt x="264" y="546"/>
                </a:lnTo>
                <a:lnTo>
                  <a:pt x="264" y="414"/>
                </a:lnTo>
                <a:lnTo>
                  <a:pt x="270" y="345"/>
                </a:lnTo>
                <a:lnTo>
                  <a:pt x="270" y="226"/>
                </a:lnTo>
                <a:lnTo>
                  <a:pt x="277" y="175"/>
                </a:lnTo>
                <a:lnTo>
                  <a:pt x="277" y="88"/>
                </a:lnTo>
                <a:lnTo>
                  <a:pt x="283" y="56"/>
                </a:lnTo>
                <a:lnTo>
                  <a:pt x="283" y="12"/>
                </a:lnTo>
                <a:lnTo>
                  <a:pt x="289" y="6"/>
                </a:lnTo>
                <a:lnTo>
                  <a:pt x="289" y="0"/>
                </a:lnTo>
                <a:lnTo>
                  <a:pt x="289" y="6"/>
                </a:lnTo>
                <a:lnTo>
                  <a:pt x="295" y="12"/>
                </a:lnTo>
                <a:lnTo>
                  <a:pt x="295" y="37"/>
                </a:lnTo>
                <a:lnTo>
                  <a:pt x="302" y="56"/>
                </a:lnTo>
                <a:lnTo>
                  <a:pt x="302" y="75"/>
                </a:lnTo>
                <a:lnTo>
                  <a:pt x="308" y="94"/>
                </a:lnTo>
                <a:lnTo>
                  <a:pt x="308" y="131"/>
                </a:lnTo>
                <a:lnTo>
                  <a:pt x="314" y="150"/>
                </a:lnTo>
                <a:lnTo>
                  <a:pt x="314" y="182"/>
                </a:lnTo>
                <a:lnTo>
                  <a:pt x="320" y="201"/>
                </a:lnTo>
                <a:lnTo>
                  <a:pt x="320" y="219"/>
                </a:lnTo>
                <a:lnTo>
                  <a:pt x="327" y="232"/>
                </a:lnTo>
                <a:lnTo>
                  <a:pt x="327" y="257"/>
                </a:lnTo>
                <a:lnTo>
                  <a:pt x="333" y="270"/>
                </a:lnTo>
                <a:lnTo>
                  <a:pt x="333" y="295"/>
                </a:lnTo>
                <a:lnTo>
                  <a:pt x="339" y="307"/>
                </a:lnTo>
                <a:lnTo>
                  <a:pt x="339" y="332"/>
                </a:lnTo>
                <a:lnTo>
                  <a:pt x="346" y="351"/>
                </a:lnTo>
                <a:lnTo>
                  <a:pt x="346" y="383"/>
                </a:lnTo>
                <a:lnTo>
                  <a:pt x="352" y="395"/>
                </a:lnTo>
                <a:lnTo>
                  <a:pt x="352" y="420"/>
                </a:lnTo>
                <a:lnTo>
                  <a:pt x="358" y="433"/>
                </a:lnTo>
                <a:lnTo>
                  <a:pt x="358" y="452"/>
                </a:lnTo>
                <a:lnTo>
                  <a:pt x="364" y="458"/>
                </a:lnTo>
                <a:lnTo>
                  <a:pt x="364" y="470"/>
                </a:lnTo>
                <a:lnTo>
                  <a:pt x="371" y="477"/>
                </a:lnTo>
                <a:lnTo>
                  <a:pt x="371" y="483"/>
                </a:lnTo>
                <a:lnTo>
                  <a:pt x="377" y="489"/>
                </a:lnTo>
                <a:lnTo>
                  <a:pt x="383" y="496"/>
                </a:lnTo>
                <a:lnTo>
                  <a:pt x="383" y="514"/>
                </a:lnTo>
                <a:lnTo>
                  <a:pt x="389" y="527"/>
                </a:lnTo>
                <a:lnTo>
                  <a:pt x="389" y="546"/>
                </a:lnTo>
                <a:lnTo>
                  <a:pt x="396" y="565"/>
                </a:lnTo>
                <a:lnTo>
                  <a:pt x="396" y="590"/>
                </a:lnTo>
                <a:lnTo>
                  <a:pt x="402" y="609"/>
                </a:lnTo>
                <a:lnTo>
                  <a:pt x="402" y="640"/>
                </a:lnTo>
                <a:lnTo>
                  <a:pt x="408" y="653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21" name="Freeform 61"/>
          <p:cNvSpPr>
            <a:spLocks/>
          </p:cNvSpPr>
          <p:nvPr/>
        </p:nvSpPr>
        <p:spPr bwMode="auto">
          <a:xfrm>
            <a:off x="3557588" y="3659188"/>
            <a:ext cx="436562" cy="1054100"/>
          </a:xfrm>
          <a:custGeom>
            <a:avLst/>
            <a:gdLst>
              <a:gd name="T0" fmla="*/ 7 w 396"/>
              <a:gd name="T1" fmla="*/ 690 h 960"/>
              <a:gd name="T2" fmla="*/ 13 w 396"/>
              <a:gd name="T3" fmla="*/ 747 h 960"/>
              <a:gd name="T4" fmla="*/ 25 w 396"/>
              <a:gd name="T5" fmla="*/ 803 h 960"/>
              <a:gd name="T6" fmla="*/ 32 w 396"/>
              <a:gd name="T7" fmla="*/ 904 h 960"/>
              <a:gd name="T8" fmla="*/ 44 w 396"/>
              <a:gd name="T9" fmla="*/ 954 h 960"/>
              <a:gd name="T10" fmla="*/ 51 w 396"/>
              <a:gd name="T11" fmla="*/ 948 h 960"/>
              <a:gd name="T12" fmla="*/ 57 w 396"/>
              <a:gd name="T13" fmla="*/ 835 h 960"/>
              <a:gd name="T14" fmla="*/ 69 w 396"/>
              <a:gd name="T15" fmla="*/ 609 h 960"/>
              <a:gd name="T16" fmla="*/ 76 w 396"/>
              <a:gd name="T17" fmla="*/ 282 h 960"/>
              <a:gd name="T18" fmla="*/ 88 w 396"/>
              <a:gd name="T19" fmla="*/ 88 h 960"/>
              <a:gd name="T20" fmla="*/ 94 w 396"/>
              <a:gd name="T21" fmla="*/ 0 h 960"/>
              <a:gd name="T22" fmla="*/ 107 w 396"/>
              <a:gd name="T23" fmla="*/ 37 h 960"/>
              <a:gd name="T24" fmla="*/ 113 w 396"/>
              <a:gd name="T25" fmla="*/ 131 h 960"/>
              <a:gd name="T26" fmla="*/ 126 w 396"/>
              <a:gd name="T27" fmla="*/ 194 h 960"/>
              <a:gd name="T28" fmla="*/ 132 w 396"/>
              <a:gd name="T29" fmla="*/ 244 h 960"/>
              <a:gd name="T30" fmla="*/ 145 w 396"/>
              <a:gd name="T31" fmla="*/ 288 h 960"/>
              <a:gd name="T32" fmla="*/ 151 w 396"/>
              <a:gd name="T33" fmla="*/ 364 h 960"/>
              <a:gd name="T34" fmla="*/ 163 w 396"/>
              <a:gd name="T35" fmla="*/ 420 h 960"/>
              <a:gd name="T36" fmla="*/ 170 w 396"/>
              <a:gd name="T37" fmla="*/ 464 h 960"/>
              <a:gd name="T38" fmla="*/ 182 w 396"/>
              <a:gd name="T39" fmla="*/ 483 h 960"/>
              <a:gd name="T40" fmla="*/ 189 w 396"/>
              <a:gd name="T41" fmla="*/ 514 h 960"/>
              <a:gd name="T42" fmla="*/ 201 w 396"/>
              <a:gd name="T43" fmla="*/ 565 h 960"/>
              <a:gd name="T44" fmla="*/ 207 w 396"/>
              <a:gd name="T45" fmla="*/ 621 h 960"/>
              <a:gd name="T46" fmla="*/ 220 w 396"/>
              <a:gd name="T47" fmla="*/ 678 h 960"/>
              <a:gd name="T48" fmla="*/ 226 w 396"/>
              <a:gd name="T49" fmla="*/ 734 h 960"/>
              <a:gd name="T50" fmla="*/ 239 w 396"/>
              <a:gd name="T51" fmla="*/ 791 h 960"/>
              <a:gd name="T52" fmla="*/ 245 w 396"/>
              <a:gd name="T53" fmla="*/ 885 h 960"/>
              <a:gd name="T54" fmla="*/ 258 w 396"/>
              <a:gd name="T55" fmla="*/ 948 h 960"/>
              <a:gd name="T56" fmla="*/ 264 w 396"/>
              <a:gd name="T57" fmla="*/ 929 h 960"/>
              <a:gd name="T58" fmla="*/ 276 w 396"/>
              <a:gd name="T59" fmla="*/ 784 h 960"/>
              <a:gd name="T60" fmla="*/ 283 w 396"/>
              <a:gd name="T61" fmla="*/ 546 h 960"/>
              <a:gd name="T62" fmla="*/ 295 w 396"/>
              <a:gd name="T63" fmla="*/ 282 h 960"/>
              <a:gd name="T64" fmla="*/ 302 w 396"/>
              <a:gd name="T65" fmla="*/ 56 h 960"/>
              <a:gd name="T66" fmla="*/ 314 w 396"/>
              <a:gd name="T67" fmla="*/ 0 h 960"/>
              <a:gd name="T68" fmla="*/ 320 w 396"/>
              <a:gd name="T69" fmla="*/ 56 h 960"/>
              <a:gd name="T70" fmla="*/ 333 w 396"/>
              <a:gd name="T71" fmla="*/ 131 h 960"/>
              <a:gd name="T72" fmla="*/ 339 w 396"/>
              <a:gd name="T73" fmla="*/ 207 h 960"/>
              <a:gd name="T74" fmla="*/ 352 w 396"/>
              <a:gd name="T75" fmla="*/ 251 h 960"/>
              <a:gd name="T76" fmla="*/ 358 w 396"/>
              <a:gd name="T77" fmla="*/ 301 h 960"/>
              <a:gd name="T78" fmla="*/ 371 w 396"/>
              <a:gd name="T79" fmla="*/ 357 h 960"/>
              <a:gd name="T80" fmla="*/ 377 w 396"/>
              <a:gd name="T81" fmla="*/ 427 h 960"/>
              <a:gd name="T82" fmla="*/ 389 w 396"/>
              <a:gd name="T83" fmla="*/ 464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96" h="960">
                <a:moveTo>
                  <a:pt x="0" y="653"/>
                </a:moveTo>
                <a:lnTo>
                  <a:pt x="0" y="678"/>
                </a:lnTo>
                <a:lnTo>
                  <a:pt x="7" y="690"/>
                </a:lnTo>
                <a:lnTo>
                  <a:pt x="7" y="709"/>
                </a:lnTo>
                <a:lnTo>
                  <a:pt x="13" y="722"/>
                </a:lnTo>
                <a:lnTo>
                  <a:pt x="13" y="747"/>
                </a:lnTo>
                <a:lnTo>
                  <a:pt x="19" y="759"/>
                </a:lnTo>
                <a:lnTo>
                  <a:pt x="19" y="791"/>
                </a:lnTo>
                <a:lnTo>
                  <a:pt x="25" y="803"/>
                </a:lnTo>
                <a:lnTo>
                  <a:pt x="25" y="841"/>
                </a:lnTo>
                <a:lnTo>
                  <a:pt x="32" y="866"/>
                </a:lnTo>
                <a:lnTo>
                  <a:pt x="32" y="904"/>
                </a:lnTo>
                <a:lnTo>
                  <a:pt x="38" y="923"/>
                </a:lnTo>
                <a:lnTo>
                  <a:pt x="38" y="948"/>
                </a:lnTo>
                <a:lnTo>
                  <a:pt x="44" y="954"/>
                </a:lnTo>
                <a:lnTo>
                  <a:pt x="44" y="960"/>
                </a:lnTo>
                <a:lnTo>
                  <a:pt x="44" y="954"/>
                </a:lnTo>
                <a:lnTo>
                  <a:pt x="51" y="948"/>
                </a:lnTo>
                <a:lnTo>
                  <a:pt x="51" y="929"/>
                </a:lnTo>
                <a:lnTo>
                  <a:pt x="57" y="904"/>
                </a:lnTo>
                <a:lnTo>
                  <a:pt x="57" y="835"/>
                </a:lnTo>
                <a:lnTo>
                  <a:pt x="63" y="784"/>
                </a:lnTo>
                <a:lnTo>
                  <a:pt x="63" y="671"/>
                </a:lnTo>
                <a:lnTo>
                  <a:pt x="69" y="609"/>
                </a:lnTo>
                <a:lnTo>
                  <a:pt x="69" y="477"/>
                </a:lnTo>
                <a:lnTo>
                  <a:pt x="76" y="414"/>
                </a:lnTo>
                <a:lnTo>
                  <a:pt x="76" y="282"/>
                </a:lnTo>
                <a:lnTo>
                  <a:pt x="82" y="226"/>
                </a:lnTo>
                <a:lnTo>
                  <a:pt x="82" y="125"/>
                </a:lnTo>
                <a:lnTo>
                  <a:pt x="88" y="88"/>
                </a:lnTo>
                <a:lnTo>
                  <a:pt x="88" y="31"/>
                </a:lnTo>
                <a:lnTo>
                  <a:pt x="94" y="12"/>
                </a:lnTo>
                <a:lnTo>
                  <a:pt x="94" y="0"/>
                </a:lnTo>
                <a:lnTo>
                  <a:pt x="101" y="6"/>
                </a:lnTo>
                <a:lnTo>
                  <a:pt x="101" y="25"/>
                </a:lnTo>
                <a:lnTo>
                  <a:pt x="107" y="37"/>
                </a:lnTo>
                <a:lnTo>
                  <a:pt x="107" y="75"/>
                </a:lnTo>
                <a:lnTo>
                  <a:pt x="113" y="94"/>
                </a:lnTo>
                <a:lnTo>
                  <a:pt x="113" y="131"/>
                </a:lnTo>
                <a:lnTo>
                  <a:pt x="120" y="150"/>
                </a:lnTo>
                <a:lnTo>
                  <a:pt x="120" y="182"/>
                </a:lnTo>
                <a:lnTo>
                  <a:pt x="126" y="194"/>
                </a:lnTo>
                <a:lnTo>
                  <a:pt x="126" y="207"/>
                </a:lnTo>
                <a:lnTo>
                  <a:pt x="132" y="219"/>
                </a:lnTo>
                <a:lnTo>
                  <a:pt x="132" y="244"/>
                </a:lnTo>
                <a:lnTo>
                  <a:pt x="138" y="251"/>
                </a:lnTo>
                <a:lnTo>
                  <a:pt x="138" y="276"/>
                </a:lnTo>
                <a:lnTo>
                  <a:pt x="145" y="288"/>
                </a:lnTo>
                <a:lnTo>
                  <a:pt x="145" y="320"/>
                </a:lnTo>
                <a:lnTo>
                  <a:pt x="151" y="332"/>
                </a:lnTo>
                <a:lnTo>
                  <a:pt x="151" y="364"/>
                </a:lnTo>
                <a:lnTo>
                  <a:pt x="157" y="376"/>
                </a:lnTo>
                <a:lnTo>
                  <a:pt x="157" y="408"/>
                </a:lnTo>
                <a:lnTo>
                  <a:pt x="163" y="420"/>
                </a:lnTo>
                <a:lnTo>
                  <a:pt x="163" y="439"/>
                </a:lnTo>
                <a:lnTo>
                  <a:pt x="170" y="445"/>
                </a:lnTo>
                <a:lnTo>
                  <a:pt x="170" y="464"/>
                </a:lnTo>
                <a:lnTo>
                  <a:pt x="176" y="470"/>
                </a:lnTo>
                <a:lnTo>
                  <a:pt x="176" y="477"/>
                </a:lnTo>
                <a:lnTo>
                  <a:pt x="182" y="483"/>
                </a:lnTo>
                <a:lnTo>
                  <a:pt x="182" y="489"/>
                </a:lnTo>
                <a:lnTo>
                  <a:pt x="189" y="496"/>
                </a:lnTo>
                <a:lnTo>
                  <a:pt x="189" y="514"/>
                </a:lnTo>
                <a:lnTo>
                  <a:pt x="195" y="527"/>
                </a:lnTo>
                <a:lnTo>
                  <a:pt x="195" y="546"/>
                </a:lnTo>
                <a:lnTo>
                  <a:pt x="201" y="565"/>
                </a:lnTo>
                <a:lnTo>
                  <a:pt x="201" y="577"/>
                </a:lnTo>
                <a:lnTo>
                  <a:pt x="207" y="590"/>
                </a:lnTo>
                <a:lnTo>
                  <a:pt x="207" y="621"/>
                </a:lnTo>
                <a:lnTo>
                  <a:pt x="214" y="640"/>
                </a:lnTo>
                <a:lnTo>
                  <a:pt x="214" y="665"/>
                </a:lnTo>
                <a:lnTo>
                  <a:pt x="220" y="678"/>
                </a:lnTo>
                <a:lnTo>
                  <a:pt x="220" y="703"/>
                </a:lnTo>
                <a:lnTo>
                  <a:pt x="226" y="715"/>
                </a:lnTo>
                <a:lnTo>
                  <a:pt x="226" y="734"/>
                </a:lnTo>
                <a:lnTo>
                  <a:pt x="233" y="747"/>
                </a:lnTo>
                <a:lnTo>
                  <a:pt x="233" y="778"/>
                </a:lnTo>
                <a:lnTo>
                  <a:pt x="239" y="791"/>
                </a:lnTo>
                <a:lnTo>
                  <a:pt x="239" y="828"/>
                </a:lnTo>
                <a:lnTo>
                  <a:pt x="245" y="847"/>
                </a:lnTo>
                <a:lnTo>
                  <a:pt x="245" y="885"/>
                </a:lnTo>
                <a:lnTo>
                  <a:pt x="251" y="904"/>
                </a:lnTo>
                <a:lnTo>
                  <a:pt x="251" y="935"/>
                </a:lnTo>
                <a:lnTo>
                  <a:pt x="258" y="948"/>
                </a:lnTo>
                <a:lnTo>
                  <a:pt x="258" y="960"/>
                </a:lnTo>
                <a:lnTo>
                  <a:pt x="264" y="954"/>
                </a:lnTo>
                <a:lnTo>
                  <a:pt x="264" y="929"/>
                </a:lnTo>
                <a:lnTo>
                  <a:pt x="270" y="904"/>
                </a:lnTo>
                <a:lnTo>
                  <a:pt x="270" y="835"/>
                </a:lnTo>
                <a:lnTo>
                  <a:pt x="276" y="784"/>
                </a:lnTo>
                <a:lnTo>
                  <a:pt x="276" y="734"/>
                </a:lnTo>
                <a:lnTo>
                  <a:pt x="283" y="678"/>
                </a:lnTo>
                <a:lnTo>
                  <a:pt x="283" y="546"/>
                </a:lnTo>
                <a:lnTo>
                  <a:pt x="289" y="477"/>
                </a:lnTo>
                <a:lnTo>
                  <a:pt x="289" y="345"/>
                </a:lnTo>
                <a:lnTo>
                  <a:pt x="295" y="282"/>
                </a:lnTo>
                <a:lnTo>
                  <a:pt x="295" y="175"/>
                </a:lnTo>
                <a:lnTo>
                  <a:pt x="302" y="125"/>
                </a:lnTo>
                <a:lnTo>
                  <a:pt x="302" y="56"/>
                </a:lnTo>
                <a:lnTo>
                  <a:pt x="308" y="31"/>
                </a:lnTo>
                <a:lnTo>
                  <a:pt x="308" y="0"/>
                </a:lnTo>
                <a:lnTo>
                  <a:pt x="314" y="0"/>
                </a:lnTo>
                <a:lnTo>
                  <a:pt x="314" y="12"/>
                </a:lnTo>
                <a:lnTo>
                  <a:pt x="320" y="18"/>
                </a:lnTo>
                <a:lnTo>
                  <a:pt x="320" y="56"/>
                </a:lnTo>
                <a:lnTo>
                  <a:pt x="327" y="75"/>
                </a:lnTo>
                <a:lnTo>
                  <a:pt x="327" y="113"/>
                </a:lnTo>
                <a:lnTo>
                  <a:pt x="333" y="131"/>
                </a:lnTo>
                <a:lnTo>
                  <a:pt x="333" y="163"/>
                </a:lnTo>
                <a:lnTo>
                  <a:pt x="339" y="182"/>
                </a:lnTo>
                <a:lnTo>
                  <a:pt x="339" y="207"/>
                </a:lnTo>
                <a:lnTo>
                  <a:pt x="345" y="219"/>
                </a:lnTo>
                <a:lnTo>
                  <a:pt x="345" y="238"/>
                </a:lnTo>
                <a:lnTo>
                  <a:pt x="352" y="251"/>
                </a:lnTo>
                <a:lnTo>
                  <a:pt x="352" y="276"/>
                </a:lnTo>
                <a:lnTo>
                  <a:pt x="358" y="288"/>
                </a:lnTo>
                <a:lnTo>
                  <a:pt x="358" y="301"/>
                </a:lnTo>
                <a:lnTo>
                  <a:pt x="364" y="314"/>
                </a:lnTo>
                <a:lnTo>
                  <a:pt x="364" y="345"/>
                </a:lnTo>
                <a:lnTo>
                  <a:pt x="371" y="357"/>
                </a:lnTo>
                <a:lnTo>
                  <a:pt x="371" y="389"/>
                </a:lnTo>
                <a:lnTo>
                  <a:pt x="377" y="401"/>
                </a:lnTo>
                <a:lnTo>
                  <a:pt x="377" y="427"/>
                </a:lnTo>
                <a:lnTo>
                  <a:pt x="383" y="439"/>
                </a:lnTo>
                <a:lnTo>
                  <a:pt x="383" y="458"/>
                </a:lnTo>
                <a:lnTo>
                  <a:pt x="389" y="464"/>
                </a:lnTo>
                <a:lnTo>
                  <a:pt x="389" y="470"/>
                </a:lnTo>
                <a:lnTo>
                  <a:pt x="396" y="477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22" name="Freeform 62"/>
          <p:cNvSpPr>
            <a:spLocks/>
          </p:cNvSpPr>
          <p:nvPr/>
        </p:nvSpPr>
        <p:spPr bwMode="auto">
          <a:xfrm>
            <a:off x="3994150" y="3659188"/>
            <a:ext cx="296863" cy="1054100"/>
          </a:xfrm>
          <a:custGeom>
            <a:avLst/>
            <a:gdLst>
              <a:gd name="T0" fmla="*/ 0 w 270"/>
              <a:gd name="T1" fmla="*/ 483 h 960"/>
              <a:gd name="T2" fmla="*/ 6 w 270"/>
              <a:gd name="T3" fmla="*/ 508 h 960"/>
              <a:gd name="T4" fmla="*/ 12 w 270"/>
              <a:gd name="T5" fmla="*/ 533 h 960"/>
              <a:gd name="T6" fmla="*/ 19 w 270"/>
              <a:gd name="T7" fmla="*/ 577 h 960"/>
              <a:gd name="T8" fmla="*/ 25 w 270"/>
              <a:gd name="T9" fmla="*/ 621 h 960"/>
              <a:gd name="T10" fmla="*/ 31 w 270"/>
              <a:gd name="T11" fmla="*/ 665 h 960"/>
              <a:gd name="T12" fmla="*/ 37 w 270"/>
              <a:gd name="T13" fmla="*/ 690 h 960"/>
              <a:gd name="T14" fmla="*/ 44 w 270"/>
              <a:gd name="T15" fmla="*/ 728 h 960"/>
              <a:gd name="T16" fmla="*/ 50 w 270"/>
              <a:gd name="T17" fmla="*/ 766 h 960"/>
              <a:gd name="T18" fmla="*/ 56 w 270"/>
              <a:gd name="T19" fmla="*/ 810 h 960"/>
              <a:gd name="T20" fmla="*/ 62 w 270"/>
              <a:gd name="T21" fmla="*/ 866 h 960"/>
              <a:gd name="T22" fmla="*/ 69 w 270"/>
              <a:gd name="T23" fmla="*/ 923 h 960"/>
              <a:gd name="T24" fmla="*/ 75 w 270"/>
              <a:gd name="T25" fmla="*/ 960 h 960"/>
              <a:gd name="T26" fmla="*/ 81 w 270"/>
              <a:gd name="T27" fmla="*/ 948 h 960"/>
              <a:gd name="T28" fmla="*/ 88 w 270"/>
              <a:gd name="T29" fmla="*/ 872 h 960"/>
              <a:gd name="T30" fmla="*/ 94 w 270"/>
              <a:gd name="T31" fmla="*/ 734 h 960"/>
              <a:gd name="T32" fmla="*/ 100 w 270"/>
              <a:gd name="T33" fmla="*/ 546 h 960"/>
              <a:gd name="T34" fmla="*/ 106 w 270"/>
              <a:gd name="T35" fmla="*/ 345 h 960"/>
              <a:gd name="T36" fmla="*/ 113 w 270"/>
              <a:gd name="T37" fmla="*/ 226 h 960"/>
              <a:gd name="T38" fmla="*/ 119 w 270"/>
              <a:gd name="T39" fmla="*/ 88 h 960"/>
              <a:gd name="T40" fmla="*/ 125 w 270"/>
              <a:gd name="T41" fmla="*/ 12 h 960"/>
              <a:gd name="T42" fmla="*/ 138 w 270"/>
              <a:gd name="T43" fmla="*/ 6 h 960"/>
              <a:gd name="T44" fmla="*/ 144 w 270"/>
              <a:gd name="T45" fmla="*/ 50 h 960"/>
              <a:gd name="T46" fmla="*/ 150 w 270"/>
              <a:gd name="T47" fmla="*/ 113 h 960"/>
              <a:gd name="T48" fmla="*/ 157 w 270"/>
              <a:gd name="T49" fmla="*/ 163 h 960"/>
              <a:gd name="T50" fmla="*/ 163 w 270"/>
              <a:gd name="T51" fmla="*/ 207 h 960"/>
              <a:gd name="T52" fmla="*/ 169 w 270"/>
              <a:gd name="T53" fmla="*/ 238 h 960"/>
              <a:gd name="T54" fmla="*/ 175 w 270"/>
              <a:gd name="T55" fmla="*/ 276 h 960"/>
              <a:gd name="T56" fmla="*/ 182 w 270"/>
              <a:gd name="T57" fmla="*/ 314 h 960"/>
              <a:gd name="T58" fmla="*/ 188 w 270"/>
              <a:gd name="T59" fmla="*/ 357 h 960"/>
              <a:gd name="T60" fmla="*/ 194 w 270"/>
              <a:gd name="T61" fmla="*/ 389 h 960"/>
              <a:gd name="T62" fmla="*/ 201 w 270"/>
              <a:gd name="T63" fmla="*/ 427 h 960"/>
              <a:gd name="T64" fmla="*/ 207 w 270"/>
              <a:gd name="T65" fmla="*/ 458 h 960"/>
              <a:gd name="T66" fmla="*/ 213 w 270"/>
              <a:gd name="T67" fmla="*/ 470 h 960"/>
              <a:gd name="T68" fmla="*/ 219 w 270"/>
              <a:gd name="T69" fmla="*/ 489 h 960"/>
              <a:gd name="T70" fmla="*/ 226 w 270"/>
              <a:gd name="T71" fmla="*/ 508 h 960"/>
              <a:gd name="T72" fmla="*/ 232 w 270"/>
              <a:gd name="T73" fmla="*/ 540 h 960"/>
              <a:gd name="T74" fmla="*/ 238 w 270"/>
              <a:gd name="T75" fmla="*/ 577 h 960"/>
              <a:gd name="T76" fmla="*/ 244 w 270"/>
              <a:gd name="T77" fmla="*/ 627 h 960"/>
              <a:gd name="T78" fmla="*/ 251 w 270"/>
              <a:gd name="T79" fmla="*/ 665 h 960"/>
              <a:gd name="T80" fmla="*/ 257 w 270"/>
              <a:gd name="T81" fmla="*/ 703 h 960"/>
              <a:gd name="T82" fmla="*/ 263 w 270"/>
              <a:gd name="T83" fmla="*/ 740 h 960"/>
              <a:gd name="T84" fmla="*/ 270 w 270"/>
              <a:gd name="T85" fmla="*/ 766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70" h="960">
                <a:moveTo>
                  <a:pt x="0" y="477"/>
                </a:moveTo>
                <a:lnTo>
                  <a:pt x="0" y="483"/>
                </a:lnTo>
                <a:lnTo>
                  <a:pt x="6" y="489"/>
                </a:lnTo>
                <a:lnTo>
                  <a:pt x="6" y="508"/>
                </a:lnTo>
                <a:lnTo>
                  <a:pt x="12" y="514"/>
                </a:lnTo>
                <a:lnTo>
                  <a:pt x="12" y="533"/>
                </a:lnTo>
                <a:lnTo>
                  <a:pt x="19" y="552"/>
                </a:lnTo>
                <a:lnTo>
                  <a:pt x="19" y="577"/>
                </a:lnTo>
                <a:lnTo>
                  <a:pt x="25" y="596"/>
                </a:lnTo>
                <a:lnTo>
                  <a:pt x="25" y="621"/>
                </a:lnTo>
                <a:lnTo>
                  <a:pt x="31" y="640"/>
                </a:lnTo>
                <a:lnTo>
                  <a:pt x="31" y="665"/>
                </a:lnTo>
                <a:lnTo>
                  <a:pt x="37" y="678"/>
                </a:lnTo>
                <a:lnTo>
                  <a:pt x="37" y="690"/>
                </a:lnTo>
                <a:lnTo>
                  <a:pt x="44" y="703"/>
                </a:lnTo>
                <a:lnTo>
                  <a:pt x="44" y="728"/>
                </a:lnTo>
                <a:lnTo>
                  <a:pt x="50" y="740"/>
                </a:lnTo>
                <a:lnTo>
                  <a:pt x="50" y="766"/>
                </a:lnTo>
                <a:lnTo>
                  <a:pt x="56" y="778"/>
                </a:lnTo>
                <a:lnTo>
                  <a:pt x="56" y="810"/>
                </a:lnTo>
                <a:lnTo>
                  <a:pt x="62" y="828"/>
                </a:lnTo>
                <a:lnTo>
                  <a:pt x="62" y="866"/>
                </a:lnTo>
                <a:lnTo>
                  <a:pt x="69" y="885"/>
                </a:lnTo>
                <a:lnTo>
                  <a:pt x="69" y="923"/>
                </a:lnTo>
                <a:lnTo>
                  <a:pt x="75" y="935"/>
                </a:lnTo>
                <a:lnTo>
                  <a:pt x="75" y="960"/>
                </a:lnTo>
                <a:lnTo>
                  <a:pt x="81" y="954"/>
                </a:lnTo>
                <a:lnTo>
                  <a:pt x="81" y="948"/>
                </a:lnTo>
                <a:lnTo>
                  <a:pt x="88" y="929"/>
                </a:lnTo>
                <a:lnTo>
                  <a:pt x="88" y="872"/>
                </a:lnTo>
                <a:lnTo>
                  <a:pt x="94" y="835"/>
                </a:lnTo>
                <a:lnTo>
                  <a:pt x="94" y="734"/>
                </a:lnTo>
                <a:lnTo>
                  <a:pt x="100" y="671"/>
                </a:lnTo>
                <a:lnTo>
                  <a:pt x="100" y="546"/>
                </a:lnTo>
                <a:lnTo>
                  <a:pt x="106" y="477"/>
                </a:lnTo>
                <a:lnTo>
                  <a:pt x="106" y="345"/>
                </a:lnTo>
                <a:lnTo>
                  <a:pt x="113" y="282"/>
                </a:lnTo>
                <a:lnTo>
                  <a:pt x="113" y="226"/>
                </a:lnTo>
                <a:lnTo>
                  <a:pt x="119" y="175"/>
                </a:lnTo>
                <a:lnTo>
                  <a:pt x="119" y="88"/>
                </a:lnTo>
                <a:lnTo>
                  <a:pt x="125" y="56"/>
                </a:lnTo>
                <a:lnTo>
                  <a:pt x="125" y="12"/>
                </a:lnTo>
                <a:lnTo>
                  <a:pt x="131" y="0"/>
                </a:lnTo>
                <a:lnTo>
                  <a:pt x="138" y="6"/>
                </a:lnTo>
                <a:lnTo>
                  <a:pt x="138" y="37"/>
                </a:lnTo>
                <a:lnTo>
                  <a:pt x="144" y="50"/>
                </a:lnTo>
                <a:lnTo>
                  <a:pt x="144" y="94"/>
                </a:lnTo>
                <a:lnTo>
                  <a:pt x="150" y="113"/>
                </a:lnTo>
                <a:lnTo>
                  <a:pt x="150" y="144"/>
                </a:lnTo>
                <a:lnTo>
                  <a:pt x="157" y="163"/>
                </a:lnTo>
                <a:lnTo>
                  <a:pt x="157" y="194"/>
                </a:lnTo>
                <a:lnTo>
                  <a:pt x="163" y="207"/>
                </a:lnTo>
                <a:lnTo>
                  <a:pt x="163" y="226"/>
                </a:lnTo>
                <a:lnTo>
                  <a:pt x="169" y="238"/>
                </a:lnTo>
                <a:lnTo>
                  <a:pt x="169" y="263"/>
                </a:lnTo>
                <a:lnTo>
                  <a:pt x="175" y="276"/>
                </a:lnTo>
                <a:lnTo>
                  <a:pt x="175" y="301"/>
                </a:lnTo>
                <a:lnTo>
                  <a:pt x="182" y="314"/>
                </a:lnTo>
                <a:lnTo>
                  <a:pt x="182" y="345"/>
                </a:lnTo>
                <a:lnTo>
                  <a:pt x="188" y="357"/>
                </a:lnTo>
                <a:lnTo>
                  <a:pt x="188" y="376"/>
                </a:lnTo>
                <a:lnTo>
                  <a:pt x="194" y="389"/>
                </a:lnTo>
                <a:lnTo>
                  <a:pt x="194" y="414"/>
                </a:lnTo>
                <a:lnTo>
                  <a:pt x="201" y="427"/>
                </a:lnTo>
                <a:lnTo>
                  <a:pt x="201" y="445"/>
                </a:lnTo>
                <a:lnTo>
                  <a:pt x="207" y="458"/>
                </a:lnTo>
                <a:lnTo>
                  <a:pt x="207" y="464"/>
                </a:lnTo>
                <a:lnTo>
                  <a:pt x="213" y="470"/>
                </a:lnTo>
                <a:lnTo>
                  <a:pt x="213" y="483"/>
                </a:lnTo>
                <a:lnTo>
                  <a:pt x="219" y="489"/>
                </a:lnTo>
                <a:lnTo>
                  <a:pt x="219" y="496"/>
                </a:lnTo>
                <a:lnTo>
                  <a:pt x="226" y="508"/>
                </a:lnTo>
                <a:lnTo>
                  <a:pt x="226" y="527"/>
                </a:lnTo>
                <a:lnTo>
                  <a:pt x="232" y="540"/>
                </a:lnTo>
                <a:lnTo>
                  <a:pt x="232" y="565"/>
                </a:lnTo>
                <a:lnTo>
                  <a:pt x="238" y="577"/>
                </a:lnTo>
                <a:lnTo>
                  <a:pt x="238" y="609"/>
                </a:lnTo>
                <a:lnTo>
                  <a:pt x="244" y="627"/>
                </a:lnTo>
                <a:lnTo>
                  <a:pt x="244" y="653"/>
                </a:lnTo>
                <a:lnTo>
                  <a:pt x="251" y="665"/>
                </a:lnTo>
                <a:lnTo>
                  <a:pt x="251" y="690"/>
                </a:lnTo>
                <a:lnTo>
                  <a:pt x="257" y="703"/>
                </a:lnTo>
                <a:lnTo>
                  <a:pt x="257" y="728"/>
                </a:lnTo>
                <a:lnTo>
                  <a:pt x="263" y="740"/>
                </a:lnTo>
                <a:lnTo>
                  <a:pt x="263" y="753"/>
                </a:lnTo>
                <a:lnTo>
                  <a:pt x="270" y="766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23" name="Rectangle 63"/>
          <p:cNvSpPr>
            <a:spLocks noChangeArrowheads="1"/>
          </p:cNvSpPr>
          <p:nvPr/>
        </p:nvSpPr>
        <p:spPr bwMode="auto">
          <a:xfrm>
            <a:off x="1254125" y="3294063"/>
            <a:ext cx="25273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>
                <a:solidFill>
                  <a:srgbClr val="000000"/>
                </a:solidFill>
              </a:rPr>
              <a:t>The Reference and the Output</a:t>
            </a:r>
            <a:endParaRPr lang="en-US" sz="1400" b="1"/>
          </a:p>
        </p:txBody>
      </p:sp>
      <p:sp>
        <p:nvSpPr>
          <p:cNvPr id="66624" name="Rectangle 64"/>
          <p:cNvSpPr>
            <a:spLocks noChangeArrowheads="1"/>
          </p:cNvSpPr>
          <p:nvPr/>
        </p:nvSpPr>
        <p:spPr bwMode="auto">
          <a:xfrm>
            <a:off x="5019675" y="3573463"/>
            <a:ext cx="3546475" cy="15684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25" name="Rectangle 65"/>
          <p:cNvSpPr>
            <a:spLocks noChangeArrowheads="1"/>
          </p:cNvSpPr>
          <p:nvPr/>
        </p:nvSpPr>
        <p:spPr bwMode="auto">
          <a:xfrm>
            <a:off x="5019675" y="3573463"/>
            <a:ext cx="3546475" cy="1568450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26" name="Freeform 66"/>
          <p:cNvSpPr>
            <a:spLocks/>
          </p:cNvSpPr>
          <p:nvPr/>
        </p:nvSpPr>
        <p:spPr bwMode="auto">
          <a:xfrm>
            <a:off x="5019675" y="3573463"/>
            <a:ext cx="1588" cy="1568450"/>
          </a:xfrm>
          <a:custGeom>
            <a:avLst/>
            <a:gdLst>
              <a:gd name="T0" fmla="*/ 227 h 227"/>
              <a:gd name="T1" fmla="*/ 0 h 227"/>
              <a:gd name="T2" fmla="*/ 0 h 22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27">
                <a:moveTo>
                  <a:pt x="0" y="227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27" name="Freeform 67"/>
          <p:cNvSpPr>
            <a:spLocks/>
          </p:cNvSpPr>
          <p:nvPr/>
        </p:nvSpPr>
        <p:spPr bwMode="auto">
          <a:xfrm>
            <a:off x="6199188" y="3573463"/>
            <a:ext cx="1587" cy="1568450"/>
          </a:xfrm>
          <a:custGeom>
            <a:avLst/>
            <a:gdLst>
              <a:gd name="T0" fmla="*/ 227 h 227"/>
              <a:gd name="T1" fmla="*/ 0 h 227"/>
              <a:gd name="T2" fmla="*/ 0 h 22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27">
                <a:moveTo>
                  <a:pt x="0" y="227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28" name="Freeform 68"/>
          <p:cNvSpPr>
            <a:spLocks/>
          </p:cNvSpPr>
          <p:nvPr/>
        </p:nvSpPr>
        <p:spPr bwMode="auto">
          <a:xfrm>
            <a:off x="7378700" y="3573463"/>
            <a:ext cx="0" cy="1568450"/>
          </a:xfrm>
          <a:custGeom>
            <a:avLst/>
            <a:gdLst>
              <a:gd name="T0" fmla="*/ 227 h 227"/>
              <a:gd name="T1" fmla="*/ 0 h 227"/>
              <a:gd name="T2" fmla="*/ 0 h 22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27">
                <a:moveTo>
                  <a:pt x="0" y="227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29" name="Freeform 69"/>
          <p:cNvSpPr>
            <a:spLocks/>
          </p:cNvSpPr>
          <p:nvPr/>
        </p:nvSpPr>
        <p:spPr bwMode="auto">
          <a:xfrm>
            <a:off x="8566150" y="3573463"/>
            <a:ext cx="0" cy="1568450"/>
          </a:xfrm>
          <a:custGeom>
            <a:avLst/>
            <a:gdLst>
              <a:gd name="T0" fmla="*/ 227 h 227"/>
              <a:gd name="T1" fmla="*/ 0 h 227"/>
              <a:gd name="T2" fmla="*/ 0 h 22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27">
                <a:moveTo>
                  <a:pt x="0" y="227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0" name="Freeform 70"/>
          <p:cNvSpPr>
            <a:spLocks/>
          </p:cNvSpPr>
          <p:nvPr/>
        </p:nvSpPr>
        <p:spPr bwMode="auto">
          <a:xfrm>
            <a:off x="5019675" y="5141913"/>
            <a:ext cx="3546475" cy="1587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1" name="Freeform 71"/>
          <p:cNvSpPr>
            <a:spLocks/>
          </p:cNvSpPr>
          <p:nvPr/>
        </p:nvSpPr>
        <p:spPr bwMode="auto">
          <a:xfrm>
            <a:off x="5019675" y="4748213"/>
            <a:ext cx="3546475" cy="1587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2" name="Freeform 72"/>
          <p:cNvSpPr>
            <a:spLocks/>
          </p:cNvSpPr>
          <p:nvPr/>
        </p:nvSpPr>
        <p:spPr bwMode="auto">
          <a:xfrm>
            <a:off x="5019675" y="4354513"/>
            <a:ext cx="3546475" cy="1587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3" name="Freeform 73"/>
          <p:cNvSpPr>
            <a:spLocks/>
          </p:cNvSpPr>
          <p:nvPr/>
        </p:nvSpPr>
        <p:spPr bwMode="auto">
          <a:xfrm>
            <a:off x="5019675" y="3960813"/>
            <a:ext cx="3546475" cy="1587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4" name="Freeform 74"/>
          <p:cNvSpPr>
            <a:spLocks/>
          </p:cNvSpPr>
          <p:nvPr/>
        </p:nvSpPr>
        <p:spPr bwMode="auto">
          <a:xfrm>
            <a:off x="5019675" y="3573463"/>
            <a:ext cx="3546475" cy="1587"/>
          </a:xfrm>
          <a:custGeom>
            <a:avLst/>
            <a:gdLst>
              <a:gd name="T0" fmla="*/ 0 w 514"/>
              <a:gd name="T1" fmla="*/ 514 w 514"/>
              <a:gd name="T2" fmla="*/ 514 w 51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14">
                <a:moveTo>
                  <a:pt x="0" y="0"/>
                </a:moveTo>
                <a:lnTo>
                  <a:pt x="514" y="0"/>
                </a:lnTo>
                <a:lnTo>
                  <a:pt x="514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5" name="Line 75"/>
          <p:cNvSpPr>
            <a:spLocks noChangeShapeType="1"/>
          </p:cNvSpPr>
          <p:nvPr/>
        </p:nvSpPr>
        <p:spPr bwMode="auto">
          <a:xfrm>
            <a:off x="5019675" y="3573463"/>
            <a:ext cx="35464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6" name="Line 76"/>
          <p:cNvSpPr>
            <a:spLocks noChangeShapeType="1"/>
          </p:cNvSpPr>
          <p:nvPr/>
        </p:nvSpPr>
        <p:spPr bwMode="auto">
          <a:xfrm>
            <a:off x="5019675" y="5141913"/>
            <a:ext cx="35464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7" name="Line 77"/>
          <p:cNvSpPr>
            <a:spLocks noChangeShapeType="1"/>
          </p:cNvSpPr>
          <p:nvPr/>
        </p:nvSpPr>
        <p:spPr bwMode="auto">
          <a:xfrm flipV="1">
            <a:off x="8566150" y="3573463"/>
            <a:ext cx="0" cy="15684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8" name="Line 78"/>
          <p:cNvSpPr>
            <a:spLocks noChangeShapeType="1"/>
          </p:cNvSpPr>
          <p:nvPr/>
        </p:nvSpPr>
        <p:spPr bwMode="auto">
          <a:xfrm flipV="1">
            <a:off x="5019675" y="3573463"/>
            <a:ext cx="1588" cy="15684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39" name="Line 79"/>
          <p:cNvSpPr>
            <a:spLocks noChangeShapeType="1"/>
          </p:cNvSpPr>
          <p:nvPr/>
        </p:nvSpPr>
        <p:spPr bwMode="auto">
          <a:xfrm>
            <a:off x="5019675" y="5141913"/>
            <a:ext cx="35464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40" name="Line 80"/>
          <p:cNvSpPr>
            <a:spLocks noChangeShapeType="1"/>
          </p:cNvSpPr>
          <p:nvPr/>
        </p:nvSpPr>
        <p:spPr bwMode="auto">
          <a:xfrm flipV="1">
            <a:off x="5019675" y="3573463"/>
            <a:ext cx="1588" cy="15684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41" name="Line 81"/>
          <p:cNvSpPr>
            <a:spLocks noChangeShapeType="1"/>
          </p:cNvSpPr>
          <p:nvPr/>
        </p:nvSpPr>
        <p:spPr bwMode="auto">
          <a:xfrm flipV="1">
            <a:off x="5019675" y="5100638"/>
            <a:ext cx="1588" cy="412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42" name="Line 82"/>
          <p:cNvSpPr>
            <a:spLocks noChangeShapeType="1"/>
          </p:cNvSpPr>
          <p:nvPr/>
        </p:nvSpPr>
        <p:spPr bwMode="auto">
          <a:xfrm>
            <a:off x="5019675" y="3573463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43" name="Rectangle 83"/>
          <p:cNvSpPr>
            <a:spLocks noChangeArrowheads="1"/>
          </p:cNvSpPr>
          <p:nvPr/>
        </p:nvSpPr>
        <p:spPr bwMode="auto">
          <a:xfrm>
            <a:off x="4984750" y="5162550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6644" name="Line 84"/>
          <p:cNvSpPr>
            <a:spLocks noChangeShapeType="1"/>
          </p:cNvSpPr>
          <p:nvPr/>
        </p:nvSpPr>
        <p:spPr bwMode="auto">
          <a:xfrm flipV="1">
            <a:off x="6199188" y="5100638"/>
            <a:ext cx="1587" cy="412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45" name="Line 85"/>
          <p:cNvSpPr>
            <a:spLocks noChangeShapeType="1"/>
          </p:cNvSpPr>
          <p:nvPr/>
        </p:nvSpPr>
        <p:spPr bwMode="auto">
          <a:xfrm>
            <a:off x="6199188" y="3573463"/>
            <a:ext cx="1587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46" name="Rectangle 86"/>
          <p:cNvSpPr>
            <a:spLocks noChangeArrowheads="1"/>
          </p:cNvSpPr>
          <p:nvPr/>
        </p:nvSpPr>
        <p:spPr bwMode="auto">
          <a:xfrm>
            <a:off x="6165850" y="5162550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000"/>
          </a:p>
        </p:txBody>
      </p:sp>
      <p:sp>
        <p:nvSpPr>
          <p:cNvPr id="66647" name="Line 87"/>
          <p:cNvSpPr>
            <a:spLocks noChangeShapeType="1"/>
          </p:cNvSpPr>
          <p:nvPr/>
        </p:nvSpPr>
        <p:spPr bwMode="auto">
          <a:xfrm flipV="1">
            <a:off x="7378700" y="5100638"/>
            <a:ext cx="0" cy="412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48" name="Line 88"/>
          <p:cNvSpPr>
            <a:spLocks noChangeShapeType="1"/>
          </p:cNvSpPr>
          <p:nvPr/>
        </p:nvSpPr>
        <p:spPr bwMode="auto">
          <a:xfrm>
            <a:off x="7378700" y="3573463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49" name="Rectangle 89"/>
          <p:cNvSpPr>
            <a:spLocks noChangeArrowheads="1"/>
          </p:cNvSpPr>
          <p:nvPr/>
        </p:nvSpPr>
        <p:spPr bwMode="auto">
          <a:xfrm>
            <a:off x="7304088" y="5162550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000"/>
          </a:p>
        </p:txBody>
      </p:sp>
      <p:sp>
        <p:nvSpPr>
          <p:cNvPr id="66650" name="Line 90"/>
          <p:cNvSpPr>
            <a:spLocks noChangeShapeType="1"/>
          </p:cNvSpPr>
          <p:nvPr/>
        </p:nvSpPr>
        <p:spPr bwMode="auto">
          <a:xfrm flipV="1">
            <a:off x="8566150" y="5100638"/>
            <a:ext cx="0" cy="412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51" name="Line 91"/>
          <p:cNvSpPr>
            <a:spLocks noChangeShapeType="1"/>
          </p:cNvSpPr>
          <p:nvPr/>
        </p:nvSpPr>
        <p:spPr bwMode="auto">
          <a:xfrm>
            <a:off x="8566150" y="3573463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52" name="Rectangle 92"/>
          <p:cNvSpPr>
            <a:spLocks noChangeArrowheads="1"/>
          </p:cNvSpPr>
          <p:nvPr/>
        </p:nvSpPr>
        <p:spPr bwMode="auto">
          <a:xfrm>
            <a:off x="8489950" y="5162550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 sz="1000"/>
          </a:p>
        </p:txBody>
      </p:sp>
      <p:sp>
        <p:nvSpPr>
          <p:cNvPr id="66653" name="Line 93"/>
          <p:cNvSpPr>
            <a:spLocks noChangeShapeType="1"/>
          </p:cNvSpPr>
          <p:nvPr/>
        </p:nvSpPr>
        <p:spPr bwMode="auto">
          <a:xfrm>
            <a:off x="5019675" y="5141913"/>
            <a:ext cx="3333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54" name="Line 94"/>
          <p:cNvSpPr>
            <a:spLocks noChangeShapeType="1"/>
          </p:cNvSpPr>
          <p:nvPr/>
        </p:nvSpPr>
        <p:spPr bwMode="auto">
          <a:xfrm flipH="1">
            <a:off x="8523288" y="5141913"/>
            <a:ext cx="428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55" name="Rectangle 95"/>
          <p:cNvSpPr>
            <a:spLocks noChangeArrowheads="1"/>
          </p:cNvSpPr>
          <p:nvPr/>
        </p:nvSpPr>
        <p:spPr bwMode="auto">
          <a:xfrm>
            <a:off x="4875213" y="5064125"/>
            <a:ext cx="11271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-2</a:t>
            </a:r>
            <a:endParaRPr lang="en-US" sz="1000"/>
          </a:p>
        </p:txBody>
      </p:sp>
      <p:sp>
        <p:nvSpPr>
          <p:cNvPr id="66656" name="Line 96"/>
          <p:cNvSpPr>
            <a:spLocks noChangeShapeType="1"/>
          </p:cNvSpPr>
          <p:nvPr/>
        </p:nvSpPr>
        <p:spPr bwMode="auto">
          <a:xfrm>
            <a:off x="5019675" y="4748213"/>
            <a:ext cx="3333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57" name="Line 97"/>
          <p:cNvSpPr>
            <a:spLocks noChangeShapeType="1"/>
          </p:cNvSpPr>
          <p:nvPr/>
        </p:nvSpPr>
        <p:spPr bwMode="auto">
          <a:xfrm flipH="1">
            <a:off x="8523288" y="4748213"/>
            <a:ext cx="428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58" name="Rectangle 98"/>
          <p:cNvSpPr>
            <a:spLocks noChangeArrowheads="1"/>
          </p:cNvSpPr>
          <p:nvPr/>
        </p:nvSpPr>
        <p:spPr bwMode="auto">
          <a:xfrm>
            <a:off x="4914900" y="467201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6659" name="Line 99"/>
          <p:cNvSpPr>
            <a:spLocks noChangeShapeType="1"/>
          </p:cNvSpPr>
          <p:nvPr/>
        </p:nvSpPr>
        <p:spPr bwMode="auto">
          <a:xfrm>
            <a:off x="5019675" y="4354513"/>
            <a:ext cx="3333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60" name="Line 100"/>
          <p:cNvSpPr>
            <a:spLocks noChangeShapeType="1"/>
          </p:cNvSpPr>
          <p:nvPr/>
        </p:nvSpPr>
        <p:spPr bwMode="auto">
          <a:xfrm flipH="1">
            <a:off x="8523288" y="4354513"/>
            <a:ext cx="428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61" name="Rectangle 101"/>
          <p:cNvSpPr>
            <a:spLocks noChangeArrowheads="1"/>
          </p:cNvSpPr>
          <p:nvPr/>
        </p:nvSpPr>
        <p:spPr bwMode="auto">
          <a:xfrm>
            <a:off x="4914900" y="4279900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2</a:t>
            </a:r>
            <a:endParaRPr lang="en-US" sz="1000"/>
          </a:p>
        </p:txBody>
      </p:sp>
      <p:sp>
        <p:nvSpPr>
          <p:cNvPr id="66662" name="Line 102"/>
          <p:cNvSpPr>
            <a:spLocks noChangeShapeType="1"/>
          </p:cNvSpPr>
          <p:nvPr/>
        </p:nvSpPr>
        <p:spPr bwMode="auto">
          <a:xfrm>
            <a:off x="5019675" y="3960813"/>
            <a:ext cx="3333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63" name="Line 103"/>
          <p:cNvSpPr>
            <a:spLocks noChangeShapeType="1"/>
          </p:cNvSpPr>
          <p:nvPr/>
        </p:nvSpPr>
        <p:spPr bwMode="auto">
          <a:xfrm flipH="1">
            <a:off x="8523288" y="3960813"/>
            <a:ext cx="428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64" name="Rectangle 104"/>
          <p:cNvSpPr>
            <a:spLocks noChangeArrowheads="1"/>
          </p:cNvSpPr>
          <p:nvPr/>
        </p:nvSpPr>
        <p:spPr bwMode="auto">
          <a:xfrm>
            <a:off x="4914900" y="3886200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4</a:t>
            </a:r>
            <a:endParaRPr lang="en-US" sz="1000"/>
          </a:p>
        </p:txBody>
      </p:sp>
      <p:sp>
        <p:nvSpPr>
          <p:cNvPr id="66665" name="Line 105"/>
          <p:cNvSpPr>
            <a:spLocks noChangeShapeType="1"/>
          </p:cNvSpPr>
          <p:nvPr/>
        </p:nvSpPr>
        <p:spPr bwMode="auto">
          <a:xfrm>
            <a:off x="5019675" y="3573463"/>
            <a:ext cx="3333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66" name="Line 106"/>
          <p:cNvSpPr>
            <a:spLocks noChangeShapeType="1"/>
          </p:cNvSpPr>
          <p:nvPr/>
        </p:nvSpPr>
        <p:spPr bwMode="auto">
          <a:xfrm flipH="1">
            <a:off x="8523288" y="3573463"/>
            <a:ext cx="428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67" name="Rectangle 107"/>
          <p:cNvSpPr>
            <a:spLocks noChangeArrowheads="1"/>
          </p:cNvSpPr>
          <p:nvPr/>
        </p:nvSpPr>
        <p:spPr bwMode="auto">
          <a:xfrm>
            <a:off x="4914900" y="3500438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6</a:t>
            </a:r>
            <a:endParaRPr lang="en-US" sz="1000"/>
          </a:p>
        </p:txBody>
      </p:sp>
      <p:sp>
        <p:nvSpPr>
          <p:cNvPr id="66668" name="Line 108"/>
          <p:cNvSpPr>
            <a:spLocks noChangeShapeType="1"/>
          </p:cNvSpPr>
          <p:nvPr/>
        </p:nvSpPr>
        <p:spPr bwMode="auto">
          <a:xfrm>
            <a:off x="5019675" y="3573463"/>
            <a:ext cx="35464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69" name="Line 109"/>
          <p:cNvSpPr>
            <a:spLocks noChangeShapeType="1"/>
          </p:cNvSpPr>
          <p:nvPr/>
        </p:nvSpPr>
        <p:spPr bwMode="auto">
          <a:xfrm>
            <a:off x="5019675" y="5141913"/>
            <a:ext cx="35464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70" name="Line 110"/>
          <p:cNvSpPr>
            <a:spLocks noChangeShapeType="1"/>
          </p:cNvSpPr>
          <p:nvPr/>
        </p:nvSpPr>
        <p:spPr bwMode="auto">
          <a:xfrm flipV="1">
            <a:off x="8566150" y="3573463"/>
            <a:ext cx="0" cy="15684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71" name="Line 111"/>
          <p:cNvSpPr>
            <a:spLocks noChangeShapeType="1"/>
          </p:cNvSpPr>
          <p:nvPr/>
        </p:nvSpPr>
        <p:spPr bwMode="auto">
          <a:xfrm flipV="1">
            <a:off x="5019675" y="3573463"/>
            <a:ext cx="1588" cy="15684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72" name="Freeform 112"/>
          <p:cNvSpPr>
            <a:spLocks/>
          </p:cNvSpPr>
          <p:nvPr/>
        </p:nvSpPr>
        <p:spPr bwMode="auto">
          <a:xfrm>
            <a:off x="5019675" y="3690938"/>
            <a:ext cx="455613" cy="1181100"/>
          </a:xfrm>
          <a:custGeom>
            <a:avLst/>
            <a:gdLst>
              <a:gd name="T0" fmla="*/ 6 w 414"/>
              <a:gd name="T1" fmla="*/ 810 h 1074"/>
              <a:gd name="T2" fmla="*/ 12 w 414"/>
              <a:gd name="T3" fmla="*/ 904 h 1074"/>
              <a:gd name="T4" fmla="*/ 25 w 414"/>
              <a:gd name="T5" fmla="*/ 954 h 1074"/>
              <a:gd name="T6" fmla="*/ 31 w 414"/>
              <a:gd name="T7" fmla="*/ 948 h 1074"/>
              <a:gd name="T8" fmla="*/ 37 w 414"/>
              <a:gd name="T9" fmla="*/ 785 h 1074"/>
              <a:gd name="T10" fmla="*/ 50 w 414"/>
              <a:gd name="T11" fmla="*/ 546 h 1074"/>
              <a:gd name="T12" fmla="*/ 56 w 414"/>
              <a:gd name="T13" fmla="*/ 226 h 1074"/>
              <a:gd name="T14" fmla="*/ 69 w 414"/>
              <a:gd name="T15" fmla="*/ 50 h 1074"/>
              <a:gd name="T16" fmla="*/ 81 w 414"/>
              <a:gd name="T17" fmla="*/ 6 h 1074"/>
              <a:gd name="T18" fmla="*/ 88 w 414"/>
              <a:gd name="T19" fmla="*/ 69 h 1074"/>
              <a:gd name="T20" fmla="*/ 100 w 414"/>
              <a:gd name="T21" fmla="*/ 145 h 1074"/>
              <a:gd name="T22" fmla="*/ 106 w 414"/>
              <a:gd name="T23" fmla="*/ 220 h 1074"/>
              <a:gd name="T24" fmla="*/ 119 w 414"/>
              <a:gd name="T25" fmla="*/ 264 h 1074"/>
              <a:gd name="T26" fmla="*/ 125 w 414"/>
              <a:gd name="T27" fmla="*/ 333 h 1074"/>
              <a:gd name="T28" fmla="*/ 138 w 414"/>
              <a:gd name="T29" fmla="*/ 389 h 1074"/>
              <a:gd name="T30" fmla="*/ 144 w 414"/>
              <a:gd name="T31" fmla="*/ 446 h 1074"/>
              <a:gd name="T32" fmla="*/ 157 w 414"/>
              <a:gd name="T33" fmla="*/ 471 h 1074"/>
              <a:gd name="T34" fmla="*/ 163 w 414"/>
              <a:gd name="T35" fmla="*/ 496 h 1074"/>
              <a:gd name="T36" fmla="*/ 175 w 414"/>
              <a:gd name="T37" fmla="*/ 527 h 1074"/>
              <a:gd name="T38" fmla="*/ 182 w 414"/>
              <a:gd name="T39" fmla="*/ 597 h 1074"/>
              <a:gd name="T40" fmla="*/ 194 w 414"/>
              <a:gd name="T41" fmla="*/ 653 h 1074"/>
              <a:gd name="T42" fmla="*/ 201 w 414"/>
              <a:gd name="T43" fmla="*/ 716 h 1074"/>
              <a:gd name="T44" fmla="*/ 213 w 414"/>
              <a:gd name="T45" fmla="*/ 760 h 1074"/>
              <a:gd name="T46" fmla="*/ 226 w 414"/>
              <a:gd name="T47" fmla="*/ 779 h 1074"/>
              <a:gd name="T48" fmla="*/ 238 w 414"/>
              <a:gd name="T49" fmla="*/ 741 h 1074"/>
              <a:gd name="T50" fmla="*/ 244 w 414"/>
              <a:gd name="T51" fmla="*/ 672 h 1074"/>
              <a:gd name="T52" fmla="*/ 257 w 414"/>
              <a:gd name="T53" fmla="*/ 615 h 1074"/>
              <a:gd name="T54" fmla="*/ 263 w 414"/>
              <a:gd name="T55" fmla="*/ 509 h 1074"/>
              <a:gd name="T56" fmla="*/ 276 w 414"/>
              <a:gd name="T57" fmla="*/ 389 h 1074"/>
              <a:gd name="T58" fmla="*/ 282 w 414"/>
              <a:gd name="T59" fmla="*/ 226 h 1074"/>
              <a:gd name="T60" fmla="*/ 295 w 414"/>
              <a:gd name="T61" fmla="*/ 145 h 1074"/>
              <a:gd name="T62" fmla="*/ 301 w 414"/>
              <a:gd name="T63" fmla="*/ 157 h 1074"/>
              <a:gd name="T64" fmla="*/ 314 w 414"/>
              <a:gd name="T65" fmla="*/ 264 h 1074"/>
              <a:gd name="T66" fmla="*/ 320 w 414"/>
              <a:gd name="T67" fmla="*/ 477 h 1074"/>
              <a:gd name="T68" fmla="*/ 332 w 414"/>
              <a:gd name="T69" fmla="*/ 653 h 1074"/>
              <a:gd name="T70" fmla="*/ 339 w 414"/>
              <a:gd name="T71" fmla="*/ 823 h 1074"/>
              <a:gd name="T72" fmla="*/ 351 w 414"/>
              <a:gd name="T73" fmla="*/ 904 h 1074"/>
              <a:gd name="T74" fmla="*/ 357 w 414"/>
              <a:gd name="T75" fmla="*/ 961 h 1074"/>
              <a:gd name="T76" fmla="*/ 370 w 414"/>
              <a:gd name="T77" fmla="*/ 992 h 1074"/>
              <a:gd name="T78" fmla="*/ 376 w 414"/>
              <a:gd name="T79" fmla="*/ 1011 h 1074"/>
              <a:gd name="T80" fmla="*/ 401 w 414"/>
              <a:gd name="T81" fmla="*/ 1036 h 1074"/>
              <a:gd name="T82" fmla="*/ 408 w 414"/>
              <a:gd name="T83" fmla="*/ 1061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14" h="1074">
                <a:moveTo>
                  <a:pt x="0" y="766"/>
                </a:moveTo>
                <a:lnTo>
                  <a:pt x="0" y="791"/>
                </a:lnTo>
                <a:lnTo>
                  <a:pt x="6" y="810"/>
                </a:lnTo>
                <a:lnTo>
                  <a:pt x="6" y="848"/>
                </a:lnTo>
                <a:lnTo>
                  <a:pt x="12" y="866"/>
                </a:lnTo>
                <a:lnTo>
                  <a:pt x="12" y="904"/>
                </a:lnTo>
                <a:lnTo>
                  <a:pt x="19" y="923"/>
                </a:lnTo>
                <a:lnTo>
                  <a:pt x="19" y="948"/>
                </a:lnTo>
                <a:lnTo>
                  <a:pt x="25" y="954"/>
                </a:lnTo>
                <a:lnTo>
                  <a:pt x="25" y="961"/>
                </a:lnTo>
                <a:lnTo>
                  <a:pt x="25" y="954"/>
                </a:lnTo>
                <a:lnTo>
                  <a:pt x="31" y="948"/>
                </a:lnTo>
                <a:lnTo>
                  <a:pt x="31" y="904"/>
                </a:lnTo>
                <a:lnTo>
                  <a:pt x="37" y="873"/>
                </a:lnTo>
                <a:lnTo>
                  <a:pt x="37" y="785"/>
                </a:lnTo>
                <a:lnTo>
                  <a:pt x="44" y="728"/>
                </a:lnTo>
                <a:lnTo>
                  <a:pt x="44" y="609"/>
                </a:lnTo>
                <a:lnTo>
                  <a:pt x="50" y="546"/>
                </a:lnTo>
                <a:lnTo>
                  <a:pt x="50" y="408"/>
                </a:lnTo>
                <a:lnTo>
                  <a:pt x="56" y="345"/>
                </a:lnTo>
                <a:lnTo>
                  <a:pt x="56" y="226"/>
                </a:lnTo>
                <a:lnTo>
                  <a:pt x="62" y="170"/>
                </a:lnTo>
                <a:lnTo>
                  <a:pt x="62" y="88"/>
                </a:lnTo>
                <a:lnTo>
                  <a:pt x="69" y="50"/>
                </a:lnTo>
                <a:lnTo>
                  <a:pt x="69" y="13"/>
                </a:lnTo>
                <a:lnTo>
                  <a:pt x="75" y="0"/>
                </a:lnTo>
                <a:lnTo>
                  <a:pt x="81" y="6"/>
                </a:lnTo>
                <a:lnTo>
                  <a:pt x="81" y="19"/>
                </a:lnTo>
                <a:lnTo>
                  <a:pt x="88" y="31"/>
                </a:lnTo>
                <a:lnTo>
                  <a:pt x="88" y="69"/>
                </a:lnTo>
                <a:lnTo>
                  <a:pt x="94" y="88"/>
                </a:lnTo>
                <a:lnTo>
                  <a:pt x="94" y="132"/>
                </a:lnTo>
                <a:lnTo>
                  <a:pt x="100" y="145"/>
                </a:lnTo>
                <a:lnTo>
                  <a:pt x="100" y="182"/>
                </a:lnTo>
                <a:lnTo>
                  <a:pt x="106" y="195"/>
                </a:lnTo>
                <a:lnTo>
                  <a:pt x="106" y="220"/>
                </a:lnTo>
                <a:lnTo>
                  <a:pt x="113" y="232"/>
                </a:lnTo>
                <a:lnTo>
                  <a:pt x="113" y="251"/>
                </a:lnTo>
                <a:lnTo>
                  <a:pt x="119" y="264"/>
                </a:lnTo>
                <a:lnTo>
                  <a:pt x="119" y="289"/>
                </a:lnTo>
                <a:lnTo>
                  <a:pt x="125" y="301"/>
                </a:lnTo>
                <a:lnTo>
                  <a:pt x="125" y="333"/>
                </a:lnTo>
                <a:lnTo>
                  <a:pt x="132" y="345"/>
                </a:lnTo>
                <a:lnTo>
                  <a:pt x="132" y="377"/>
                </a:lnTo>
                <a:lnTo>
                  <a:pt x="138" y="389"/>
                </a:lnTo>
                <a:lnTo>
                  <a:pt x="138" y="421"/>
                </a:lnTo>
                <a:lnTo>
                  <a:pt x="144" y="427"/>
                </a:lnTo>
                <a:lnTo>
                  <a:pt x="144" y="446"/>
                </a:lnTo>
                <a:lnTo>
                  <a:pt x="150" y="458"/>
                </a:lnTo>
                <a:lnTo>
                  <a:pt x="150" y="465"/>
                </a:lnTo>
                <a:lnTo>
                  <a:pt x="157" y="471"/>
                </a:lnTo>
                <a:lnTo>
                  <a:pt x="157" y="477"/>
                </a:lnTo>
                <a:lnTo>
                  <a:pt x="163" y="484"/>
                </a:lnTo>
                <a:lnTo>
                  <a:pt x="163" y="496"/>
                </a:lnTo>
                <a:lnTo>
                  <a:pt x="169" y="502"/>
                </a:lnTo>
                <a:lnTo>
                  <a:pt x="169" y="515"/>
                </a:lnTo>
                <a:lnTo>
                  <a:pt x="175" y="527"/>
                </a:lnTo>
                <a:lnTo>
                  <a:pt x="175" y="553"/>
                </a:lnTo>
                <a:lnTo>
                  <a:pt x="182" y="565"/>
                </a:lnTo>
                <a:lnTo>
                  <a:pt x="182" y="597"/>
                </a:lnTo>
                <a:lnTo>
                  <a:pt x="188" y="609"/>
                </a:lnTo>
                <a:lnTo>
                  <a:pt x="188" y="640"/>
                </a:lnTo>
                <a:lnTo>
                  <a:pt x="194" y="653"/>
                </a:lnTo>
                <a:lnTo>
                  <a:pt x="194" y="678"/>
                </a:lnTo>
                <a:lnTo>
                  <a:pt x="201" y="691"/>
                </a:lnTo>
                <a:lnTo>
                  <a:pt x="201" y="716"/>
                </a:lnTo>
                <a:lnTo>
                  <a:pt x="207" y="728"/>
                </a:lnTo>
                <a:lnTo>
                  <a:pt x="207" y="747"/>
                </a:lnTo>
                <a:lnTo>
                  <a:pt x="213" y="760"/>
                </a:lnTo>
                <a:lnTo>
                  <a:pt x="213" y="772"/>
                </a:lnTo>
                <a:lnTo>
                  <a:pt x="219" y="779"/>
                </a:lnTo>
                <a:lnTo>
                  <a:pt x="226" y="779"/>
                </a:lnTo>
                <a:lnTo>
                  <a:pt x="232" y="766"/>
                </a:lnTo>
                <a:lnTo>
                  <a:pt x="232" y="753"/>
                </a:lnTo>
                <a:lnTo>
                  <a:pt x="238" y="741"/>
                </a:lnTo>
                <a:lnTo>
                  <a:pt x="238" y="716"/>
                </a:lnTo>
                <a:lnTo>
                  <a:pt x="244" y="697"/>
                </a:lnTo>
                <a:lnTo>
                  <a:pt x="244" y="672"/>
                </a:lnTo>
                <a:lnTo>
                  <a:pt x="251" y="659"/>
                </a:lnTo>
                <a:lnTo>
                  <a:pt x="251" y="628"/>
                </a:lnTo>
                <a:lnTo>
                  <a:pt x="257" y="615"/>
                </a:lnTo>
                <a:lnTo>
                  <a:pt x="257" y="578"/>
                </a:lnTo>
                <a:lnTo>
                  <a:pt x="263" y="559"/>
                </a:lnTo>
                <a:lnTo>
                  <a:pt x="263" y="509"/>
                </a:lnTo>
                <a:lnTo>
                  <a:pt x="270" y="484"/>
                </a:lnTo>
                <a:lnTo>
                  <a:pt x="270" y="421"/>
                </a:lnTo>
                <a:lnTo>
                  <a:pt x="276" y="389"/>
                </a:lnTo>
                <a:lnTo>
                  <a:pt x="276" y="320"/>
                </a:lnTo>
                <a:lnTo>
                  <a:pt x="282" y="283"/>
                </a:lnTo>
                <a:lnTo>
                  <a:pt x="282" y="226"/>
                </a:lnTo>
                <a:lnTo>
                  <a:pt x="288" y="195"/>
                </a:lnTo>
                <a:lnTo>
                  <a:pt x="288" y="157"/>
                </a:lnTo>
                <a:lnTo>
                  <a:pt x="295" y="145"/>
                </a:lnTo>
                <a:lnTo>
                  <a:pt x="295" y="138"/>
                </a:lnTo>
                <a:lnTo>
                  <a:pt x="301" y="145"/>
                </a:lnTo>
                <a:lnTo>
                  <a:pt x="301" y="157"/>
                </a:lnTo>
                <a:lnTo>
                  <a:pt x="307" y="176"/>
                </a:lnTo>
                <a:lnTo>
                  <a:pt x="307" y="226"/>
                </a:lnTo>
                <a:lnTo>
                  <a:pt x="314" y="264"/>
                </a:lnTo>
                <a:lnTo>
                  <a:pt x="314" y="345"/>
                </a:lnTo>
                <a:lnTo>
                  <a:pt x="320" y="389"/>
                </a:lnTo>
                <a:lnTo>
                  <a:pt x="320" y="477"/>
                </a:lnTo>
                <a:lnTo>
                  <a:pt x="326" y="527"/>
                </a:lnTo>
                <a:lnTo>
                  <a:pt x="326" y="615"/>
                </a:lnTo>
                <a:lnTo>
                  <a:pt x="332" y="653"/>
                </a:lnTo>
                <a:lnTo>
                  <a:pt x="332" y="728"/>
                </a:lnTo>
                <a:lnTo>
                  <a:pt x="339" y="760"/>
                </a:lnTo>
                <a:lnTo>
                  <a:pt x="339" y="823"/>
                </a:lnTo>
                <a:lnTo>
                  <a:pt x="345" y="841"/>
                </a:lnTo>
                <a:lnTo>
                  <a:pt x="345" y="885"/>
                </a:lnTo>
                <a:lnTo>
                  <a:pt x="351" y="904"/>
                </a:lnTo>
                <a:lnTo>
                  <a:pt x="351" y="929"/>
                </a:lnTo>
                <a:lnTo>
                  <a:pt x="357" y="942"/>
                </a:lnTo>
                <a:lnTo>
                  <a:pt x="357" y="961"/>
                </a:lnTo>
                <a:lnTo>
                  <a:pt x="364" y="967"/>
                </a:lnTo>
                <a:lnTo>
                  <a:pt x="364" y="986"/>
                </a:lnTo>
                <a:lnTo>
                  <a:pt x="370" y="992"/>
                </a:lnTo>
                <a:lnTo>
                  <a:pt x="370" y="998"/>
                </a:lnTo>
                <a:lnTo>
                  <a:pt x="376" y="1005"/>
                </a:lnTo>
                <a:lnTo>
                  <a:pt x="376" y="1011"/>
                </a:lnTo>
                <a:lnTo>
                  <a:pt x="395" y="1023"/>
                </a:lnTo>
                <a:lnTo>
                  <a:pt x="395" y="1030"/>
                </a:lnTo>
                <a:lnTo>
                  <a:pt x="401" y="1036"/>
                </a:lnTo>
                <a:lnTo>
                  <a:pt x="401" y="1042"/>
                </a:lnTo>
                <a:lnTo>
                  <a:pt x="408" y="1049"/>
                </a:lnTo>
                <a:lnTo>
                  <a:pt x="408" y="1061"/>
                </a:lnTo>
                <a:lnTo>
                  <a:pt x="414" y="1067"/>
                </a:lnTo>
                <a:lnTo>
                  <a:pt x="414" y="1074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73" name="Freeform 113"/>
          <p:cNvSpPr>
            <a:spLocks/>
          </p:cNvSpPr>
          <p:nvPr/>
        </p:nvSpPr>
        <p:spPr bwMode="auto">
          <a:xfrm>
            <a:off x="5475288" y="4443413"/>
            <a:ext cx="517525" cy="484187"/>
          </a:xfrm>
          <a:custGeom>
            <a:avLst/>
            <a:gdLst>
              <a:gd name="T0" fmla="*/ 6 w 471"/>
              <a:gd name="T1" fmla="*/ 402 h 440"/>
              <a:gd name="T2" fmla="*/ 19 w 471"/>
              <a:gd name="T3" fmla="*/ 365 h 440"/>
              <a:gd name="T4" fmla="*/ 31 w 471"/>
              <a:gd name="T5" fmla="*/ 295 h 440"/>
              <a:gd name="T6" fmla="*/ 38 w 471"/>
              <a:gd name="T7" fmla="*/ 182 h 440"/>
              <a:gd name="T8" fmla="*/ 50 w 471"/>
              <a:gd name="T9" fmla="*/ 113 h 440"/>
              <a:gd name="T10" fmla="*/ 56 w 471"/>
              <a:gd name="T11" fmla="*/ 38 h 440"/>
              <a:gd name="T12" fmla="*/ 75 w 471"/>
              <a:gd name="T13" fmla="*/ 0 h 440"/>
              <a:gd name="T14" fmla="*/ 82 w 471"/>
              <a:gd name="T15" fmla="*/ 7 h 440"/>
              <a:gd name="T16" fmla="*/ 88 w 471"/>
              <a:gd name="T17" fmla="*/ 32 h 440"/>
              <a:gd name="T18" fmla="*/ 100 w 471"/>
              <a:gd name="T19" fmla="*/ 76 h 440"/>
              <a:gd name="T20" fmla="*/ 107 w 471"/>
              <a:gd name="T21" fmla="*/ 145 h 440"/>
              <a:gd name="T22" fmla="*/ 119 w 471"/>
              <a:gd name="T23" fmla="*/ 214 h 440"/>
              <a:gd name="T24" fmla="*/ 125 w 471"/>
              <a:gd name="T25" fmla="*/ 270 h 440"/>
              <a:gd name="T26" fmla="*/ 138 w 471"/>
              <a:gd name="T27" fmla="*/ 302 h 440"/>
              <a:gd name="T28" fmla="*/ 157 w 471"/>
              <a:gd name="T29" fmla="*/ 283 h 440"/>
              <a:gd name="T30" fmla="*/ 176 w 471"/>
              <a:gd name="T31" fmla="*/ 302 h 440"/>
              <a:gd name="T32" fmla="*/ 182 w 471"/>
              <a:gd name="T33" fmla="*/ 339 h 440"/>
              <a:gd name="T34" fmla="*/ 194 w 471"/>
              <a:gd name="T35" fmla="*/ 365 h 440"/>
              <a:gd name="T36" fmla="*/ 213 w 471"/>
              <a:gd name="T37" fmla="*/ 352 h 440"/>
              <a:gd name="T38" fmla="*/ 220 w 471"/>
              <a:gd name="T39" fmla="*/ 321 h 440"/>
              <a:gd name="T40" fmla="*/ 232 w 471"/>
              <a:gd name="T41" fmla="*/ 277 h 440"/>
              <a:gd name="T42" fmla="*/ 238 w 471"/>
              <a:gd name="T43" fmla="*/ 214 h 440"/>
              <a:gd name="T44" fmla="*/ 251 w 471"/>
              <a:gd name="T45" fmla="*/ 164 h 440"/>
              <a:gd name="T46" fmla="*/ 257 w 471"/>
              <a:gd name="T47" fmla="*/ 120 h 440"/>
              <a:gd name="T48" fmla="*/ 270 w 471"/>
              <a:gd name="T49" fmla="*/ 113 h 440"/>
              <a:gd name="T50" fmla="*/ 282 w 471"/>
              <a:gd name="T51" fmla="*/ 139 h 440"/>
              <a:gd name="T52" fmla="*/ 295 w 471"/>
              <a:gd name="T53" fmla="*/ 170 h 440"/>
              <a:gd name="T54" fmla="*/ 301 w 471"/>
              <a:gd name="T55" fmla="*/ 208 h 440"/>
              <a:gd name="T56" fmla="*/ 314 w 471"/>
              <a:gd name="T57" fmla="*/ 233 h 440"/>
              <a:gd name="T58" fmla="*/ 320 w 471"/>
              <a:gd name="T59" fmla="*/ 264 h 440"/>
              <a:gd name="T60" fmla="*/ 333 w 471"/>
              <a:gd name="T61" fmla="*/ 295 h 440"/>
              <a:gd name="T62" fmla="*/ 339 w 471"/>
              <a:gd name="T63" fmla="*/ 346 h 440"/>
              <a:gd name="T64" fmla="*/ 351 w 471"/>
              <a:gd name="T65" fmla="*/ 390 h 440"/>
              <a:gd name="T66" fmla="*/ 358 w 471"/>
              <a:gd name="T67" fmla="*/ 415 h 440"/>
              <a:gd name="T68" fmla="*/ 370 w 471"/>
              <a:gd name="T69" fmla="*/ 434 h 440"/>
              <a:gd name="T70" fmla="*/ 395 w 471"/>
              <a:gd name="T71" fmla="*/ 427 h 440"/>
              <a:gd name="T72" fmla="*/ 408 w 471"/>
              <a:gd name="T73" fmla="*/ 408 h 440"/>
              <a:gd name="T74" fmla="*/ 414 w 471"/>
              <a:gd name="T75" fmla="*/ 365 h 440"/>
              <a:gd name="T76" fmla="*/ 427 w 471"/>
              <a:gd name="T77" fmla="*/ 327 h 440"/>
              <a:gd name="T78" fmla="*/ 433 w 471"/>
              <a:gd name="T79" fmla="*/ 289 h 440"/>
              <a:gd name="T80" fmla="*/ 446 w 471"/>
              <a:gd name="T81" fmla="*/ 264 h 440"/>
              <a:gd name="T82" fmla="*/ 452 w 471"/>
              <a:gd name="T83" fmla="*/ 239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71" h="440">
                <a:moveTo>
                  <a:pt x="0" y="390"/>
                </a:moveTo>
                <a:lnTo>
                  <a:pt x="12" y="402"/>
                </a:lnTo>
                <a:lnTo>
                  <a:pt x="6" y="402"/>
                </a:lnTo>
                <a:lnTo>
                  <a:pt x="12" y="390"/>
                </a:lnTo>
                <a:lnTo>
                  <a:pt x="19" y="383"/>
                </a:lnTo>
                <a:lnTo>
                  <a:pt x="19" y="365"/>
                </a:lnTo>
                <a:lnTo>
                  <a:pt x="25" y="352"/>
                </a:lnTo>
                <a:lnTo>
                  <a:pt x="25" y="314"/>
                </a:lnTo>
                <a:lnTo>
                  <a:pt x="31" y="295"/>
                </a:lnTo>
                <a:lnTo>
                  <a:pt x="31" y="252"/>
                </a:lnTo>
                <a:lnTo>
                  <a:pt x="38" y="226"/>
                </a:lnTo>
                <a:lnTo>
                  <a:pt x="38" y="182"/>
                </a:lnTo>
                <a:lnTo>
                  <a:pt x="44" y="157"/>
                </a:lnTo>
                <a:lnTo>
                  <a:pt x="44" y="139"/>
                </a:lnTo>
                <a:lnTo>
                  <a:pt x="50" y="113"/>
                </a:lnTo>
                <a:lnTo>
                  <a:pt x="50" y="76"/>
                </a:lnTo>
                <a:lnTo>
                  <a:pt x="56" y="63"/>
                </a:lnTo>
                <a:lnTo>
                  <a:pt x="56" y="38"/>
                </a:lnTo>
                <a:lnTo>
                  <a:pt x="63" y="26"/>
                </a:lnTo>
                <a:lnTo>
                  <a:pt x="63" y="13"/>
                </a:lnTo>
                <a:lnTo>
                  <a:pt x="75" y="0"/>
                </a:lnTo>
                <a:lnTo>
                  <a:pt x="69" y="0"/>
                </a:lnTo>
                <a:lnTo>
                  <a:pt x="75" y="0"/>
                </a:lnTo>
                <a:lnTo>
                  <a:pt x="82" y="7"/>
                </a:lnTo>
                <a:lnTo>
                  <a:pt x="82" y="13"/>
                </a:lnTo>
                <a:lnTo>
                  <a:pt x="88" y="19"/>
                </a:lnTo>
                <a:lnTo>
                  <a:pt x="88" y="32"/>
                </a:lnTo>
                <a:lnTo>
                  <a:pt x="94" y="38"/>
                </a:lnTo>
                <a:lnTo>
                  <a:pt x="94" y="63"/>
                </a:lnTo>
                <a:lnTo>
                  <a:pt x="100" y="76"/>
                </a:lnTo>
                <a:lnTo>
                  <a:pt x="100" y="101"/>
                </a:lnTo>
                <a:lnTo>
                  <a:pt x="107" y="113"/>
                </a:lnTo>
                <a:lnTo>
                  <a:pt x="107" y="145"/>
                </a:lnTo>
                <a:lnTo>
                  <a:pt x="113" y="164"/>
                </a:lnTo>
                <a:lnTo>
                  <a:pt x="113" y="195"/>
                </a:lnTo>
                <a:lnTo>
                  <a:pt x="119" y="214"/>
                </a:lnTo>
                <a:lnTo>
                  <a:pt x="119" y="226"/>
                </a:lnTo>
                <a:lnTo>
                  <a:pt x="125" y="245"/>
                </a:lnTo>
                <a:lnTo>
                  <a:pt x="125" y="270"/>
                </a:lnTo>
                <a:lnTo>
                  <a:pt x="132" y="277"/>
                </a:lnTo>
                <a:lnTo>
                  <a:pt x="132" y="295"/>
                </a:lnTo>
                <a:lnTo>
                  <a:pt x="138" y="302"/>
                </a:lnTo>
                <a:lnTo>
                  <a:pt x="144" y="302"/>
                </a:lnTo>
                <a:lnTo>
                  <a:pt x="151" y="289"/>
                </a:lnTo>
                <a:lnTo>
                  <a:pt x="157" y="283"/>
                </a:lnTo>
                <a:lnTo>
                  <a:pt x="163" y="289"/>
                </a:lnTo>
                <a:lnTo>
                  <a:pt x="169" y="295"/>
                </a:lnTo>
                <a:lnTo>
                  <a:pt x="176" y="302"/>
                </a:lnTo>
                <a:lnTo>
                  <a:pt x="176" y="314"/>
                </a:lnTo>
                <a:lnTo>
                  <a:pt x="182" y="327"/>
                </a:lnTo>
                <a:lnTo>
                  <a:pt x="182" y="339"/>
                </a:lnTo>
                <a:lnTo>
                  <a:pt x="188" y="346"/>
                </a:lnTo>
                <a:lnTo>
                  <a:pt x="188" y="358"/>
                </a:lnTo>
                <a:lnTo>
                  <a:pt x="194" y="365"/>
                </a:lnTo>
                <a:lnTo>
                  <a:pt x="201" y="365"/>
                </a:lnTo>
                <a:lnTo>
                  <a:pt x="207" y="358"/>
                </a:lnTo>
                <a:lnTo>
                  <a:pt x="213" y="352"/>
                </a:lnTo>
                <a:lnTo>
                  <a:pt x="213" y="346"/>
                </a:lnTo>
                <a:lnTo>
                  <a:pt x="220" y="339"/>
                </a:lnTo>
                <a:lnTo>
                  <a:pt x="220" y="321"/>
                </a:lnTo>
                <a:lnTo>
                  <a:pt x="226" y="308"/>
                </a:lnTo>
                <a:lnTo>
                  <a:pt x="226" y="289"/>
                </a:lnTo>
                <a:lnTo>
                  <a:pt x="232" y="277"/>
                </a:lnTo>
                <a:lnTo>
                  <a:pt x="232" y="252"/>
                </a:lnTo>
                <a:lnTo>
                  <a:pt x="238" y="239"/>
                </a:lnTo>
                <a:lnTo>
                  <a:pt x="238" y="214"/>
                </a:lnTo>
                <a:lnTo>
                  <a:pt x="245" y="201"/>
                </a:lnTo>
                <a:lnTo>
                  <a:pt x="245" y="176"/>
                </a:lnTo>
                <a:lnTo>
                  <a:pt x="251" y="164"/>
                </a:lnTo>
                <a:lnTo>
                  <a:pt x="251" y="145"/>
                </a:lnTo>
                <a:lnTo>
                  <a:pt x="257" y="132"/>
                </a:lnTo>
                <a:lnTo>
                  <a:pt x="257" y="120"/>
                </a:lnTo>
                <a:lnTo>
                  <a:pt x="270" y="107"/>
                </a:lnTo>
                <a:lnTo>
                  <a:pt x="264" y="107"/>
                </a:lnTo>
                <a:lnTo>
                  <a:pt x="270" y="113"/>
                </a:lnTo>
                <a:lnTo>
                  <a:pt x="276" y="120"/>
                </a:lnTo>
                <a:lnTo>
                  <a:pt x="282" y="126"/>
                </a:lnTo>
                <a:lnTo>
                  <a:pt x="282" y="139"/>
                </a:lnTo>
                <a:lnTo>
                  <a:pt x="289" y="151"/>
                </a:lnTo>
                <a:lnTo>
                  <a:pt x="289" y="164"/>
                </a:lnTo>
                <a:lnTo>
                  <a:pt x="295" y="170"/>
                </a:lnTo>
                <a:lnTo>
                  <a:pt x="295" y="189"/>
                </a:lnTo>
                <a:lnTo>
                  <a:pt x="301" y="195"/>
                </a:lnTo>
                <a:lnTo>
                  <a:pt x="301" y="208"/>
                </a:lnTo>
                <a:lnTo>
                  <a:pt x="307" y="214"/>
                </a:lnTo>
                <a:lnTo>
                  <a:pt x="307" y="226"/>
                </a:lnTo>
                <a:lnTo>
                  <a:pt x="314" y="233"/>
                </a:lnTo>
                <a:lnTo>
                  <a:pt x="314" y="239"/>
                </a:lnTo>
                <a:lnTo>
                  <a:pt x="320" y="245"/>
                </a:lnTo>
                <a:lnTo>
                  <a:pt x="320" y="264"/>
                </a:lnTo>
                <a:lnTo>
                  <a:pt x="326" y="270"/>
                </a:lnTo>
                <a:lnTo>
                  <a:pt x="326" y="289"/>
                </a:lnTo>
                <a:lnTo>
                  <a:pt x="333" y="295"/>
                </a:lnTo>
                <a:lnTo>
                  <a:pt x="333" y="314"/>
                </a:lnTo>
                <a:lnTo>
                  <a:pt x="339" y="327"/>
                </a:lnTo>
                <a:lnTo>
                  <a:pt x="339" y="346"/>
                </a:lnTo>
                <a:lnTo>
                  <a:pt x="345" y="358"/>
                </a:lnTo>
                <a:lnTo>
                  <a:pt x="345" y="377"/>
                </a:lnTo>
                <a:lnTo>
                  <a:pt x="351" y="390"/>
                </a:lnTo>
                <a:lnTo>
                  <a:pt x="351" y="396"/>
                </a:lnTo>
                <a:lnTo>
                  <a:pt x="358" y="402"/>
                </a:lnTo>
                <a:lnTo>
                  <a:pt x="358" y="415"/>
                </a:lnTo>
                <a:lnTo>
                  <a:pt x="364" y="421"/>
                </a:lnTo>
                <a:lnTo>
                  <a:pt x="364" y="427"/>
                </a:lnTo>
                <a:lnTo>
                  <a:pt x="370" y="434"/>
                </a:lnTo>
                <a:lnTo>
                  <a:pt x="383" y="440"/>
                </a:lnTo>
                <a:lnTo>
                  <a:pt x="389" y="434"/>
                </a:lnTo>
                <a:lnTo>
                  <a:pt x="395" y="427"/>
                </a:lnTo>
                <a:lnTo>
                  <a:pt x="402" y="421"/>
                </a:lnTo>
                <a:lnTo>
                  <a:pt x="402" y="415"/>
                </a:lnTo>
                <a:lnTo>
                  <a:pt x="408" y="408"/>
                </a:lnTo>
                <a:lnTo>
                  <a:pt x="408" y="396"/>
                </a:lnTo>
                <a:lnTo>
                  <a:pt x="414" y="383"/>
                </a:lnTo>
                <a:lnTo>
                  <a:pt x="414" y="365"/>
                </a:lnTo>
                <a:lnTo>
                  <a:pt x="420" y="358"/>
                </a:lnTo>
                <a:lnTo>
                  <a:pt x="420" y="339"/>
                </a:lnTo>
                <a:lnTo>
                  <a:pt x="427" y="327"/>
                </a:lnTo>
                <a:lnTo>
                  <a:pt x="427" y="321"/>
                </a:lnTo>
                <a:lnTo>
                  <a:pt x="433" y="308"/>
                </a:lnTo>
                <a:lnTo>
                  <a:pt x="433" y="289"/>
                </a:lnTo>
                <a:lnTo>
                  <a:pt x="439" y="283"/>
                </a:lnTo>
                <a:lnTo>
                  <a:pt x="439" y="270"/>
                </a:lnTo>
                <a:lnTo>
                  <a:pt x="446" y="264"/>
                </a:lnTo>
                <a:lnTo>
                  <a:pt x="446" y="252"/>
                </a:lnTo>
                <a:lnTo>
                  <a:pt x="452" y="245"/>
                </a:lnTo>
                <a:lnTo>
                  <a:pt x="452" y="239"/>
                </a:lnTo>
                <a:lnTo>
                  <a:pt x="458" y="233"/>
                </a:lnTo>
                <a:lnTo>
                  <a:pt x="471" y="226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74" name="Freeform 114"/>
          <p:cNvSpPr>
            <a:spLocks/>
          </p:cNvSpPr>
          <p:nvPr/>
        </p:nvSpPr>
        <p:spPr bwMode="auto">
          <a:xfrm>
            <a:off x="5992813" y="4692650"/>
            <a:ext cx="765175" cy="171450"/>
          </a:xfrm>
          <a:custGeom>
            <a:avLst/>
            <a:gdLst>
              <a:gd name="T0" fmla="*/ 12 w 696"/>
              <a:gd name="T1" fmla="*/ 7 h 157"/>
              <a:gd name="T2" fmla="*/ 31 w 696"/>
              <a:gd name="T3" fmla="*/ 38 h 157"/>
              <a:gd name="T4" fmla="*/ 44 w 696"/>
              <a:gd name="T5" fmla="*/ 63 h 157"/>
              <a:gd name="T6" fmla="*/ 56 w 696"/>
              <a:gd name="T7" fmla="*/ 88 h 157"/>
              <a:gd name="T8" fmla="*/ 75 w 696"/>
              <a:gd name="T9" fmla="*/ 113 h 157"/>
              <a:gd name="T10" fmla="*/ 81 w 696"/>
              <a:gd name="T11" fmla="*/ 139 h 157"/>
              <a:gd name="T12" fmla="*/ 106 w 696"/>
              <a:gd name="T13" fmla="*/ 157 h 157"/>
              <a:gd name="T14" fmla="*/ 113 w 696"/>
              <a:gd name="T15" fmla="*/ 151 h 157"/>
              <a:gd name="T16" fmla="*/ 125 w 696"/>
              <a:gd name="T17" fmla="*/ 126 h 157"/>
              <a:gd name="T18" fmla="*/ 131 w 696"/>
              <a:gd name="T19" fmla="*/ 107 h 157"/>
              <a:gd name="T20" fmla="*/ 157 w 696"/>
              <a:gd name="T21" fmla="*/ 76 h 157"/>
              <a:gd name="T22" fmla="*/ 163 w 696"/>
              <a:gd name="T23" fmla="*/ 57 h 157"/>
              <a:gd name="T24" fmla="*/ 182 w 696"/>
              <a:gd name="T25" fmla="*/ 32 h 157"/>
              <a:gd name="T26" fmla="*/ 200 w 696"/>
              <a:gd name="T27" fmla="*/ 26 h 157"/>
              <a:gd name="T28" fmla="*/ 219 w 696"/>
              <a:gd name="T29" fmla="*/ 32 h 157"/>
              <a:gd name="T30" fmla="*/ 238 w 696"/>
              <a:gd name="T31" fmla="*/ 51 h 157"/>
              <a:gd name="T32" fmla="*/ 244 w 696"/>
              <a:gd name="T33" fmla="*/ 69 h 157"/>
              <a:gd name="T34" fmla="*/ 257 w 696"/>
              <a:gd name="T35" fmla="*/ 88 h 157"/>
              <a:gd name="T36" fmla="*/ 276 w 696"/>
              <a:gd name="T37" fmla="*/ 120 h 157"/>
              <a:gd name="T38" fmla="*/ 288 w 696"/>
              <a:gd name="T39" fmla="*/ 132 h 157"/>
              <a:gd name="T40" fmla="*/ 307 w 696"/>
              <a:gd name="T41" fmla="*/ 139 h 157"/>
              <a:gd name="T42" fmla="*/ 326 w 696"/>
              <a:gd name="T43" fmla="*/ 120 h 157"/>
              <a:gd name="T44" fmla="*/ 339 w 696"/>
              <a:gd name="T45" fmla="*/ 101 h 157"/>
              <a:gd name="T46" fmla="*/ 351 w 696"/>
              <a:gd name="T47" fmla="*/ 82 h 157"/>
              <a:gd name="T48" fmla="*/ 370 w 696"/>
              <a:gd name="T49" fmla="*/ 57 h 157"/>
              <a:gd name="T50" fmla="*/ 382 w 696"/>
              <a:gd name="T51" fmla="*/ 38 h 157"/>
              <a:gd name="T52" fmla="*/ 401 w 696"/>
              <a:gd name="T53" fmla="*/ 26 h 157"/>
              <a:gd name="T54" fmla="*/ 420 w 696"/>
              <a:gd name="T55" fmla="*/ 38 h 157"/>
              <a:gd name="T56" fmla="*/ 445 w 696"/>
              <a:gd name="T57" fmla="*/ 63 h 157"/>
              <a:gd name="T58" fmla="*/ 458 w 696"/>
              <a:gd name="T59" fmla="*/ 82 h 157"/>
              <a:gd name="T60" fmla="*/ 477 w 696"/>
              <a:gd name="T61" fmla="*/ 101 h 157"/>
              <a:gd name="T62" fmla="*/ 495 w 696"/>
              <a:gd name="T63" fmla="*/ 101 h 157"/>
              <a:gd name="T64" fmla="*/ 514 w 696"/>
              <a:gd name="T65" fmla="*/ 88 h 157"/>
              <a:gd name="T66" fmla="*/ 533 w 696"/>
              <a:gd name="T67" fmla="*/ 76 h 157"/>
              <a:gd name="T68" fmla="*/ 552 w 696"/>
              <a:gd name="T69" fmla="*/ 57 h 157"/>
              <a:gd name="T70" fmla="*/ 571 w 696"/>
              <a:gd name="T71" fmla="*/ 38 h 157"/>
              <a:gd name="T72" fmla="*/ 590 w 696"/>
              <a:gd name="T73" fmla="*/ 38 h 157"/>
              <a:gd name="T74" fmla="*/ 608 w 696"/>
              <a:gd name="T75" fmla="*/ 38 h 157"/>
              <a:gd name="T76" fmla="*/ 627 w 696"/>
              <a:gd name="T77" fmla="*/ 51 h 157"/>
              <a:gd name="T78" fmla="*/ 646 w 696"/>
              <a:gd name="T79" fmla="*/ 63 h 157"/>
              <a:gd name="T80" fmla="*/ 665 w 696"/>
              <a:gd name="T81" fmla="*/ 76 h 157"/>
              <a:gd name="T82" fmla="*/ 684 w 696"/>
              <a:gd name="T83" fmla="*/ 82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96" h="157">
                <a:moveTo>
                  <a:pt x="0" y="0"/>
                </a:moveTo>
                <a:lnTo>
                  <a:pt x="6" y="0"/>
                </a:lnTo>
                <a:lnTo>
                  <a:pt x="12" y="7"/>
                </a:lnTo>
                <a:lnTo>
                  <a:pt x="25" y="19"/>
                </a:lnTo>
                <a:lnTo>
                  <a:pt x="25" y="32"/>
                </a:lnTo>
                <a:lnTo>
                  <a:pt x="31" y="38"/>
                </a:lnTo>
                <a:lnTo>
                  <a:pt x="37" y="44"/>
                </a:lnTo>
                <a:lnTo>
                  <a:pt x="37" y="57"/>
                </a:lnTo>
                <a:lnTo>
                  <a:pt x="44" y="63"/>
                </a:lnTo>
                <a:lnTo>
                  <a:pt x="44" y="69"/>
                </a:lnTo>
                <a:lnTo>
                  <a:pt x="56" y="82"/>
                </a:lnTo>
                <a:lnTo>
                  <a:pt x="56" y="88"/>
                </a:lnTo>
                <a:lnTo>
                  <a:pt x="62" y="95"/>
                </a:lnTo>
                <a:lnTo>
                  <a:pt x="62" y="101"/>
                </a:lnTo>
                <a:lnTo>
                  <a:pt x="75" y="113"/>
                </a:lnTo>
                <a:lnTo>
                  <a:pt x="75" y="126"/>
                </a:lnTo>
                <a:lnTo>
                  <a:pt x="81" y="132"/>
                </a:lnTo>
                <a:lnTo>
                  <a:pt x="81" y="139"/>
                </a:lnTo>
                <a:lnTo>
                  <a:pt x="94" y="151"/>
                </a:lnTo>
                <a:lnTo>
                  <a:pt x="94" y="157"/>
                </a:lnTo>
                <a:lnTo>
                  <a:pt x="106" y="157"/>
                </a:lnTo>
                <a:lnTo>
                  <a:pt x="100" y="157"/>
                </a:lnTo>
                <a:lnTo>
                  <a:pt x="106" y="157"/>
                </a:lnTo>
                <a:lnTo>
                  <a:pt x="113" y="151"/>
                </a:lnTo>
                <a:lnTo>
                  <a:pt x="119" y="145"/>
                </a:lnTo>
                <a:lnTo>
                  <a:pt x="119" y="132"/>
                </a:lnTo>
                <a:lnTo>
                  <a:pt x="125" y="126"/>
                </a:lnTo>
                <a:lnTo>
                  <a:pt x="125" y="120"/>
                </a:lnTo>
                <a:lnTo>
                  <a:pt x="131" y="113"/>
                </a:lnTo>
                <a:lnTo>
                  <a:pt x="131" y="107"/>
                </a:lnTo>
                <a:lnTo>
                  <a:pt x="144" y="95"/>
                </a:lnTo>
                <a:lnTo>
                  <a:pt x="144" y="88"/>
                </a:lnTo>
                <a:lnTo>
                  <a:pt x="157" y="76"/>
                </a:lnTo>
                <a:lnTo>
                  <a:pt x="157" y="69"/>
                </a:lnTo>
                <a:lnTo>
                  <a:pt x="163" y="63"/>
                </a:lnTo>
                <a:lnTo>
                  <a:pt x="163" y="57"/>
                </a:lnTo>
                <a:lnTo>
                  <a:pt x="175" y="44"/>
                </a:lnTo>
                <a:lnTo>
                  <a:pt x="175" y="38"/>
                </a:lnTo>
                <a:lnTo>
                  <a:pt x="182" y="32"/>
                </a:lnTo>
                <a:lnTo>
                  <a:pt x="188" y="26"/>
                </a:lnTo>
                <a:lnTo>
                  <a:pt x="194" y="26"/>
                </a:lnTo>
                <a:lnTo>
                  <a:pt x="200" y="26"/>
                </a:lnTo>
                <a:lnTo>
                  <a:pt x="207" y="26"/>
                </a:lnTo>
                <a:lnTo>
                  <a:pt x="213" y="26"/>
                </a:lnTo>
                <a:lnTo>
                  <a:pt x="219" y="32"/>
                </a:lnTo>
                <a:lnTo>
                  <a:pt x="226" y="38"/>
                </a:lnTo>
                <a:lnTo>
                  <a:pt x="232" y="44"/>
                </a:lnTo>
                <a:lnTo>
                  <a:pt x="238" y="51"/>
                </a:lnTo>
                <a:lnTo>
                  <a:pt x="238" y="57"/>
                </a:lnTo>
                <a:lnTo>
                  <a:pt x="244" y="63"/>
                </a:lnTo>
                <a:lnTo>
                  <a:pt x="244" y="69"/>
                </a:lnTo>
                <a:lnTo>
                  <a:pt x="251" y="76"/>
                </a:lnTo>
                <a:lnTo>
                  <a:pt x="251" y="82"/>
                </a:lnTo>
                <a:lnTo>
                  <a:pt x="257" y="88"/>
                </a:lnTo>
                <a:lnTo>
                  <a:pt x="257" y="101"/>
                </a:lnTo>
                <a:lnTo>
                  <a:pt x="263" y="107"/>
                </a:lnTo>
                <a:lnTo>
                  <a:pt x="276" y="120"/>
                </a:lnTo>
                <a:lnTo>
                  <a:pt x="276" y="126"/>
                </a:lnTo>
                <a:lnTo>
                  <a:pt x="282" y="132"/>
                </a:lnTo>
                <a:lnTo>
                  <a:pt x="288" y="132"/>
                </a:lnTo>
                <a:lnTo>
                  <a:pt x="295" y="139"/>
                </a:lnTo>
                <a:lnTo>
                  <a:pt x="301" y="139"/>
                </a:lnTo>
                <a:lnTo>
                  <a:pt x="307" y="139"/>
                </a:lnTo>
                <a:lnTo>
                  <a:pt x="313" y="132"/>
                </a:lnTo>
                <a:lnTo>
                  <a:pt x="320" y="132"/>
                </a:lnTo>
                <a:lnTo>
                  <a:pt x="326" y="120"/>
                </a:lnTo>
                <a:lnTo>
                  <a:pt x="332" y="113"/>
                </a:lnTo>
                <a:lnTo>
                  <a:pt x="332" y="107"/>
                </a:lnTo>
                <a:lnTo>
                  <a:pt x="339" y="101"/>
                </a:lnTo>
                <a:lnTo>
                  <a:pt x="345" y="95"/>
                </a:lnTo>
                <a:lnTo>
                  <a:pt x="345" y="88"/>
                </a:lnTo>
                <a:lnTo>
                  <a:pt x="351" y="82"/>
                </a:lnTo>
                <a:lnTo>
                  <a:pt x="351" y="76"/>
                </a:lnTo>
                <a:lnTo>
                  <a:pt x="357" y="69"/>
                </a:lnTo>
                <a:lnTo>
                  <a:pt x="370" y="57"/>
                </a:lnTo>
                <a:lnTo>
                  <a:pt x="370" y="51"/>
                </a:lnTo>
                <a:lnTo>
                  <a:pt x="376" y="44"/>
                </a:lnTo>
                <a:lnTo>
                  <a:pt x="382" y="38"/>
                </a:lnTo>
                <a:lnTo>
                  <a:pt x="389" y="32"/>
                </a:lnTo>
                <a:lnTo>
                  <a:pt x="395" y="32"/>
                </a:lnTo>
                <a:lnTo>
                  <a:pt x="401" y="26"/>
                </a:lnTo>
                <a:lnTo>
                  <a:pt x="408" y="32"/>
                </a:lnTo>
                <a:lnTo>
                  <a:pt x="414" y="32"/>
                </a:lnTo>
                <a:lnTo>
                  <a:pt x="420" y="38"/>
                </a:lnTo>
                <a:lnTo>
                  <a:pt x="426" y="44"/>
                </a:lnTo>
                <a:lnTo>
                  <a:pt x="433" y="51"/>
                </a:lnTo>
                <a:lnTo>
                  <a:pt x="445" y="63"/>
                </a:lnTo>
                <a:lnTo>
                  <a:pt x="445" y="69"/>
                </a:lnTo>
                <a:lnTo>
                  <a:pt x="451" y="76"/>
                </a:lnTo>
                <a:lnTo>
                  <a:pt x="458" y="82"/>
                </a:lnTo>
                <a:lnTo>
                  <a:pt x="464" y="88"/>
                </a:lnTo>
                <a:lnTo>
                  <a:pt x="470" y="95"/>
                </a:lnTo>
                <a:lnTo>
                  <a:pt x="477" y="101"/>
                </a:lnTo>
                <a:lnTo>
                  <a:pt x="483" y="101"/>
                </a:lnTo>
                <a:lnTo>
                  <a:pt x="489" y="101"/>
                </a:lnTo>
                <a:lnTo>
                  <a:pt x="495" y="101"/>
                </a:lnTo>
                <a:lnTo>
                  <a:pt x="502" y="95"/>
                </a:lnTo>
                <a:lnTo>
                  <a:pt x="508" y="95"/>
                </a:lnTo>
                <a:lnTo>
                  <a:pt x="514" y="88"/>
                </a:lnTo>
                <a:lnTo>
                  <a:pt x="521" y="88"/>
                </a:lnTo>
                <a:lnTo>
                  <a:pt x="527" y="82"/>
                </a:lnTo>
                <a:lnTo>
                  <a:pt x="533" y="76"/>
                </a:lnTo>
                <a:lnTo>
                  <a:pt x="539" y="69"/>
                </a:lnTo>
                <a:lnTo>
                  <a:pt x="546" y="63"/>
                </a:lnTo>
                <a:lnTo>
                  <a:pt x="552" y="57"/>
                </a:lnTo>
                <a:lnTo>
                  <a:pt x="558" y="51"/>
                </a:lnTo>
                <a:lnTo>
                  <a:pt x="564" y="44"/>
                </a:lnTo>
                <a:lnTo>
                  <a:pt x="571" y="38"/>
                </a:lnTo>
                <a:lnTo>
                  <a:pt x="577" y="38"/>
                </a:lnTo>
                <a:lnTo>
                  <a:pt x="583" y="38"/>
                </a:lnTo>
                <a:lnTo>
                  <a:pt x="590" y="38"/>
                </a:lnTo>
                <a:lnTo>
                  <a:pt x="596" y="38"/>
                </a:lnTo>
                <a:lnTo>
                  <a:pt x="602" y="38"/>
                </a:lnTo>
                <a:lnTo>
                  <a:pt x="608" y="38"/>
                </a:lnTo>
                <a:lnTo>
                  <a:pt x="615" y="38"/>
                </a:lnTo>
                <a:lnTo>
                  <a:pt x="621" y="44"/>
                </a:lnTo>
                <a:lnTo>
                  <a:pt x="627" y="51"/>
                </a:lnTo>
                <a:lnTo>
                  <a:pt x="633" y="51"/>
                </a:lnTo>
                <a:lnTo>
                  <a:pt x="640" y="57"/>
                </a:lnTo>
                <a:lnTo>
                  <a:pt x="646" y="63"/>
                </a:lnTo>
                <a:lnTo>
                  <a:pt x="652" y="69"/>
                </a:lnTo>
                <a:lnTo>
                  <a:pt x="659" y="76"/>
                </a:lnTo>
                <a:lnTo>
                  <a:pt x="665" y="76"/>
                </a:lnTo>
                <a:lnTo>
                  <a:pt x="671" y="82"/>
                </a:lnTo>
                <a:lnTo>
                  <a:pt x="677" y="82"/>
                </a:lnTo>
                <a:lnTo>
                  <a:pt x="684" y="82"/>
                </a:lnTo>
                <a:lnTo>
                  <a:pt x="690" y="82"/>
                </a:lnTo>
                <a:lnTo>
                  <a:pt x="696" y="82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75" name="Freeform 115"/>
          <p:cNvSpPr>
            <a:spLocks/>
          </p:cNvSpPr>
          <p:nvPr/>
        </p:nvSpPr>
        <p:spPr bwMode="auto">
          <a:xfrm>
            <a:off x="6757988" y="4727575"/>
            <a:ext cx="874712" cy="53975"/>
          </a:xfrm>
          <a:custGeom>
            <a:avLst/>
            <a:gdLst>
              <a:gd name="T0" fmla="*/ 13 w 797"/>
              <a:gd name="T1" fmla="*/ 50 h 50"/>
              <a:gd name="T2" fmla="*/ 32 w 797"/>
              <a:gd name="T3" fmla="*/ 37 h 50"/>
              <a:gd name="T4" fmla="*/ 50 w 797"/>
              <a:gd name="T5" fmla="*/ 25 h 50"/>
              <a:gd name="T6" fmla="*/ 69 w 797"/>
              <a:gd name="T7" fmla="*/ 12 h 50"/>
              <a:gd name="T8" fmla="*/ 88 w 797"/>
              <a:gd name="T9" fmla="*/ 0 h 50"/>
              <a:gd name="T10" fmla="*/ 107 w 797"/>
              <a:gd name="T11" fmla="*/ 6 h 50"/>
              <a:gd name="T12" fmla="*/ 126 w 797"/>
              <a:gd name="T13" fmla="*/ 12 h 50"/>
              <a:gd name="T14" fmla="*/ 145 w 797"/>
              <a:gd name="T15" fmla="*/ 19 h 50"/>
              <a:gd name="T16" fmla="*/ 163 w 797"/>
              <a:gd name="T17" fmla="*/ 31 h 50"/>
              <a:gd name="T18" fmla="*/ 182 w 797"/>
              <a:gd name="T19" fmla="*/ 37 h 50"/>
              <a:gd name="T20" fmla="*/ 201 w 797"/>
              <a:gd name="T21" fmla="*/ 37 h 50"/>
              <a:gd name="T22" fmla="*/ 220 w 797"/>
              <a:gd name="T23" fmla="*/ 31 h 50"/>
              <a:gd name="T24" fmla="*/ 239 w 797"/>
              <a:gd name="T25" fmla="*/ 19 h 50"/>
              <a:gd name="T26" fmla="*/ 258 w 797"/>
              <a:gd name="T27" fmla="*/ 12 h 50"/>
              <a:gd name="T28" fmla="*/ 276 w 797"/>
              <a:gd name="T29" fmla="*/ 6 h 50"/>
              <a:gd name="T30" fmla="*/ 295 w 797"/>
              <a:gd name="T31" fmla="*/ 6 h 50"/>
              <a:gd name="T32" fmla="*/ 314 w 797"/>
              <a:gd name="T33" fmla="*/ 6 h 50"/>
              <a:gd name="T34" fmla="*/ 333 w 797"/>
              <a:gd name="T35" fmla="*/ 19 h 50"/>
              <a:gd name="T36" fmla="*/ 352 w 797"/>
              <a:gd name="T37" fmla="*/ 25 h 50"/>
              <a:gd name="T38" fmla="*/ 371 w 797"/>
              <a:gd name="T39" fmla="*/ 25 h 50"/>
              <a:gd name="T40" fmla="*/ 389 w 797"/>
              <a:gd name="T41" fmla="*/ 31 h 50"/>
              <a:gd name="T42" fmla="*/ 408 w 797"/>
              <a:gd name="T43" fmla="*/ 25 h 50"/>
              <a:gd name="T44" fmla="*/ 427 w 797"/>
              <a:gd name="T45" fmla="*/ 25 h 50"/>
              <a:gd name="T46" fmla="*/ 446 w 797"/>
              <a:gd name="T47" fmla="*/ 19 h 50"/>
              <a:gd name="T48" fmla="*/ 465 w 797"/>
              <a:gd name="T49" fmla="*/ 12 h 50"/>
              <a:gd name="T50" fmla="*/ 484 w 797"/>
              <a:gd name="T51" fmla="*/ 6 h 50"/>
              <a:gd name="T52" fmla="*/ 502 w 797"/>
              <a:gd name="T53" fmla="*/ 6 h 50"/>
              <a:gd name="T54" fmla="*/ 521 w 797"/>
              <a:gd name="T55" fmla="*/ 12 h 50"/>
              <a:gd name="T56" fmla="*/ 540 w 797"/>
              <a:gd name="T57" fmla="*/ 19 h 50"/>
              <a:gd name="T58" fmla="*/ 559 w 797"/>
              <a:gd name="T59" fmla="*/ 25 h 50"/>
              <a:gd name="T60" fmla="*/ 578 w 797"/>
              <a:gd name="T61" fmla="*/ 25 h 50"/>
              <a:gd name="T62" fmla="*/ 596 w 797"/>
              <a:gd name="T63" fmla="*/ 25 h 50"/>
              <a:gd name="T64" fmla="*/ 615 w 797"/>
              <a:gd name="T65" fmla="*/ 25 h 50"/>
              <a:gd name="T66" fmla="*/ 634 w 797"/>
              <a:gd name="T67" fmla="*/ 19 h 50"/>
              <a:gd name="T68" fmla="*/ 653 w 797"/>
              <a:gd name="T69" fmla="*/ 12 h 50"/>
              <a:gd name="T70" fmla="*/ 672 w 797"/>
              <a:gd name="T71" fmla="*/ 12 h 50"/>
              <a:gd name="T72" fmla="*/ 691 w 797"/>
              <a:gd name="T73" fmla="*/ 12 h 50"/>
              <a:gd name="T74" fmla="*/ 709 w 797"/>
              <a:gd name="T75" fmla="*/ 12 h 50"/>
              <a:gd name="T76" fmla="*/ 728 w 797"/>
              <a:gd name="T77" fmla="*/ 12 h 50"/>
              <a:gd name="T78" fmla="*/ 747 w 797"/>
              <a:gd name="T79" fmla="*/ 19 h 50"/>
              <a:gd name="T80" fmla="*/ 766 w 797"/>
              <a:gd name="T81" fmla="*/ 19 h 50"/>
              <a:gd name="T82" fmla="*/ 785 w 797"/>
              <a:gd name="T83" fmla="*/ 25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97" h="50">
                <a:moveTo>
                  <a:pt x="0" y="50"/>
                </a:moveTo>
                <a:lnTo>
                  <a:pt x="7" y="50"/>
                </a:lnTo>
                <a:lnTo>
                  <a:pt x="13" y="50"/>
                </a:lnTo>
                <a:lnTo>
                  <a:pt x="19" y="44"/>
                </a:lnTo>
                <a:lnTo>
                  <a:pt x="25" y="44"/>
                </a:lnTo>
                <a:lnTo>
                  <a:pt x="32" y="37"/>
                </a:lnTo>
                <a:lnTo>
                  <a:pt x="38" y="31"/>
                </a:lnTo>
                <a:lnTo>
                  <a:pt x="44" y="31"/>
                </a:lnTo>
                <a:lnTo>
                  <a:pt x="50" y="25"/>
                </a:lnTo>
                <a:lnTo>
                  <a:pt x="57" y="25"/>
                </a:lnTo>
                <a:lnTo>
                  <a:pt x="63" y="19"/>
                </a:lnTo>
                <a:lnTo>
                  <a:pt x="69" y="12"/>
                </a:lnTo>
                <a:lnTo>
                  <a:pt x="76" y="6"/>
                </a:lnTo>
                <a:lnTo>
                  <a:pt x="82" y="6"/>
                </a:lnTo>
                <a:lnTo>
                  <a:pt x="88" y="0"/>
                </a:lnTo>
                <a:lnTo>
                  <a:pt x="94" y="0"/>
                </a:lnTo>
                <a:lnTo>
                  <a:pt x="101" y="0"/>
                </a:lnTo>
                <a:lnTo>
                  <a:pt x="107" y="6"/>
                </a:lnTo>
                <a:lnTo>
                  <a:pt x="113" y="6"/>
                </a:lnTo>
                <a:lnTo>
                  <a:pt x="119" y="12"/>
                </a:lnTo>
                <a:lnTo>
                  <a:pt x="126" y="12"/>
                </a:lnTo>
                <a:lnTo>
                  <a:pt x="132" y="12"/>
                </a:lnTo>
                <a:lnTo>
                  <a:pt x="138" y="19"/>
                </a:lnTo>
                <a:lnTo>
                  <a:pt x="145" y="19"/>
                </a:lnTo>
                <a:lnTo>
                  <a:pt x="151" y="25"/>
                </a:lnTo>
                <a:lnTo>
                  <a:pt x="157" y="25"/>
                </a:lnTo>
                <a:lnTo>
                  <a:pt x="163" y="31"/>
                </a:lnTo>
                <a:lnTo>
                  <a:pt x="170" y="37"/>
                </a:lnTo>
                <a:lnTo>
                  <a:pt x="176" y="37"/>
                </a:lnTo>
                <a:lnTo>
                  <a:pt x="182" y="37"/>
                </a:lnTo>
                <a:lnTo>
                  <a:pt x="189" y="37"/>
                </a:lnTo>
                <a:lnTo>
                  <a:pt x="195" y="37"/>
                </a:lnTo>
                <a:lnTo>
                  <a:pt x="201" y="37"/>
                </a:lnTo>
                <a:lnTo>
                  <a:pt x="207" y="37"/>
                </a:lnTo>
                <a:lnTo>
                  <a:pt x="214" y="31"/>
                </a:lnTo>
                <a:lnTo>
                  <a:pt x="220" y="31"/>
                </a:lnTo>
                <a:lnTo>
                  <a:pt x="226" y="31"/>
                </a:lnTo>
                <a:lnTo>
                  <a:pt x="232" y="25"/>
                </a:lnTo>
                <a:lnTo>
                  <a:pt x="239" y="19"/>
                </a:lnTo>
                <a:lnTo>
                  <a:pt x="245" y="19"/>
                </a:lnTo>
                <a:lnTo>
                  <a:pt x="251" y="12"/>
                </a:lnTo>
                <a:lnTo>
                  <a:pt x="258" y="12"/>
                </a:lnTo>
                <a:lnTo>
                  <a:pt x="264" y="12"/>
                </a:lnTo>
                <a:lnTo>
                  <a:pt x="270" y="6"/>
                </a:lnTo>
                <a:lnTo>
                  <a:pt x="276" y="6"/>
                </a:lnTo>
                <a:lnTo>
                  <a:pt x="283" y="6"/>
                </a:lnTo>
                <a:lnTo>
                  <a:pt x="289" y="6"/>
                </a:lnTo>
                <a:lnTo>
                  <a:pt x="295" y="6"/>
                </a:lnTo>
                <a:lnTo>
                  <a:pt x="301" y="6"/>
                </a:lnTo>
                <a:lnTo>
                  <a:pt x="308" y="6"/>
                </a:lnTo>
                <a:lnTo>
                  <a:pt x="314" y="6"/>
                </a:lnTo>
                <a:lnTo>
                  <a:pt x="320" y="12"/>
                </a:lnTo>
                <a:lnTo>
                  <a:pt x="327" y="12"/>
                </a:lnTo>
                <a:lnTo>
                  <a:pt x="333" y="19"/>
                </a:lnTo>
                <a:lnTo>
                  <a:pt x="339" y="19"/>
                </a:lnTo>
                <a:lnTo>
                  <a:pt x="345" y="19"/>
                </a:lnTo>
                <a:lnTo>
                  <a:pt x="352" y="25"/>
                </a:lnTo>
                <a:lnTo>
                  <a:pt x="358" y="25"/>
                </a:lnTo>
                <a:lnTo>
                  <a:pt x="364" y="25"/>
                </a:lnTo>
                <a:lnTo>
                  <a:pt x="371" y="25"/>
                </a:lnTo>
                <a:lnTo>
                  <a:pt x="377" y="31"/>
                </a:lnTo>
                <a:lnTo>
                  <a:pt x="383" y="31"/>
                </a:lnTo>
                <a:lnTo>
                  <a:pt x="389" y="31"/>
                </a:lnTo>
                <a:lnTo>
                  <a:pt x="396" y="31"/>
                </a:lnTo>
                <a:lnTo>
                  <a:pt x="402" y="31"/>
                </a:lnTo>
                <a:lnTo>
                  <a:pt x="408" y="25"/>
                </a:lnTo>
                <a:lnTo>
                  <a:pt x="414" y="25"/>
                </a:lnTo>
                <a:lnTo>
                  <a:pt x="421" y="25"/>
                </a:lnTo>
                <a:lnTo>
                  <a:pt x="427" y="25"/>
                </a:lnTo>
                <a:lnTo>
                  <a:pt x="433" y="19"/>
                </a:lnTo>
                <a:lnTo>
                  <a:pt x="440" y="19"/>
                </a:lnTo>
                <a:lnTo>
                  <a:pt x="446" y="19"/>
                </a:lnTo>
                <a:lnTo>
                  <a:pt x="452" y="12"/>
                </a:lnTo>
                <a:lnTo>
                  <a:pt x="458" y="12"/>
                </a:lnTo>
                <a:lnTo>
                  <a:pt x="465" y="12"/>
                </a:lnTo>
                <a:lnTo>
                  <a:pt x="471" y="6"/>
                </a:lnTo>
                <a:lnTo>
                  <a:pt x="477" y="6"/>
                </a:lnTo>
                <a:lnTo>
                  <a:pt x="484" y="6"/>
                </a:lnTo>
                <a:lnTo>
                  <a:pt x="490" y="6"/>
                </a:lnTo>
                <a:lnTo>
                  <a:pt x="496" y="6"/>
                </a:lnTo>
                <a:lnTo>
                  <a:pt x="502" y="6"/>
                </a:lnTo>
                <a:lnTo>
                  <a:pt x="509" y="12"/>
                </a:lnTo>
                <a:lnTo>
                  <a:pt x="515" y="12"/>
                </a:lnTo>
                <a:lnTo>
                  <a:pt x="521" y="12"/>
                </a:lnTo>
                <a:lnTo>
                  <a:pt x="527" y="12"/>
                </a:lnTo>
                <a:lnTo>
                  <a:pt x="534" y="12"/>
                </a:lnTo>
                <a:lnTo>
                  <a:pt x="540" y="19"/>
                </a:lnTo>
                <a:lnTo>
                  <a:pt x="546" y="19"/>
                </a:lnTo>
                <a:lnTo>
                  <a:pt x="553" y="19"/>
                </a:lnTo>
                <a:lnTo>
                  <a:pt x="559" y="25"/>
                </a:lnTo>
                <a:lnTo>
                  <a:pt x="565" y="25"/>
                </a:lnTo>
                <a:lnTo>
                  <a:pt x="571" y="25"/>
                </a:lnTo>
                <a:lnTo>
                  <a:pt x="578" y="25"/>
                </a:lnTo>
                <a:lnTo>
                  <a:pt x="584" y="25"/>
                </a:lnTo>
                <a:lnTo>
                  <a:pt x="590" y="25"/>
                </a:lnTo>
                <a:lnTo>
                  <a:pt x="596" y="25"/>
                </a:lnTo>
                <a:lnTo>
                  <a:pt x="603" y="25"/>
                </a:lnTo>
                <a:lnTo>
                  <a:pt x="609" y="25"/>
                </a:lnTo>
                <a:lnTo>
                  <a:pt x="615" y="25"/>
                </a:lnTo>
                <a:lnTo>
                  <a:pt x="622" y="19"/>
                </a:lnTo>
                <a:lnTo>
                  <a:pt x="628" y="19"/>
                </a:lnTo>
                <a:lnTo>
                  <a:pt x="634" y="19"/>
                </a:lnTo>
                <a:lnTo>
                  <a:pt x="640" y="19"/>
                </a:lnTo>
                <a:lnTo>
                  <a:pt x="647" y="12"/>
                </a:lnTo>
                <a:lnTo>
                  <a:pt x="653" y="12"/>
                </a:lnTo>
                <a:lnTo>
                  <a:pt x="659" y="12"/>
                </a:lnTo>
                <a:lnTo>
                  <a:pt x="666" y="12"/>
                </a:lnTo>
                <a:lnTo>
                  <a:pt x="672" y="12"/>
                </a:lnTo>
                <a:lnTo>
                  <a:pt x="678" y="12"/>
                </a:lnTo>
                <a:lnTo>
                  <a:pt x="684" y="12"/>
                </a:lnTo>
                <a:lnTo>
                  <a:pt x="691" y="12"/>
                </a:lnTo>
                <a:lnTo>
                  <a:pt x="697" y="12"/>
                </a:lnTo>
                <a:lnTo>
                  <a:pt x="703" y="12"/>
                </a:lnTo>
                <a:lnTo>
                  <a:pt x="709" y="12"/>
                </a:lnTo>
                <a:lnTo>
                  <a:pt x="716" y="12"/>
                </a:lnTo>
                <a:lnTo>
                  <a:pt x="722" y="12"/>
                </a:lnTo>
                <a:lnTo>
                  <a:pt x="728" y="12"/>
                </a:lnTo>
                <a:lnTo>
                  <a:pt x="735" y="19"/>
                </a:lnTo>
                <a:lnTo>
                  <a:pt x="741" y="19"/>
                </a:lnTo>
                <a:lnTo>
                  <a:pt x="747" y="19"/>
                </a:lnTo>
                <a:lnTo>
                  <a:pt x="753" y="19"/>
                </a:lnTo>
                <a:lnTo>
                  <a:pt x="760" y="19"/>
                </a:lnTo>
                <a:lnTo>
                  <a:pt x="766" y="19"/>
                </a:lnTo>
                <a:lnTo>
                  <a:pt x="772" y="25"/>
                </a:lnTo>
                <a:lnTo>
                  <a:pt x="778" y="25"/>
                </a:lnTo>
                <a:lnTo>
                  <a:pt x="785" y="25"/>
                </a:lnTo>
                <a:lnTo>
                  <a:pt x="791" y="19"/>
                </a:lnTo>
                <a:lnTo>
                  <a:pt x="797" y="19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76" name="Freeform 116"/>
          <p:cNvSpPr>
            <a:spLocks/>
          </p:cNvSpPr>
          <p:nvPr/>
        </p:nvSpPr>
        <p:spPr bwMode="auto">
          <a:xfrm>
            <a:off x="7632700" y="4740275"/>
            <a:ext cx="876300" cy="7938"/>
          </a:xfrm>
          <a:custGeom>
            <a:avLst/>
            <a:gdLst>
              <a:gd name="T0" fmla="*/ 13 w 797"/>
              <a:gd name="T1" fmla="*/ 7 h 7"/>
              <a:gd name="T2" fmla="*/ 32 w 797"/>
              <a:gd name="T3" fmla="*/ 7 h 7"/>
              <a:gd name="T4" fmla="*/ 51 w 797"/>
              <a:gd name="T5" fmla="*/ 0 h 7"/>
              <a:gd name="T6" fmla="*/ 69 w 797"/>
              <a:gd name="T7" fmla="*/ 0 h 7"/>
              <a:gd name="T8" fmla="*/ 88 w 797"/>
              <a:gd name="T9" fmla="*/ 0 h 7"/>
              <a:gd name="T10" fmla="*/ 107 w 797"/>
              <a:gd name="T11" fmla="*/ 0 h 7"/>
              <a:gd name="T12" fmla="*/ 126 w 797"/>
              <a:gd name="T13" fmla="*/ 0 h 7"/>
              <a:gd name="T14" fmla="*/ 145 w 797"/>
              <a:gd name="T15" fmla="*/ 7 h 7"/>
              <a:gd name="T16" fmla="*/ 163 w 797"/>
              <a:gd name="T17" fmla="*/ 7 h 7"/>
              <a:gd name="T18" fmla="*/ 182 w 797"/>
              <a:gd name="T19" fmla="*/ 7 h 7"/>
              <a:gd name="T20" fmla="*/ 201 w 797"/>
              <a:gd name="T21" fmla="*/ 7 h 7"/>
              <a:gd name="T22" fmla="*/ 220 w 797"/>
              <a:gd name="T23" fmla="*/ 7 h 7"/>
              <a:gd name="T24" fmla="*/ 239 w 797"/>
              <a:gd name="T25" fmla="*/ 7 h 7"/>
              <a:gd name="T26" fmla="*/ 258 w 797"/>
              <a:gd name="T27" fmla="*/ 0 h 7"/>
              <a:gd name="T28" fmla="*/ 276 w 797"/>
              <a:gd name="T29" fmla="*/ 0 h 7"/>
              <a:gd name="T30" fmla="*/ 295 w 797"/>
              <a:gd name="T31" fmla="*/ 0 h 7"/>
              <a:gd name="T32" fmla="*/ 314 w 797"/>
              <a:gd name="T33" fmla="*/ 0 h 7"/>
              <a:gd name="T34" fmla="*/ 333 w 797"/>
              <a:gd name="T35" fmla="*/ 7 h 7"/>
              <a:gd name="T36" fmla="*/ 352 w 797"/>
              <a:gd name="T37" fmla="*/ 7 h 7"/>
              <a:gd name="T38" fmla="*/ 371 w 797"/>
              <a:gd name="T39" fmla="*/ 7 h 7"/>
              <a:gd name="T40" fmla="*/ 389 w 797"/>
              <a:gd name="T41" fmla="*/ 7 h 7"/>
              <a:gd name="T42" fmla="*/ 408 w 797"/>
              <a:gd name="T43" fmla="*/ 7 h 7"/>
              <a:gd name="T44" fmla="*/ 427 w 797"/>
              <a:gd name="T45" fmla="*/ 7 h 7"/>
              <a:gd name="T46" fmla="*/ 446 w 797"/>
              <a:gd name="T47" fmla="*/ 7 h 7"/>
              <a:gd name="T48" fmla="*/ 465 w 797"/>
              <a:gd name="T49" fmla="*/ 0 h 7"/>
              <a:gd name="T50" fmla="*/ 484 w 797"/>
              <a:gd name="T51" fmla="*/ 0 h 7"/>
              <a:gd name="T52" fmla="*/ 502 w 797"/>
              <a:gd name="T53" fmla="*/ 0 h 7"/>
              <a:gd name="T54" fmla="*/ 521 w 797"/>
              <a:gd name="T55" fmla="*/ 7 h 7"/>
              <a:gd name="T56" fmla="*/ 540 w 797"/>
              <a:gd name="T57" fmla="*/ 7 h 7"/>
              <a:gd name="T58" fmla="*/ 559 w 797"/>
              <a:gd name="T59" fmla="*/ 7 h 7"/>
              <a:gd name="T60" fmla="*/ 578 w 797"/>
              <a:gd name="T61" fmla="*/ 7 h 7"/>
              <a:gd name="T62" fmla="*/ 597 w 797"/>
              <a:gd name="T63" fmla="*/ 7 h 7"/>
              <a:gd name="T64" fmla="*/ 615 w 797"/>
              <a:gd name="T65" fmla="*/ 7 h 7"/>
              <a:gd name="T66" fmla="*/ 634 w 797"/>
              <a:gd name="T67" fmla="*/ 7 h 7"/>
              <a:gd name="T68" fmla="*/ 653 w 797"/>
              <a:gd name="T69" fmla="*/ 7 h 7"/>
              <a:gd name="T70" fmla="*/ 672 w 797"/>
              <a:gd name="T71" fmla="*/ 0 h 7"/>
              <a:gd name="T72" fmla="*/ 691 w 797"/>
              <a:gd name="T73" fmla="*/ 7 h 7"/>
              <a:gd name="T74" fmla="*/ 709 w 797"/>
              <a:gd name="T75" fmla="*/ 7 h 7"/>
              <a:gd name="T76" fmla="*/ 728 w 797"/>
              <a:gd name="T77" fmla="*/ 7 h 7"/>
              <a:gd name="T78" fmla="*/ 747 w 797"/>
              <a:gd name="T79" fmla="*/ 7 h 7"/>
              <a:gd name="T80" fmla="*/ 766 w 797"/>
              <a:gd name="T81" fmla="*/ 7 h 7"/>
              <a:gd name="T82" fmla="*/ 785 w 797"/>
              <a:gd name="T83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97" h="7">
                <a:moveTo>
                  <a:pt x="0" y="7"/>
                </a:moveTo>
                <a:lnTo>
                  <a:pt x="7" y="7"/>
                </a:lnTo>
                <a:lnTo>
                  <a:pt x="13" y="7"/>
                </a:lnTo>
                <a:lnTo>
                  <a:pt x="19" y="7"/>
                </a:lnTo>
                <a:lnTo>
                  <a:pt x="25" y="7"/>
                </a:lnTo>
                <a:lnTo>
                  <a:pt x="32" y="7"/>
                </a:lnTo>
                <a:lnTo>
                  <a:pt x="38" y="7"/>
                </a:lnTo>
                <a:lnTo>
                  <a:pt x="44" y="7"/>
                </a:lnTo>
                <a:lnTo>
                  <a:pt x="51" y="0"/>
                </a:lnTo>
                <a:lnTo>
                  <a:pt x="57" y="0"/>
                </a:lnTo>
                <a:lnTo>
                  <a:pt x="63" y="0"/>
                </a:lnTo>
                <a:lnTo>
                  <a:pt x="69" y="0"/>
                </a:lnTo>
                <a:lnTo>
                  <a:pt x="76" y="0"/>
                </a:lnTo>
                <a:lnTo>
                  <a:pt x="82" y="0"/>
                </a:lnTo>
                <a:lnTo>
                  <a:pt x="88" y="0"/>
                </a:lnTo>
                <a:lnTo>
                  <a:pt x="94" y="0"/>
                </a:lnTo>
                <a:lnTo>
                  <a:pt x="101" y="0"/>
                </a:lnTo>
                <a:lnTo>
                  <a:pt x="107" y="0"/>
                </a:lnTo>
                <a:lnTo>
                  <a:pt x="113" y="0"/>
                </a:lnTo>
                <a:lnTo>
                  <a:pt x="120" y="0"/>
                </a:lnTo>
                <a:lnTo>
                  <a:pt x="126" y="0"/>
                </a:lnTo>
                <a:lnTo>
                  <a:pt x="132" y="7"/>
                </a:lnTo>
                <a:lnTo>
                  <a:pt x="138" y="7"/>
                </a:lnTo>
                <a:lnTo>
                  <a:pt x="145" y="7"/>
                </a:lnTo>
                <a:lnTo>
                  <a:pt x="151" y="7"/>
                </a:lnTo>
                <a:lnTo>
                  <a:pt x="157" y="7"/>
                </a:lnTo>
                <a:lnTo>
                  <a:pt x="163" y="7"/>
                </a:lnTo>
                <a:lnTo>
                  <a:pt x="170" y="7"/>
                </a:lnTo>
                <a:lnTo>
                  <a:pt x="176" y="7"/>
                </a:lnTo>
                <a:lnTo>
                  <a:pt x="182" y="7"/>
                </a:lnTo>
                <a:lnTo>
                  <a:pt x="189" y="7"/>
                </a:lnTo>
                <a:lnTo>
                  <a:pt x="195" y="7"/>
                </a:lnTo>
                <a:lnTo>
                  <a:pt x="201" y="7"/>
                </a:lnTo>
                <a:lnTo>
                  <a:pt x="207" y="7"/>
                </a:lnTo>
                <a:lnTo>
                  <a:pt x="214" y="7"/>
                </a:lnTo>
                <a:lnTo>
                  <a:pt x="220" y="7"/>
                </a:lnTo>
                <a:lnTo>
                  <a:pt x="226" y="7"/>
                </a:lnTo>
                <a:lnTo>
                  <a:pt x="233" y="7"/>
                </a:lnTo>
                <a:lnTo>
                  <a:pt x="239" y="7"/>
                </a:lnTo>
                <a:lnTo>
                  <a:pt x="245" y="7"/>
                </a:lnTo>
                <a:lnTo>
                  <a:pt x="251" y="0"/>
                </a:lnTo>
                <a:lnTo>
                  <a:pt x="258" y="0"/>
                </a:lnTo>
                <a:lnTo>
                  <a:pt x="264" y="0"/>
                </a:lnTo>
                <a:lnTo>
                  <a:pt x="270" y="0"/>
                </a:lnTo>
                <a:lnTo>
                  <a:pt x="276" y="0"/>
                </a:lnTo>
                <a:lnTo>
                  <a:pt x="283" y="0"/>
                </a:lnTo>
                <a:lnTo>
                  <a:pt x="289" y="0"/>
                </a:lnTo>
                <a:lnTo>
                  <a:pt x="295" y="0"/>
                </a:lnTo>
                <a:lnTo>
                  <a:pt x="302" y="0"/>
                </a:lnTo>
                <a:lnTo>
                  <a:pt x="308" y="0"/>
                </a:lnTo>
                <a:lnTo>
                  <a:pt x="314" y="0"/>
                </a:lnTo>
                <a:lnTo>
                  <a:pt x="320" y="0"/>
                </a:lnTo>
                <a:lnTo>
                  <a:pt x="327" y="7"/>
                </a:lnTo>
                <a:lnTo>
                  <a:pt x="333" y="7"/>
                </a:lnTo>
                <a:lnTo>
                  <a:pt x="339" y="7"/>
                </a:lnTo>
                <a:lnTo>
                  <a:pt x="345" y="7"/>
                </a:lnTo>
                <a:lnTo>
                  <a:pt x="352" y="7"/>
                </a:lnTo>
                <a:lnTo>
                  <a:pt x="358" y="7"/>
                </a:lnTo>
                <a:lnTo>
                  <a:pt x="364" y="7"/>
                </a:lnTo>
                <a:lnTo>
                  <a:pt x="371" y="7"/>
                </a:lnTo>
                <a:lnTo>
                  <a:pt x="377" y="7"/>
                </a:lnTo>
                <a:lnTo>
                  <a:pt x="383" y="7"/>
                </a:lnTo>
                <a:lnTo>
                  <a:pt x="389" y="7"/>
                </a:lnTo>
                <a:lnTo>
                  <a:pt x="396" y="7"/>
                </a:lnTo>
                <a:lnTo>
                  <a:pt x="402" y="7"/>
                </a:lnTo>
                <a:lnTo>
                  <a:pt x="408" y="7"/>
                </a:lnTo>
                <a:lnTo>
                  <a:pt x="415" y="7"/>
                </a:lnTo>
                <a:lnTo>
                  <a:pt x="421" y="7"/>
                </a:lnTo>
                <a:lnTo>
                  <a:pt x="427" y="7"/>
                </a:lnTo>
                <a:lnTo>
                  <a:pt x="433" y="7"/>
                </a:lnTo>
                <a:lnTo>
                  <a:pt x="440" y="7"/>
                </a:lnTo>
                <a:lnTo>
                  <a:pt x="446" y="7"/>
                </a:lnTo>
                <a:lnTo>
                  <a:pt x="452" y="0"/>
                </a:lnTo>
                <a:lnTo>
                  <a:pt x="458" y="0"/>
                </a:lnTo>
                <a:lnTo>
                  <a:pt x="465" y="0"/>
                </a:lnTo>
                <a:lnTo>
                  <a:pt x="471" y="0"/>
                </a:lnTo>
                <a:lnTo>
                  <a:pt x="477" y="0"/>
                </a:lnTo>
                <a:lnTo>
                  <a:pt x="484" y="0"/>
                </a:lnTo>
                <a:lnTo>
                  <a:pt x="490" y="0"/>
                </a:lnTo>
                <a:lnTo>
                  <a:pt x="496" y="0"/>
                </a:lnTo>
                <a:lnTo>
                  <a:pt x="502" y="0"/>
                </a:lnTo>
                <a:lnTo>
                  <a:pt x="509" y="0"/>
                </a:lnTo>
                <a:lnTo>
                  <a:pt x="515" y="7"/>
                </a:lnTo>
                <a:lnTo>
                  <a:pt x="521" y="7"/>
                </a:lnTo>
                <a:lnTo>
                  <a:pt x="527" y="7"/>
                </a:lnTo>
                <a:lnTo>
                  <a:pt x="534" y="7"/>
                </a:lnTo>
                <a:lnTo>
                  <a:pt x="540" y="7"/>
                </a:lnTo>
                <a:lnTo>
                  <a:pt x="546" y="7"/>
                </a:lnTo>
                <a:lnTo>
                  <a:pt x="553" y="7"/>
                </a:lnTo>
                <a:lnTo>
                  <a:pt x="559" y="7"/>
                </a:lnTo>
                <a:lnTo>
                  <a:pt x="565" y="7"/>
                </a:lnTo>
                <a:lnTo>
                  <a:pt x="571" y="7"/>
                </a:lnTo>
                <a:lnTo>
                  <a:pt x="578" y="7"/>
                </a:lnTo>
                <a:lnTo>
                  <a:pt x="584" y="7"/>
                </a:lnTo>
                <a:lnTo>
                  <a:pt x="590" y="7"/>
                </a:lnTo>
                <a:lnTo>
                  <a:pt x="597" y="7"/>
                </a:lnTo>
                <a:lnTo>
                  <a:pt x="603" y="7"/>
                </a:lnTo>
                <a:lnTo>
                  <a:pt x="609" y="7"/>
                </a:lnTo>
                <a:lnTo>
                  <a:pt x="615" y="7"/>
                </a:lnTo>
                <a:lnTo>
                  <a:pt x="622" y="7"/>
                </a:lnTo>
                <a:lnTo>
                  <a:pt x="628" y="7"/>
                </a:lnTo>
                <a:lnTo>
                  <a:pt x="634" y="7"/>
                </a:lnTo>
                <a:lnTo>
                  <a:pt x="640" y="7"/>
                </a:lnTo>
                <a:lnTo>
                  <a:pt x="647" y="7"/>
                </a:lnTo>
                <a:lnTo>
                  <a:pt x="653" y="7"/>
                </a:lnTo>
                <a:lnTo>
                  <a:pt x="659" y="7"/>
                </a:lnTo>
                <a:lnTo>
                  <a:pt x="666" y="0"/>
                </a:lnTo>
                <a:lnTo>
                  <a:pt x="672" y="0"/>
                </a:lnTo>
                <a:lnTo>
                  <a:pt x="678" y="0"/>
                </a:lnTo>
                <a:lnTo>
                  <a:pt x="684" y="7"/>
                </a:lnTo>
                <a:lnTo>
                  <a:pt x="691" y="7"/>
                </a:lnTo>
                <a:lnTo>
                  <a:pt x="697" y="7"/>
                </a:lnTo>
                <a:lnTo>
                  <a:pt x="703" y="7"/>
                </a:lnTo>
                <a:lnTo>
                  <a:pt x="709" y="7"/>
                </a:lnTo>
                <a:lnTo>
                  <a:pt x="716" y="7"/>
                </a:lnTo>
                <a:lnTo>
                  <a:pt x="722" y="7"/>
                </a:lnTo>
                <a:lnTo>
                  <a:pt x="728" y="7"/>
                </a:lnTo>
                <a:lnTo>
                  <a:pt x="735" y="7"/>
                </a:lnTo>
                <a:lnTo>
                  <a:pt x="741" y="7"/>
                </a:lnTo>
                <a:lnTo>
                  <a:pt x="747" y="7"/>
                </a:lnTo>
                <a:lnTo>
                  <a:pt x="753" y="7"/>
                </a:lnTo>
                <a:lnTo>
                  <a:pt x="760" y="7"/>
                </a:lnTo>
                <a:lnTo>
                  <a:pt x="766" y="7"/>
                </a:lnTo>
                <a:lnTo>
                  <a:pt x="772" y="7"/>
                </a:lnTo>
                <a:lnTo>
                  <a:pt x="779" y="7"/>
                </a:lnTo>
                <a:lnTo>
                  <a:pt x="785" y="7"/>
                </a:lnTo>
                <a:lnTo>
                  <a:pt x="791" y="7"/>
                </a:lnTo>
                <a:lnTo>
                  <a:pt x="797" y="7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77" name="Freeform 117"/>
          <p:cNvSpPr>
            <a:spLocks/>
          </p:cNvSpPr>
          <p:nvPr/>
        </p:nvSpPr>
        <p:spPr bwMode="auto">
          <a:xfrm>
            <a:off x="8509000" y="4748213"/>
            <a:ext cx="57150" cy="1587"/>
          </a:xfrm>
          <a:custGeom>
            <a:avLst/>
            <a:gdLst>
              <a:gd name="T0" fmla="*/ 0 w 51"/>
              <a:gd name="T1" fmla="*/ 7 w 51"/>
              <a:gd name="T2" fmla="*/ 13 w 51"/>
              <a:gd name="T3" fmla="*/ 19 w 51"/>
              <a:gd name="T4" fmla="*/ 25 w 51"/>
              <a:gd name="T5" fmla="*/ 32 w 51"/>
              <a:gd name="T6" fmla="*/ 38 w 51"/>
              <a:gd name="T7" fmla="*/ 44 w 51"/>
              <a:gd name="T8" fmla="*/ 51 w 5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</a:cxnLst>
            <a:rect l="0" t="0" r="r" b="b"/>
            <a:pathLst>
              <a:path w="51">
                <a:moveTo>
                  <a:pt x="0" y="0"/>
                </a:moveTo>
                <a:lnTo>
                  <a:pt x="7" y="0"/>
                </a:lnTo>
                <a:lnTo>
                  <a:pt x="13" y="0"/>
                </a:lnTo>
                <a:lnTo>
                  <a:pt x="19" y="0"/>
                </a:lnTo>
                <a:lnTo>
                  <a:pt x="25" y="0"/>
                </a:lnTo>
                <a:lnTo>
                  <a:pt x="32" y="0"/>
                </a:lnTo>
                <a:lnTo>
                  <a:pt x="38" y="0"/>
                </a:lnTo>
                <a:lnTo>
                  <a:pt x="44" y="0"/>
                </a:lnTo>
                <a:lnTo>
                  <a:pt x="51" y="0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78" name="Rectangle 118"/>
          <p:cNvSpPr>
            <a:spLocks noChangeArrowheads="1"/>
          </p:cNvSpPr>
          <p:nvPr/>
        </p:nvSpPr>
        <p:spPr bwMode="auto">
          <a:xfrm>
            <a:off x="6618288" y="5311775"/>
            <a:ext cx="3524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 (s</a:t>
            </a:r>
            <a:r>
              <a:rPr lang="tr-TR" sz="1000">
                <a:solidFill>
                  <a:srgbClr val="000000"/>
                </a:solidFill>
              </a:rPr>
              <a:t>ec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000"/>
          </a:p>
        </p:txBody>
      </p:sp>
      <p:sp>
        <p:nvSpPr>
          <p:cNvPr id="66679" name="Rectangle 119"/>
          <p:cNvSpPr>
            <a:spLocks noChangeArrowheads="1"/>
          </p:cNvSpPr>
          <p:nvPr/>
        </p:nvSpPr>
        <p:spPr bwMode="auto">
          <a:xfrm>
            <a:off x="6369050" y="3328988"/>
            <a:ext cx="8001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>
                <a:solidFill>
                  <a:srgbClr val="000000"/>
                </a:solidFill>
              </a:rPr>
              <a:t>The Error</a:t>
            </a:r>
            <a:endParaRPr lang="en-US" sz="1400" b="1"/>
          </a:p>
        </p:txBody>
      </p:sp>
      <p:grpSp>
        <p:nvGrpSpPr>
          <p:cNvPr id="66712" name="Group 152"/>
          <p:cNvGrpSpPr>
            <a:grpSpLocks/>
          </p:cNvGrpSpPr>
          <p:nvPr/>
        </p:nvGrpSpPr>
        <p:grpSpPr bwMode="auto">
          <a:xfrm>
            <a:off x="3590925" y="4741863"/>
            <a:ext cx="677863" cy="344487"/>
            <a:chOff x="2246" y="2257"/>
            <a:chExt cx="427" cy="217"/>
          </a:xfrm>
        </p:grpSpPr>
        <p:sp>
          <p:nvSpPr>
            <p:cNvPr id="66680" name="Rectangle 120"/>
            <p:cNvSpPr>
              <a:spLocks noChangeArrowheads="1"/>
            </p:cNvSpPr>
            <p:nvPr/>
          </p:nvSpPr>
          <p:spPr bwMode="auto">
            <a:xfrm>
              <a:off x="2246" y="2257"/>
              <a:ext cx="426" cy="21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81" name="Rectangle 121"/>
            <p:cNvSpPr>
              <a:spLocks noChangeArrowheads="1"/>
            </p:cNvSpPr>
            <p:nvPr/>
          </p:nvSpPr>
          <p:spPr bwMode="auto">
            <a:xfrm>
              <a:off x="2246" y="2257"/>
              <a:ext cx="426" cy="217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82" name="Line 122"/>
            <p:cNvSpPr>
              <a:spLocks noChangeShapeType="1"/>
            </p:cNvSpPr>
            <p:nvPr/>
          </p:nvSpPr>
          <p:spPr bwMode="auto">
            <a:xfrm>
              <a:off x="2246" y="2257"/>
              <a:ext cx="4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83" name="Line 123"/>
            <p:cNvSpPr>
              <a:spLocks noChangeShapeType="1"/>
            </p:cNvSpPr>
            <p:nvPr/>
          </p:nvSpPr>
          <p:spPr bwMode="auto">
            <a:xfrm>
              <a:off x="2246" y="2474"/>
              <a:ext cx="4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84" name="Line 124"/>
            <p:cNvSpPr>
              <a:spLocks noChangeShapeType="1"/>
            </p:cNvSpPr>
            <p:nvPr/>
          </p:nvSpPr>
          <p:spPr bwMode="auto">
            <a:xfrm flipV="1">
              <a:off x="2672" y="2257"/>
              <a:ext cx="1" cy="2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85" name="Line 125"/>
            <p:cNvSpPr>
              <a:spLocks noChangeShapeType="1"/>
            </p:cNvSpPr>
            <p:nvPr/>
          </p:nvSpPr>
          <p:spPr bwMode="auto">
            <a:xfrm flipV="1">
              <a:off x="2246" y="2257"/>
              <a:ext cx="1" cy="2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86" name="Line 126"/>
            <p:cNvSpPr>
              <a:spLocks noChangeShapeType="1"/>
            </p:cNvSpPr>
            <p:nvPr/>
          </p:nvSpPr>
          <p:spPr bwMode="auto">
            <a:xfrm>
              <a:off x="2246" y="2474"/>
              <a:ext cx="4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87" name="Line 127"/>
            <p:cNvSpPr>
              <a:spLocks noChangeShapeType="1"/>
            </p:cNvSpPr>
            <p:nvPr/>
          </p:nvSpPr>
          <p:spPr bwMode="auto">
            <a:xfrm flipV="1">
              <a:off x="2246" y="2257"/>
              <a:ext cx="1" cy="2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88" name="Line 128"/>
            <p:cNvSpPr>
              <a:spLocks noChangeShapeType="1"/>
            </p:cNvSpPr>
            <p:nvPr/>
          </p:nvSpPr>
          <p:spPr bwMode="auto">
            <a:xfrm>
              <a:off x="2246" y="2257"/>
              <a:ext cx="4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89" name="Line 129"/>
            <p:cNvSpPr>
              <a:spLocks noChangeShapeType="1"/>
            </p:cNvSpPr>
            <p:nvPr/>
          </p:nvSpPr>
          <p:spPr bwMode="auto">
            <a:xfrm>
              <a:off x="2246" y="2474"/>
              <a:ext cx="4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90" name="Line 130"/>
            <p:cNvSpPr>
              <a:spLocks noChangeShapeType="1"/>
            </p:cNvSpPr>
            <p:nvPr/>
          </p:nvSpPr>
          <p:spPr bwMode="auto">
            <a:xfrm flipV="1">
              <a:off x="2672" y="2257"/>
              <a:ext cx="1" cy="2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91" name="Line 131"/>
            <p:cNvSpPr>
              <a:spLocks noChangeShapeType="1"/>
            </p:cNvSpPr>
            <p:nvPr/>
          </p:nvSpPr>
          <p:spPr bwMode="auto">
            <a:xfrm flipV="1">
              <a:off x="2246" y="2257"/>
              <a:ext cx="1" cy="2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92" name="Rectangle 132"/>
            <p:cNvSpPr>
              <a:spLocks noChangeArrowheads="1"/>
            </p:cNvSpPr>
            <p:nvPr/>
          </p:nvSpPr>
          <p:spPr bwMode="auto">
            <a:xfrm>
              <a:off x="2498" y="2269"/>
              <a:ext cx="103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Helvetica" pitchFamily="34" charset="0"/>
                </a:rPr>
                <a:t>r</a:t>
              </a:r>
              <a:r>
                <a:rPr lang="en-US" sz="1000">
                  <a:solidFill>
                    <a:srgbClr val="000000"/>
                  </a:solidFill>
                  <a:latin typeface="Helvetica" pitchFamily="34" charset="0"/>
                </a:rPr>
                <a:t>(</a:t>
              </a:r>
              <a:r>
                <a:rPr lang="en-US" sz="1000" i="1">
                  <a:solidFill>
                    <a:srgbClr val="000000"/>
                  </a:solidFill>
                  <a:latin typeface="Helvetica" pitchFamily="34" charset="0"/>
                </a:rPr>
                <a:t>t</a:t>
              </a:r>
              <a:r>
                <a:rPr lang="en-US" sz="1000">
                  <a:solidFill>
                    <a:srgbClr val="000000"/>
                  </a:solidFill>
                  <a:latin typeface="Helvetica" pitchFamily="34" charset="0"/>
                </a:rPr>
                <a:t>)</a:t>
              </a:r>
              <a:endParaRPr lang="en-US" sz="1000"/>
            </a:p>
          </p:txBody>
        </p:sp>
        <p:sp>
          <p:nvSpPr>
            <p:cNvPr id="66693" name="Rectangle 133"/>
            <p:cNvSpPr>
              <a:spLocks noChangeArrowheads="1"/>
            </p:cNvSpPr>
            <p:nvPr/>
          </p:nvSpPr>
          <p:spPr bwMode="auto">
            <a:xfrm>
              <a:off x="2498" y="2366"/>
              <a:ext cx="11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Helvetica" pitchFamily="34" charset="0"/>
                </a:rPr>
                <a:t>y</a:t>
              </a:r>
              <a:r>
                <a:rPr lang="en-US" sz="1000">
                  <a:solidFill>
                    <a:srgbClr val="000000"/>
                  </a:solidFill>
                  <a:latin typeface="Helvetica" pitchFamily="34" charset="0"/>
                </a:rPr>
                <a:t>(</a:t>
              </a:r>
              <a:r>
                <a:rPr lang="en-US" sz="1000" i="1">
                  <a:solidFill>
                    <a:srgbClr val="000000"/>
                  </a:solidFill>
                  <a:latin typeface="Helvetica" pitchFamily="34" charset="0"/>
                </a:rPr>
                <a:t>t</a:t>
              </a:r>
              <a:r>
                <a:rPr lang="en-US" sz="1000">
                  <a:solidFill>
                    <a:srgbClr val="000000"/>
                  </a:solidFill>
                  <a:latin typeface="Helvetica" pitchFamily="34" charset="0"/>
                </a:rPr>
                <a:t>)</a:t>
              </a:r>
              <a:endParaRPr lang="en-US" sz="1000"/>
            </a:p>
          </p:txBody>
        </p:sp>
        <p:sp>
          <p:nvSpPr>
            <p:cNvPr id="66694" name="Line 134"/>
            <p:cNvSpPr>
              <a:spLocks noChangeShapeType="1"/>
            </p:cNvSpPr>
            <p:nvPr/>
          </p:nvSpPr>
          <p:spPr bwMode="auto">
            <a:xfrm>
              <a:off x="2294" y="2317"/>
              <a:ext cx="152" cy="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6695" name="Line 135"/>
            <p:cNvSpPr>
              <a:spLocks noChangeShapeType="1"/>
            </p:cNvSpPr>
            <p:nvPr/>
          </p:nvSpPr>
          <p:spPr bwMode="auto">
            <a:xfrm>
              <a:off x="2294" y="2413"/>
              <a:ext cx="152" cy="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66696" name="Rectangle 136"/>
          <p:cNvSpPr>
            <a:spLocks noChangeArrowheads="1"/>
          </p:cNvSpPr>
          <p:nvPr/>
        </p:nvSpPr>
        <p:spPr bwMode="auto">
          <a:xfrm>
            <a:off x="7826375" y="3622675"/>
            <a:ext cx="690563" cy="1857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97" name="Rectangle 137"/>
          <p:cNvSpPr>
            <a:spLocks noChangeArrowheads="1"/>
          </p:cNvSpPr>
          <p:nvPr/>
        </p:nvSpPr>
        <p:spPr bwMode="auto">
          <a:xfrm>
            <a:off x="7826375" y="3622675"/>
            <a:ext cx="690563" cy="185738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98" name="Line 138"/>
          <p:cNvSpPr>
            <a:spLocks noChangeShapeType="1"/>
          </p:cNvSpPr>
          <p:nvPr/>
        </p:nvSpPr>
        <p:spPr bwMode="auto">
          <a:xfrm>
            <a:off x="7826375" y="3622675"/>
            <a:ext cx="690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699" name="Line 139"/>
          <p:cNvSpPr>
            <a:spLocks noChangeShapeType="1"/>
          </p:cNvSpPr>
          <p:nvPr/>
        </p:nvSpPr>
        <p:spPr bwMode="auto">
          <a:xfrm>
            <a:off x="7826375" y="3808413"/>
            <a:ext cx="6905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00" name="Line 140"/>
          <p:cNvSpPr>
            <a:spLocks noChangeShapeType="1"/>
          </p:cNvSpPr>
          <p:nvPr/>
        </p:nvSpPr>
        <p:spPr bwMode="auto">
          <a:xfrm flipV="1">
            <a:off x="8516938" y="3622675"/>
            <a:ext cx="1587" cy="1857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01" name="Line 141"/>
          <p:cNvSpPr>
            <a:spLocks noChangeShapeType="1"/>
          </p:cNvSpPr>
          <p:nvPr/>
        </p:nvSpPr>
        <p:spPr bwMode="auto">
          <a:xfrm flipV="1">
            <a:off x="7826375" y="3622675"/>
            <a:ext cx="1588" cy="1857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02" name="Line 142"/>
          <p:cNvSpPr>
            <a:spLocks noChangeShapeType="1"/>
          </p:cNvSpPr>
          <p:nvPr/>
        </p:nvSpPr>
        <p:spPr bwMode="auto">
          <a:xfrm>
            <a:off x="7826375" y="3808413"/>
            <a:ext cx="6905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03" name="Line 143"/>
          <p:cNvSpPr>
            <a:spLocks noChangeShapeType="1"/>
          </p:cNvSpPr>
          <p:nvPr/>
        </p:nvSpPr>
        <p:spPr bwMode="auto">
          <a:xfrm flipV="1">
            <a:off x="7826375" y="3622675"/>
            <a:ext cx="1588" cy="1857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04" name="Line 144"/>
          <p:cNvSpPr>
            <a:spLocks noChangeShapeType="1"/>
          </p:cNvSpPr>
          <p:nvPr/>
        </p:nvSpPr>
        <p:spPr bwMode="auto">
          <a:xfrm>
            <a:off x="7826375" y="3622675"/>
            <a:ext cx="690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05" name="Line 145"/>
          <p:cNvSpPr>
            <a:spLocks noChangeShapeType="1"/>
          </p:cNvSpPr>
          <p:nvPr/>
        </p:nvSpPr>
        <p:spPr bwMode="auto">
          <a:xfrm>
            <a:off x="7826375" y="3808413"/>
            <a:ext cx="6905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06" name="Line 146"/>
          <p:cNvSpPr>
            <a:spLocks noChangeShapeType="1"/>
          </p:cNvSpPr>
          <p:nvPr/>
        </p:nvSpPr>
        <p:spPr bwMode="auto">
          <a:xfrm flipV="1">
            <a:off x="8516938" y="3622675"/>
            <a:ext cx="1587" cy="1857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07" name="Line 147"/>
          <p:cNvSpPr>
            <a:spLocks noChangeShapeType="1"/>
          </p:cNvSpPr>
          <p:nvPr/>
        </p:nvSpPr>
        <p:spPr bwMode="auto">
          <a:xfrm flipV="1">
            <a:off x="7826375" y="3622675"/>
            <a:ext cx="1588" cy="1857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08" name="Rectangle 148"/>
          <p:cNvSpPr>
            <a:spLocks noChangeArrowheads="1"/>
          </p:cNvSpPr>
          <p:nvPr/>
        </p:nvSpPr>
        <p:spPr bwMode="auto">
          <a:xfrm>
            <a:off x="8226425" y="3635375"/>
            <a:ext cx="190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e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(</a:t>
            </a:r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000"/>
          </a:p>
        </p:txBody>
      </p:sp>
      <p:sp>
        <p:nvSpPr>
          <p:cNvPr id="66709" name="Line 149"/>
          <p:cNvSpPr>
            <a:spLocks noChangeShapeType="1"/>
          </p:cNvSpPr>
          <p:nvPr/>
        </p:nvSpPr>
        <p:spPr bwMode="auto">
          <a:xfrm>
            <a:off x="7902575" y="3713163"/>
            <a:ext cx="241300" cy="0"/>
          </a:xfrm>
          <a:prstGeom prst="line">
            <a:avLst/>
          </a:prstGeom>
          <a:noFill/>
          <a:ln w="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710" name="Rectangle 15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i="1"/>
              <a:t>K</a:t>
            </a:r>
            <a:r>
              <a:rPr lang="tr-TR" sz="2400" i="1" baseline="-25000"/>
              <a:t>P</a:t>
            </a:r>
            <a:r>
              <a:rPr lang="tr-TR" sz="2400"/>
              <a:t> = diag([1.1; 0.4+1.4j; 0; -8-6j; 1.5-4.7j]),</a:t>
            </a:r>
            <a:endParaRPr lang="tr-TR" sz="2400" i="1"/>
          </a:p>
          <a:p>
            <a:r>
              <a:rPr lang="tr-TR" sz="2400" i="1"/>
              <a:t>K</a:t>
            </a:r>
            <a:r>
              <a:rPr lang="tr-TR" sz="2400" i="1" baseline="-25000"/>
              <a:t>I</a:t>
            </a:r>
            <a:r>
              <a:rPr lang="tr-TR" sz="2400"/>
              <a:t> = diag([0.9; 1.5+4.7j; -10+7j; -12-9j; 5-14j]).</a:t>
            </a:r>
            <a:endParaRPr lang="en-US" sz="2400"/>
          </a:p>
        </p:txBody>
      </p:sp>
      <p:sp>
        <p:nvSpPr>
          <p:cNvPr id="66711" name="Rectangle 151"/>
          <p:cNvSpPr>
            <a:spLocks noChangeArrowheads="1"/>
          </p:cNvSpPr>
          <p:nvPr/>
        </p:nvSpPr>
        <p:spPr bwMode="auto">
          <a:xfrm>
            <a:off x="2352675" y="5308600"/>
            <a:ext cx="3524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 (s</a:t>
            </a:r>
            <a:r>
              <a:rPr lang="tr-TR" sz="1000">
                <a:solidFill>
                  <a:srgbClr val="000000"/>
                </a:solidFill>
              </a:rPr>
              <a:t>ec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1F53-6013-47ED-8FE8-C588D164EAEA}" type="slidenum">
              <a:rPr lang="en-US"/>
              <a:pPr/>
              <a:t>18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015288" cy="1143000"/>
          </a:xfrm>
        </p:spPr>
        <p:txBody>
          <a:bodyPr/>
          <a:lstStyle/>
          <a:p>
            <a:r>
              <a:rPr lang="tr-TR"/>
              <a:t>The Behavior for a Constant Reference</a:t>
            </a: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913688" cy="4038600"/>
          </a:xfrm>
        </p:spPr>
        <p:txBody>
          <a:bodyPr/>
          <a:lstStyle/>
          <a:p>
            <a:r>
              <a:rPr lang="tr-TR" sz="2400"/>
              <a:t>&lt;</a:t>
            </a:r>
            <a:r>
              <a:rPr lang="tr-TR" sz="2400" i="1"/>
              <a:t>r</a:t>
            </a:r>
            <a:r>
              <a:rPr lang="tr-TR" sz="2400"/>
              <a:t>&gt; = [10; 0; 0; 0; 0].</a:t>
            </a:r>
            <a:endParaRPr lang="en-US" sz="2400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519113" y="3208338"/>
            <a:ext cx="3209925" cy="161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519113" y="3208338"/>
            <a:ext cx="3209925" cy="1612900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519113" y="3208338"/>
            <a:ext cx="320992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519113" y="4821238"/>
            <a:ext cx="32099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 flipV="1">
            <a:off x="3729038" y="3208338"/>
            <a:ext cx="1587" cy="16129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595" name="Line 11"/>
          <p:cNvSpPr>
            <a:spLocks noChangeShapeType="1"/>
          </p:cNvSpPr>
          <p:nvPr/>
        </p:nvSpPr>
        <p:spPr bwMode="auto">
          <a:xfrm flipV="1">
            <a:off x="519113" y="3208338"/>
            <a:ext cx="0" cy="16129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596" name="Line 12"/>
          <p:cNvSpPr>
            <a:spLocks noChangeShapeType="1"/>
          </p:cNvSpPr>
          <p:nvPr/>
        </p:nvSpPr>
        <p:spPr bwMode="auto">
          <a:xfrm>
            <a:off x="519113" y="4821238"/>
            <a:ext cx="32099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 flipV="1">
            <a:off x="519113" y="3208338"/>
            <a:ext cx="0" cy="16129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598" name="Line 14"/>
          <p:cNvSpPr>
            <a:spLocks noChangeShapeType="1"/>
          </p:cNvSpPr>
          <p:nvPr/>
        </p:nvSpPr>
        <p:spPr bwMode="auto">
          <a:xfrm flipV="1">
            <a:off x="519113" y="4778375"/>
            <a:ext cx="0" cy="428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599" name="Line 15"/>
          <p:cNvSpPr>
            <a:spLocks noChangeShapeType="1"/>
          </p:cNvSpPr>
          <p:nvPr/>
        </p:nvSpPr>
        <p:spPr bwMode="auto">
          <a:xfrm>
            <a:off x="519113" y="3214688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00" name="Rectangle 16"/>
          <p:cNvSpPr>
            <a:spLocks noChangeArrowheads="1"/>
          </p:cNvSpPr>
          <p:nvPr/>
        </p:nvSpPr>
        <p:spPr bwMode="auto">
          <a:xfrm>
            <a:off x="485775" y="4843463"/>
            <a:ext cx="71438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7601" name="Line 17"/>
          <p:cNvSpPr>
            <a:spLocks noChangeShapeType="1"/>
          </p:cNvSpPr>
          <p:nvPr/>
        </p:nvSpPr>
        <p:spPr bwMode="auto">
          <a:xfrm flipV="1">
            <a:off x="1585913" y="4778375"/>
            <a:ext cx="1587" cy="428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02" name="Line 18"/>
          <p:cNvSpPr>
            <a:spLocks noChangeShapeType="1"/>
          </p:cNvSpPr>
          <p:nvPr/>
        </p:nvSpPr>
        <p:spPr bwMode="auto">
          <a:xfrm>
            <a:off x="1585913" y="3214688"/>
            <a:ext cx="1587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03" name="Rectangle 19"/>
          <p:cNvSpPr>
            <a:spLocks noChangeArrowheads="1"/>
          </p:cNvSpPr>
          <p:nvPr/>
        </p:nvSpPr>
        <p:spPr bwMode="auto">
          <a:xfrm>
            <a:off x="1555750" y="484346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000"/>
          </a:p>
        </p:txBody>
      </p:sp>
      <p:sp>
        <p:nvSpPr>
          <p:cNvPr id="67604" name="Line 20"/>
          <p:cNvSpPr>
            <a:spLocks noChangeShapeType="1"/>
          </p:cNvSpPr>
          <p:nvPr/>
        </p:nvSpPr>
        <p:spPr bwMode="auto">
          <a:xfrm flipV="1">
            <a:off x="2654300" y="4778375"/>
            <a:ext cx="1588" cy="428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05" name="Line 21"/>
          <p:cNvSpPr>
            <a:spLocks noChangeShapeType="1"/>
          </p:cNvSpPr>
          <p:nvPr/>
        </p:nvSpPr>
        <p:spPr bwMode="auto">
          <a:xfrm>
            <a:off x="2654300" y="3214688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06" name="Rectangle 22"/>
          <p:cNvSpPr>
            <a:spLocks noChangeArrowheads="1"/>
          </p:cNvSpPr>
          <p:nvPr/>
        </p:nvSpPr>
        <p:spPr bwMode="auto">
          <a:xfrm>
            <a:off x="2586038" y="4843463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000"/>
          </a:p>
        </p:txBody>
      </p:sp>
      <p:sp>
        <p:nvSpPr>
          <p:cNvPr id="67607" name="Line 23"/>
          <p:cNvSpPr>
            <a:spLocks noChangeShapeType="1"/>
          </p:cNvSpPr>
          <p:nvPr/>
        </p:nvSpPr>
        <p:spPr bwMode="auto">
          <a:xfrm flipV="1">
            <a:off x="3729038" y="4778375"/>
            <a:ext cx="1587" cy="428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08" name="Line 24"/>
          <p:cNvSpPr>
            <a:spLocks noChangeShapeType="1"/>
          </p:cNvSpPr>
          <p:nvPr/>
        </p:nvSpPr>
        <p:spPr bwMode="auto">
          <a:xfrm>
            <a:off x="3641725" y="3897313"/>
            <a:ext cx="1588" cy="349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09" name="Rectangle 25"/>
          <p:cNvSpPr>
            <a:spLocks noChangeArrowheads="1"/>
          </p:cNvSpPr>
          <p:nvPr/>
        </p:nvSpPr>
        <p:spPr bwMode="auto">
          <a:xfrm>
            <a:off x="3659188" y="4843463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 sz="1000"/>
          </a:p>
        </p:txBody>
      </p:sp>
      <p:sp>
        <p:nvSpPr>
          <p:cNvPr id="67610" name="Line 26"/>
          <p:cNvSpPr>
            <a:spLocks noChangeShapeType="1"/>
          </p:cNvSpPr>
          <p:nvPr/>
        </p:nvSpPr>
        <p:spPr bwMode="auto">
          <a:xfrm>
            <a:off x="519113" y="4821238"/>
            <a:ext cx="301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11" name="Line 27"/>
          <p:cNvSpPr>
            <a:spLocks noChangeShapeType="1"/>
          </p:cNvSpPr>
          <p:nvPr/>
        </p:nvSpPr>
        <p:spPr bwMode="auto">
          <a:xfrm flipH="1">
            <a:off x="3692525" y="4821238"/>
            <a:ext cx="365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12" name="Rectangle 28"/>
          <p:cNvSpPr>
            <a:spLocks noChangeArrowheads="1"/>
          </p:cNvSpPr>
          <p:nvPr/>
        </p:nvSpPr>
        <p:spPr bwMode="auto">
          <a:xfrm>
            <a:off x="387350" y="4743450"/>
            <a:ext cx="11271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-5</a:t>
            </a:r>
            <a:endParaRPr lang="en-US" sz="1000"/>
          </a:p>
        </p:txBody>
      </p:sp>
      <p:sp>
        <p:nvSpPr>
          <p:cNvPr id="67613" name="Line 29"/>
          <p:cNvSpPr>
            <a:spLocks noChangeShapeType="1"/>
          </p:cNvSpPr>
          <p:nvPr/>
        </p:nvSpPr>
        <p:spPr bwMode="auto">
          <a:xfrm>
            <a:off x="519113" y="4418013"/>
            <a:ext cx="301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14" name="Line 30"/>
          <p:cNvSpPr>
            <a:spLocks noChangeShapeType="1"/>
          </p:cNvSpPr>
          <p:nvPr/>
        </p:nvSpPr>
        <p:spPr bwMode="auto">
          <a:xfrm flipH="1">
            <a:off x="3692525" y="4418013"/>
            <a:ext cx="365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15" name="Rectangle 31"/>
          <p:cNvSpPr>
            <a:spLocks noChangeArrowheads="1"/>
          </p:cNvSpPr>
          <p:nvPr/>
        </p:nvSpPr>
        <p:spPr bwMode="auto">
          <a:xfrm>
            <a:off x="423863" y="4338638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7616" name="Line 32"/>
          <p:cNvSpPr>
            <a:spLocks noChangeShapeType="1"/>
          </p:cNvSpPr>
          <p:nvPr/>
        </p:nvSpPr>
        <p:spPr bwMode="auto">
          <a:xfrm>
            <a:off x="519113" y="4014788"/>
            <a:ext cx="30162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17" name="Line 33"/>
          <p:cNvSpPr>
            <a:spLocks noChangeShapeType="1"/>
          </p:cNvSpPr>
          <p:nvPr/>
        </p:nvSpPr>
        <p:spPr bwMode="auto">
          <a:xfrm flipH="1">
            <a:off x="3692525" y="4014788"/>
            <a:ext cx="365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18" name="Rectangle 34"/>
          <p:cNvSpPr>
            <a:spLocks noChangeArrowheads="1"/>
          </p:cNvSpPr>
          <p:nvPr/>
        </p:nvSpPr>
        <p:spPr bwMode="auto">
          <a:xfrm>
            <a:off x="423863" y="3937000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000"/>
          </a:p>
        </p:txBody>
      </p:sp>
      <p:sp>
        <p:nvSpPr>
          <p:cNvPr id="67619" name="Line 35"/>
          <p:cNvSpPr>
            <a:spLocks noChangeShapeType="1"/>
          </p:cNvSpPr>
          <p:nvPr/>
        </p:nvSpPr>
        <p:spPr bwMode="auto">
          <a:xfrm>
            <a:off x="519113" y="3609975"/>
            <a:ext cx="3016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20" name="Line 36"/>
          <p:cNvSpPr>
            <a:spLocks noChangeShapeType="1"/>
          </p:cNvSpPr>
          <p:nvPr/>
        </p:nvSpPr>
        <p:spPr bwMode="auto">
          <a:xfrm flipH="1">
            <a:off x="3603625" y="4292600"/>
            <a:ext cx="381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21" name="Rectangle 37"/>
          <p:cNvSpPr>
            <a:spLocks noChangeArrowheads="1"/>
          </p:cNvSpPr>
          <p:nvPr/>
        </p:nvSpPr>
        <p:spPr bwMode="auto">
          <a:xfrm>
            <a:off x="357188" y="3532188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000"/>
          </a:p>
        </p:txBody>
      </p:sp>
      <p:sp>
        <p:nvSpPr>
          <p:cNvPr id="67622" name="Line 38"/>
          <p:cNvSpPr>
            <a:spLocks noChangeShapeType="1"/>
          </p:cNvSpPr>
          <p:nvPr/>
        </p:nvSpPr>
        <p:spPr bwMode="auto">
          <a:xfrm>
            <a:off x="519113" y="3214688"/>
            <a:ext cx="301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23" name="Line 39"/>
          <p:cNvSpPr>
            <a:spLocks noChangeShapeType="1"/>
          </p:cNvSpPr>
          <p:nvPr/>
        </p:nvSpPr>
        <p:spPr bwMode="auto">
          <a:xfrm flipH="1">
            <a:off x="3603625" y="3897313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24" name="Rectangle 40"/>
          <p:cNvSpPr>
            <a:spLocks noChangeArrowheads="1"/>
          </p:cNvSpPr>
          <p:nvPr/>
        </p:nvSpPr>
        <p:spPr bwMode="auto">
          <a:xfrm>
            <a:off x="357188" y="3136900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 sz="1000"/>
          </a:p>
        </p:txBody>
      </p:sp>
      <p:sp>
        <p:nvSpPr>
          <p:cNvPr id="67625" name="Line 41"/>
          <p:cNvSpPr>
            <a:spLocks noChangeShapeType="1"/>
          </p:cNvSpPr>
          <p:nvPr/>
        </p:nvSpPr>
        <p:spPr bwMode="auto">
          <a:xfrm>
            <a:off x="519113" y="3208338"/>
            <a:ext cx="320992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26" name="Line 42"/>
          <p:cNvSpPr>
            <a:spLocks noChangeShapeType="1"/>
          </p:cNvSpPr>
          <p:nvPr/>
        </p:nvSpPr>
        <p:spPr bwMode="auto">
          <a:xfrm>
            <a:off x="519113" y="4821238"/>
            <a:ext cx="32099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27" name="Line 43"/>
          <p:cNvSpPr>
            <a:spLocks noChangeShapeType="1"/>
          </p:cNvSpPr>
          <p:nvPr/>
        </p:nvSpPr>
        <p:spPr bwMode="auto">
          <a:xfrm flipV="1">
            <a:off x="3729038" y="3208338"/>
            <a:ext cx="1587" cy="16129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28" name="Line 44"/>
          <p:cNvSpPr>
            <a:spLocks noChangeShapeType="1"/>
          </p:cNvSpPr>
          <p:nvPr/>
        </p:nvSpPr>
        <p:spPr bwMode="auto">
          <a:xfrm flipV="1">
            <a:off x="519113" y="3208338"/>
            <a:ext cx="0" cy="16129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29" name="Freeform 45"/>
          <p:cNvSpPr>
            <a:spLocks/>
          </p:cNvSpPr>
          <p:nvPr/>
        </p:nvSpPr>
        <p:spPr bwMode="auto">
          <a:xfrm>
            <a:off x="519113" y="3609975"/>
            <a:ext cx="792162" cy="1588"/>
          </a:xfrm>
          <a:custGeom>
            <a:avLst/>
            <a:gdLst>
              <a:gd name="T0" fmla="*/ 12 w 797"/>
              <a:gd name="T1" fmla="*/ 31 w 797"/>
              <a:gd name="T2" fmla="*/ 50 w 797"/>
              <a:gd name="T3" fmla="*/ 69 w 797"/>
              <a:gd name="T4" fmla="*/ 88 w 797"/>
              <a:gd name="T5" fmla="*/ 106 w 797"/>
              <a:gd name="T6" fmla="*/ 125 w 797"/>
              <a:gd name="T7" fmla="*/ 144 w 797"/>
              <a:gd name="T8" fmla="*/ 163 w 797"/>
              <a:gd name="T9" fmla="*/ 182 w 797"/>
              <a:gd name="T10" fmla="*/ 201 w 797"/>
              <a:gd name="T11" fmla="*/ 219 w 797"/>
              <a:gd name="T12" fmla="*/ 238 w 797"/>
              <a:gd name="T13" fmla="*/ 257 w 797"/>
              <a:gd name="T14" fmla="*/ 276 w 797"/>
              <a:gd name="T15" fmla="*/ 295 w 797"/>
              <a:gd name="T16" fmla="*/ 314 w 797"/>
              <a:gd name="T17" fmla="*/ 332 w 797"/>
              <a:gd name="T18" fmla="*/ 351 w 797"/>
              <a:gd name="T19" fmla="*/ 370 w 797"/>
              <a:gd name="T20" fmla="*/ 389 w 797"/>
              <a:gd name="T21" fmla="*/ 408 w 797"/>
              <a:gd name="T22" fmla="*/ 426 w 797"/>
              <a:gd name="T23" fmla="*/ 445 w 797"/>
              <a:gd name="T24" fmla="*/ 464 w 797"/>
              <a:gd name="T25" fmla="*/ 483 w 797"/>
              <a:gd name="T26" fmla="*/ 502 w 797"/>
              <a:gd name="T27" fmla="*/ 521 w 797"/>
              <a:gd name="T28" fmla="*/ 539 w 797"/>
              <a:gd name="T29" fmla="*/ 558 w 797"/>
              <a:gd name="T30" fmla="*/ 577 w 797"/>
              <a:gd name="T31" fmla="*/ 596 w 797"/>
              <a:gd name="T32" fmla="*/ 615 w 797"/>
              <a:gd name="T33" fmla="*/ 634 w 797"/>
              <a:gd name="T34" fmla="*/ 652 w 797"/>
              <a:gd name="T35" fmla="*/ 671 w 797"/>
              <a:gd name="T36" fmla="*/ 690 w 797"/>
              <a:gd name="T37" fmla="*/ 709 w 797"/>
              <a:gd name="T38" fmla="*/ 728 w 797"/>
              <a:gd name="T39" fmla="*/ 747 w 797"/>
              <a:gd name="T40" fmla="*/ 765 w 797"/>
              <a:gd name="T41" fmla="*/ 784 w 79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797">
                <a:moveTo>
                  <a:pt x="0" y="0"/>
                </a:moveTo>
                <a:lnTo>
                  <a:pt x="6" y="0"/>
                </a:lnTo>
                <a:lnTo>
                  <a:pt x="12" y="0"/>
                </a:lnTo>
                <a:lnTo>
                  <a:pt x="19" y="0"/>
                </a:lnTo>
                <a:lnTo>
                  <a:pt x="25" y="0"/>
                </a:lnTo>
                <a:lnTo>
                  <a:pt x="31" y="0"/>
                </a:lnTo>
                <a:lnTo>
                  <a:pt x="37" y="0"/>
                </a:lnTo>
                <a:lnTo>
                  <a:pt x="44" y="0"/>
                </a:lnTo>
                <a:lnTo>
                  <a:pt x="50" y="0"/>
                </a:lnTo>
                <a:lnTo>
                  <a:pt x="56" y="0"/>
                </a:lnTo>
                <a:lnTo>
                  <a:pt x="62" y="0"/>
                </a:lnTo>
                <a:lnTo>
                  <a:pt x="69" y="0"/>
                </a:lnTo>
                <a:lnTo>
                  <a:pt x="75" y="0"/>
                </a:lnTo>
                <a:lnTo>
                  <a:pt x="81" y="0"/>
                </a:lnTo>
                <a:lnTo>
                  <a:pt x="88" y="0"/>
                </a:lnTo>
                <a:lnTo>
                  <a:pt x="94" y="0"/>
                </a:lnTo>
                <a:lnTo>
                  <a:pt x="100" y="0"/>
                </a:lnTo>
                <a:lnTo>
                  <a:pt x="106" y="0"/>
                </a:lnTo>
                <a:lnTo>
                  <a:pt x="113" y="0"/>
                </a:lnTo>
                <a:lnTo>
                  <a:pt x="119" y="0"/>
                </a:lnTo>
                <a:lnTo>
                  <a:pt x="125" y="0"/>
                </a:lnTo>
                <a:lnTo>
                  <a:pt x="132" y="0"/>
                </a:lnTo>
                <a:lnTo>
                  <a:pt x="138" y="0"/>
                </a:lnTo>
                <a:lnTo>
                  <a:pt x="144" y="0"/>
                </a:lnTo>
                <a:lnTo>
                  <a:pt x="150" y="0"/>
                </a:lnTo>
                <a:lnTo>
                  <a:pt x="157" y="0"/>
                </a:lnTo>
                <a:lnTo>
                  <a:pt x="163" y="0"/>
                </a:lnTo>
                <a:lnTo>
                  <a:pt x="169" y="0"/>
                </a:lnTo>
                <a:lnTo>
                  <a:pt x="175" y="0"/>
                </a:lnTo>
                <a:lnTo>
                  <a:pt x="182" y="0"/>
                </a:lnTo>
                <a:lnTo>
                  <a:pt x="188" y="0"/>
                </a:lnTo>
                <a:lnTo>
                  <a:pt x="194" y="0"/>
                </a:lnTo>
                <a:lnTo>
                  <a:pt x="201" y="0"/>
                </a:lnTo>
                <a:lnTo>
                  <a:pt x="207" y="0"/>
                </a:lnTo>
                <a:lnTo>
                  <a:pt x="213" y="0"/>
                </a:lnTo>
                <a:lnTo>
                  <a:pt x="219" y="0"/>
                </a:lnTo>
                <a:lnTo>
                  <a:pt x="226" y="0"/>
                </a:lnTo>
                <a:lnTo>
                  <a:pt x="232" y="0"/>
                </a:lnTo>
                <a:lnTo>
                  <a:pt x="238" y="0"/>
                </a:lnTo>
                <a:lnTo>
                  <a:pt x="244" y="0"/>
                </a:lnTo>
                <a:lnTo>
                  <a:pt x="251" y="0"/>
                </a:lnTo>
                <a:lnTo>
                  <a:pt x="257" y="0"/>
                </a:lnTo>
                <a:lnTo>
                  <a:pt x="263" y="0"/>
                </a:lnTo>
                <a:lnTo>
                  <a:pt x="270" y="0"/>
                </a:lnTo>
                <a:lnTo>
                  <a:pt x="276" y="0"/>
                </a:lnTo>
                <a:lnTo>
                  <a:pt x="282" y="0"/>
                </a:lnTo>
                <a:lnTo>
                  <a:pt x="288" y="0"/>
                </a:lnTo>
                <a:lnTo>
                  <a:pt x="295" y="0"/>
                </a:lnTo>
                <a:lnTo>
                  <a:pt x="301" y="0"/>
                </a:lnTo>
                <a:lnTo>
                  <a:pt x="307" y="0"/>
                </a:lnTo>
                <a:lnTo>
                  <a:pt x="314" y="0"/>
                </a:lnTo>
                <a:lnTo>
                  <a:pt x="320" y="0"/>
                </a:lnTo>
                <a:lnTo>
                  <a:pt x="326" y="0"/>
                </a:lnTo>
                <a:lnTo>
                  <a:pt x="332" y="0"/>
                </a:lnTo>
                <a:lnTo>
                  <a:pt x="339" y="0"/>
                </a:lnTo>
                <a:lnTo>
                  <a:pt x="345" y="0"/>
                </a:lnTo>
                <a:lnTo>
                  <a:pt x="351" y="0"/>
                </a:lnTo>
                <a:lnTo>
                  <a:pt x="357" y="0"/>
                </a:lnTo>
                <a:lnTo>
                  <a:pt x="364" y="0"/>
                </a:lnTo>
                <a:lnTo>
                  <a:pt x="370" y="0"/>
                </a:lnTo>
                <a:lnTo>
                  <a:pt x="376" y="0"/>
                </a:lnTo>
                <a:lnTo>
                  <a:pt x="383" y="0"/>
                </a:lnTo>
                <a:lnTo>
                  <a:pt x="389" y="0"/>
                </a:lnTo>
                <a:lnTo>
                  <a:pt x="395" y="0"/>
                </a:lnTo>
                <a:lnTo>
                  <a:pt x="401" y="0"/>
                </a:lnTo>
                <a:lnTo>
                  <a:pt x="408" y="0"/>
                </a:lnTo>
                <a:lnTo>
                  <a:pt x="414" y="0"/>
                </a:lnTo>
                <a:lnTo>
                  <a:pt x="420" y="0"/>
                </a:lnTo>
                <a:lnTo>
                  <a:pt x="426" y="0"/>
                </a:lnTo>
                <a:lnTo>
                  <a:pt x="433" y="0"/>
                </a:lnTo>
                <a:lnTo>
                  <a:pt x="439" y="0"/>
                </a:lnTo>
                <a:lnTo>
                  <a:pt x="445" y="0"/>
                </a:lnTo>
                <a:lnTo>
                  <a:pt x="452" y="0"/>
                </a:lnTo>
                <a:lnTo>
                  <a:pt x="458" y="0"/>
                </a:lnTo>
                <a:lnTo>
                  <a:pt x="464" y="0"/>
                </a:lnTo>
                <a:lnTo>
                  <a:pt x="470" y="0"/>
                </a:lnTo>
                <a:lnTo>
                  <a:pt x="477" y="0"/>
                </a:lnTo>
                <a:lnTo>
                  <a:pt x="483" y="0"/>
                </a:lnTo>
                <a:lnTo>
                  <a:pt x="489" y="0"/>
                </a:lnTo>
                <a:lnTo>
                  <a:pt x="496" y="0"/>
                </a:lnTo>
                <a:lnTo>
                  <a:pt x="502" y="0"/>
                </a:lnTo>
                <a:lnTo>
                  <a:pt x="508" y="0"/>
                </a:lnTo>
                <a:lnTo>
                  <a:pt x="514" y="0"/>
                </a:lnTo>
                <a:lnTo>
                  <a:pt x="521" y="0"/>
                </a:lnTo>
                <a:lnTo>
                  <a:pt x="527" y="0"/>
                </a:lnTo>
                <a:lnTo>
                  <a:pt x="533" y="0"/>
                </a:lnTo>
                <a:lnTo>
                  <a:pt x="539" y="0"/>
                </a:lnTo>
                <a:lnTo>
                  <a:pt x="546" y="0"/>
                </a:lnTo>
                <a:lnTo>
                  <a:pt x="552" y="0"/>
                </a:lnTo>
                <a:lnTo>
                  <a:pt x="558" y="0"/>
                </a:lnTo>
                <a:lnTo>
                  <a:pt x="565" y="0"/>
                </a:lnTo>
                <a:lnTo>
                  <a:pt x="571" y="0"/>
                </a:lnTo>
                <a:lnTo>
                  <a:pt x="577" y="0"/>
                </a:lnTo>
                <a:lnTo>
                  <a:pt x="583" y="0"/>
                </a:lnTo>
                <a:lnTo>
                  <a:pt x="590" y="0"/>
                </a:lnTo>
                <a:lnTo>
                  <a:pt x="596" y="0"/>
                </a:lnTo>
                <a:lnTo>
                  <a:pt x="602" y="0"/>
                </a:lnTo>
                <a:lnTo>
                  <a:pt x="608" y="0"/>
                </a:lnTo>
                <a:lnTo>
                  <a:pt x="615" y="0"/>
                </a:lnTo>
                <a:lnTo>
                  <a:pt x="621" y="0"/>
                </a:lnTo>
                <a:lnTo>
                  <a:pt x="627" y="0"/>
                </a:lnTo>
                <a:lnTo>
                  <a:pt x="634" y="0"/>
                </a:lnTo>
                <a:lnTo>
                  <a:pt x="640" y="0"/>
                </a:lnTo>
                <a:lnTo>
                  <a:pt x="646" y="0"/>
                </a:lnTo>
                <a:lnTo>
                  <a:pt x="652" y="0"/>
                </a:lnTo>
                <a:lnTo>
                  <a:pt x="659" y="0"/>
                </a:lnTo>
                <a:lnTo>
                  <a:pt x="665" y="0"/>
                </a:lnTo>
                <a:lnTo>
                  <a:pt x="671" y="0"/>
                </a:lnTo>
                <a:lnTo>
                  <a:pt x="678" y="0"/>
                </a:lnTo>
                <a:lnTo>
                  <a:pt x="684" y="0"/>
                </a:lnTo>
                <a:lnTo>
                  <a:pt x="690" y="0"/>
                </a:lnTo>
                <a:lnTo>
                  <a:pt x="696" y="0"/>
                </a:lnTo>
                <a:lnTo>
                  <a:pt x="703" y="0"/>
                </a:lnTo>
                <a:lnTo>
                  <a:pt x="709" y="0"/>
                </a:lnTo>
                <a:lnTo>
                  <a:pt x="715" y="0"/>
                </a:lnTo>
                <a:lnTo>
                  <a:pt x="721" y="0"/>
                </a:lnTo>
                <a:lnTo>
                  <a:pt x="728" y="0"/>
                </a:lnTo>
                <a:lnTo>
                  <a:pt x="734" y="0"/>
                </a:lnTo>
                <a:lnTo>
                  <a:pt x="740" y="0"/>
                </a:lnTo>
                <a:lnTo>
                  <a:pt x="747" y="0"/>
                </a:lnTo>
                <a:lnTo>
                  <a:pt x="753" y="0"/>
                </a:lnTo>
                <a:lnTo>
                  <a:pt x="759" y="0"/>
                </a:lnTo>
                <a:lnTo>
                  <a:pt x="765" y="0"/>
                </a:lnTo>
                <a:lnTo>
                  <a:pt x="772" y="0"/>
                </a:lnTo>
                <a:lnTo>
                  <a:pt x="778" y="0"/>
                </a:lnTo>
                <a:lnTo>
                  <a:pt x="784" y="0"/>
                </a:lnTo>
                <a:lnTo>
                  <a:pt x="790" y="0"/>
                </a:lnTo>
                <a:lnTo>
                  <a:pt x="797" y="0"/>
                </a:lnTo>
              </a:path>
            </a:pathLst>
          </a:custGeom>
          <a:noFill/>
          <a:ln w="0" cap="flat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0" name="Freeform 46"/>
          <p:cNvSpPr>
            <a:spLocks/>
          </p:cNvSpPr>
          <p:nvPr/>
        </p:nvSpPr>
        <p:spPr bwMode="auto">
          <a:xfrm>
            <a:off x="1311275" y="3609975"/>
            <a:ext cx="793750" cy="1588"/>
          </a:xfrm>
          <a:custGeom>
            <a:avLst/>
            <a:gdLst>
              <a:gd name="T0" fmla="*/ 12 w 797"/>
              <a:gd name="T1" fmla="*/ 31 w 797"/>
              <a:gd name="T2" fmla="*/ 50 w 797"/>
              <a:gd name="T3" fmla="*/ 69 w 797"/>
              <a:gd name="T4" fmla="*/ 88 w 797"/>
              <a:gd name="T5" fmla="*/ 106 w 797"/>
              <a:gd name="T6" fmla="*/ 125 w 797"/>
              <a:gd name="T7" fmla="*/ 144 w 797"/>
              <a:gd name="T8" fmla="*/ 163 w 797"/>
              <a:gd name="T9" fmla="*/ 182 w 797"/>
              <a:gd name="T10" fmla="*/ 201 w 797"/>
              <a:gd name="T11" fmla="*/ 219 w 797"/>
              <a:gd name="T12" fmla="*/ 238 w 797"/>
              <a:gd name="T13" fmla="*/ 257 w 797"/>
              <a:gd name="T14" fmla="*/ 276 w 797"/>
              <a:gd name="T15" fmla="*/ 295 w 797"/>
              <a:gd name="T16" fmla="*/ 314 w 797"/>
              <a:gd name="T17" fmla="*/ 332 w 797"/>
              <a:gd name="T18" fmla="*/ 351 w 797"/>
              <a:gd name="T19" fmla="*/ 370 w 797"/>
              <a:gd name="T20" fmla="*/ 389 w 797"/>
              <a:gd name="T21" fmla="*/ 408 w 797"/>
              <a:gd name="T22" fmla="*/ 427 w 797"/>
              <a:gd name="T23" fmla="*/ 445 w 797"/>
              <a:gd name="T24" fmla="*/ 464 w 797"/>
              <a:gd name="T25" fmla="*/ 483 w 797"/>
              <a:gd name="T26" fmla="*/ 502 w 797"/>
              <a:gd name="T27" fmla="*/ 521 w 797"/>
              <a:gd name="T28" fmla="*/ 539 w 797"/>
              <a:gd name="T29" fmla="*/ 558 w 797"/>
              <a:gd name="T30" fmla="*/ 577 w 797"/>
              <a:gd name="T31" fmla="*/ 596 w 797"/>
              <a:gd name="T32" fmla="*/ 615 w 797"/>
              <a:gd name="T33" fmla="*/ 634 w 797"/>
              <a:gd name="T34" fmla="*/ 652 w 797"/>
              <a:gd name="T35" fmla="*/ 671 w 797"/>
              <a:gd name="T36" fmla="*/ 690 w 797"/>
              <a:gd name="T37" fmla="*/ 709 w 797"/>
              <a:gd name="T38" fmla="*/ 728 w 797"/>
              <a:gd name="T39" fmla="*/ 747 w 797"/>
              <a:gd name="T40" fmla="*/ 765 w 797"/>
              <a:gd name="T41" fmla="*/ 784 w 79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797">
                <a:moveTo>
                  <a:pt x="0" y="0"/>
                </a:moveTo>
                <a:lnTo>
                  <a:pt x="6" y="0"/>
                </a:lnTo>
                <a:lnTo>
                  <a:pt x="12" y="0"/>
                </a:lnTo>
                <a:lnTo>
                  <a:pt x="19" y="0"/>
                </a:lnTo>
                <a:lnTo>
                  <a:pt x="25" y="0"/>
                </a:lnTo>
                <a:lnTo>
                  <a:pt x="31" y="0"/>
                </a:lnTo>
                <a:lnTo>
                  <a:pt x="37" y="0"/>
                </a:lnTo>
                <a:lnTo>
                  <a:pt x="44" y="0"/>
                </a:lnTo>
                <a:lnTo>
                  <a:pt x="50" y="0"/>
                </a:lnTo>
                <a:lnTo>
                  <a:pt x="56" y="0"/>
                </a:lnTo>
                <a:lnTo>
                  <a:pt x="63" y="0"/>
                </a:lnTo>
                <a:lnTo>
                  <a:pt x="69" y="0"/>
                </a:lnTo>
                <a:lnTo>
                  <a:pt x="75" y="0"/>
                </a:lnTo>
                <a:lnTo>
                  <a:pt x="81" y="0"/>
                </a:lnTo>
                <a:lnTo>
                  <a:pt x="88" y="0"/>
                </a:lnTo>
                <a:lnTo>
                  <a:pt x="94" y="0"/>
                </a:lnTo>
                <a:lnTo>
                  <a:pt x="100" y="0"/>
                </a:lnTo>
                <a:lnTo>
                  <a:pt x="106" y="0"/>
                </a:lnTo>
                <a:lnTo>
                  <a:pt x="113" y="0"/>
                </a:lnTo>
                <a:lnTo>
                  <a:pt x="119" y="0"/>
                </a:lnTo>
                <a:lnTo>
                  <a:pt x="125" y="0"/>
                </a:lnTo>
                <a:lnTo>
                  <a:pt x="132" y="0"/>
                </a:lnTo>
                <a:lnTo>
                  <a:pt x="138" y="0"/>
                </a:lnTo>
                <a:lnTo>
                  <a:pt x="144" y="0"/>
                </a:lnTo>
                <a:lnTo>
                  <a:pt x="150" y="0"/>
                </a:lnTo>
                <a:lnTo>
                  <a:pt x="157" y="0"/>
                </a:lnTo>
                <a:lnTo>
                  <a:pt x="163" y="0"/>
                </a:lnTo>
                <a:lnTo>
                  <a:pt x="169" y="0"/>
                </a:lnTo>
                <a:lnTo>
                  <a:pt x="175" y="0"/>
                </a:lnTo>
                <a:lnTo>
                  <a:pt x="182" y="0"/>
                </a:lnTo>
                <a:lnTo>
                  <a:pt x="188" y="0"/>
                </a:lnTo>
                <a:lnTo>
                  <a:pt x="194" y="0"/>
                </a:lnTo>
                <a:lnTo>
                  <a:pt x="201" y="0"/>
                </a:lnTo>
                <a:lnTo>
                  <a:pt x="207" y="0"/>
                </a:lnTo>
                <a:lnTo>
                  <a:pt x="213" y="0"/>
                </a:lnTo>
                <a:lnTo>
                  <a:pt x="219" y="0"/>
                </a:lnTo>
                <a:lnTo>
                  <a:pt x="226" y="0"/>
                </a:lnTo>
                <a:lnTo>
                  <a:pt x="232" y="0"/>
                </a:lnTo>
                <a:lnTo>
                  <a:pt x="238" y="0"/>
                </a:lnTo>
                <a:lnTo>
                  <a:pt x="245" y="0"/>
                </a:lnTo>
                <a:lnTo>
                  <a:pt x="251" y="0"/>
                </a:lnTo>
                <a:lnTo>
                  <a:pt x="257" y="0"/>
                </a:lnTo>
                <a:lnTo>
                  <a:pt x="263" y="0"/>
                </a:lnTo>
                <a:lnTo>
                  <a:pt x="270" y="0"/>
                </a:lnTo>
                <a:lnTo>
                  <a:pt x="276" y="0"/>
                </a:lnTo>
                <a:lnTo>
                  <a:pt x="282" y="0"/>
                </a:lnTo>
                <a:lnTo>
                  <a:pt x="288" y="0"/>
                </a:lnTo>
                <a:lnTo>
                  <a:pt x="295" y="0"/>
                </a:lnTo>
                <a:lnTo>
                  <a:pt x="301" y="0"/>
                </a:lnTo>
                <a:lnTo>
                  <a:pt x="307" y="0"/>
                </a:lnTo>
                <a:lnTo>
                  <a:pt x="314" y="0"/>
                </a:lnTo>
                <a:lnTo>
                  <a:pt x="320" y="0"/>
                </a:lnTo>
                <a:lnTo>
                  <a:pt x="326" y="0"/>
                </a:lnTo>
                <a:lnTo>
                  <a:pt x="332" y="0"/>
                </a:lnTo>
                <a:lnTo>
                  <a:pt x="339" y="0"/>
                </a:lnTo>
                <a:lnTo>
                  <a:pt x="345" y="0"/>
                </a:lnTo>
                <a:lnTo>
                  <a:pt x="351" y="0"/>
                </a:lnTo>
                <a:lnTo>
                  <a:pt x="357" y="0"/>
                </a:lnTo>
                <a:lnTo>
                  <a:pt x="364" y="0"/>
                </a:lnTo>
                <a:lnTo>
                  <a:pt x="370" y="0"/>
                </a:lnTo>
                <a:lnTo>
                  <a:pt x="376" y="0"/>
                </a:lnTo>
                <a:lnTo>
                  <a:pt x="383" y="0"/>
                </a:lnTo>
                <a:lnTo>
                  <a:pt x="389" y="0"/>
                </a:lnTo>
                <a:lnTo>
                  <a:pt x="395" y="0"/>
                </a:lnTo>
                <a:lnTo>
                  <a:pt x="401" y="0"/>
                </a:lnTo>
                <a:lnTo>
                  <a:pt x="408" y="0"/>
                </a:lnTo>
                <a:lnTo>
                  <a:pt x="414" y="0"/>
                </a:lnTo>
                <a:lnTo>
                  <a:pt x="420" y="0"/>
                </a:lnTo>
                <a:lnTo>
                  <a:pt x="427" y="0"/>
                </a:lnTo>
                <a:lnTo>
                  <a:pt x="433" y="0"/>
                </a:lnTo>
                <a:lnTo>
                  <a:pt x="439" y="0"/>
                </a:lnTo>
                <a:lnTo>
                  <a:pt x="445" y="0"/>
                </a:lnTo>
                <a:lnTo>
                  <a:pt x="452" y="0"/>
                </a:lnTo>
                <a:lnTo>
                  <a:pt x="458" y="0"/>
                </a:lnTo>
                <a:lnTo>
                  <a:pt x="464" y="0"/>
                </a:lnTo>
                <a:lnTo>
                  <a:pt x="470" y="0"/>
                </a:lnTo>
                <a:lnTo>
                  <a:pt x="477" y="0"/>
                </a:lnTo>
                <a:lnTo>
                  <a:pt x="483" y="0"/>
                </a:lnTo>
                <a:lnTo>
                  <a:pt x="489" y="0"/>
                </a:lnTo>
                <a:lnTo>
                  <a:pt x="496" y="0"/>
                </a:lnTo>
                <a:lnTo>
                  <a:pt x="502" y="0"/>
                </a:lnTo>
                <a:lnTo>
                  <a:pt x="508" y="0"/>
                </a:lnTo>
                <a:lnTo>
                  <a:pt x="514" y="0"/>
                </a:lnTo>
                <a:lnTo>
                  <a:pt x="521" y="0"/>
                </a:lnTo>
                <a:lnTo>
                  <a:pt x="527" y="0"/>
                </a:lnTo>
                <a:lnTo>
                  <a:pt x="533" y="0"/>
                </a:lnTo>
                <a:lnTo>
                  <a:pt x="539" y="0"/>
                </a:lnTo>
                <a:lnTo>
                  <a:pt x="546" y="0"/>
                </a:lnTo>
                <a:lnTo>
                  <a:pt x="552" y="0"/>
                </a:lnTo>
                <a:lnTo>
                  <a:pt x="558" y="0"/>
                </a:lnTo>
                <a:lnTo>
                  <a:pt x="565" y="0"/>
                </a:lnTo>
                <a:lnTo>
                  <a:pt x="571" y="0"/>
                </a:lnTo>
                <a:lnTo>
                  <a:pt x="577" y="0"/>
                </a:lnTo>
                <a:lnTo>
                  <a:pt x="583" y="0"/>
                </a:lnTo>
                <a:lnTo>
                  <a:pt x="590" y="0"/>
                </a:lnTo>
                <a:lnTo>
                  <a:pt x="596" y="0"/>
                </a:lnTo>
                <a:lnTo>
                  <a:pt x="602" y="0"/>
                </a:lnTo>
                <a:lnTo>
                  <a:pt x="609" y="0"/>
                </a:lnTo>
                <a:lnTo>
                  <a:pt x="615" y="0"/>
                </a:lnTo>
                <a:lnTo>
                  <a:pt x="621" y="0"/>
                </a:lnTo>
                <a:lnTo>
                  <a:pt x="627" y="0"/>
                </a:lnTo>
                <a:lnTo>
                  <a:pt x="634" y="0"/>
                </a:lnTo>
                <a:lnTo>
                  <a:pt x="640" y="0"/>
                </a:lnTo>
                <a:lnTo>
                  <a:pt x="646" y="0"/>
                </a:lnTo>
                <a:lnTo>
                  <a:pt x="652" y="0"/>
                </a:lnTo>
                <a:lnTo>
                  <a:pt x="659" y="0"/>
                </a:lnTo>
                <a:lnTo>
                  <a:pt x="665" y="0"/>
                </a:lnTo>
                <a:lnTo>
                  <a:pt x="671" y="0"/>
                </a:lnTo>
                <a:lnTo>
                  <a:pt x="678" y="0"/>
                </a:lnTo>
                <a:lnTo>
                  <a:pt x="684" y="0"/>
                </a:lnTo>
                <a:lnTo>
                  <a:pt x="690" y="0"/>
                </a:lnTo>
                <a:lnTo>
                  <a:pt x="696" y="0"/>
                </a:lnTo>
                <a:lnTo>
                  <a:pt x="703" y="0"/>
                </a:lnTo>
                <a:lnTo>
                  <a:pt x="709" y="0"/>
                </a:lnTo>
                <a:lnTo>
                  <a:pt x="715" y="0"/>
                </a:lnTo>
                <a:lnTo>
                  <a:pt x="721" y="0"/>
                </a:lnTo>
                <a:lnTo>
                  <a:pt x="728" y="0"/>
                </a:lnTo>
                <a:lnTo>
                  <a:pt x="734" y="0"/>
                </a:lnTo>
                <a:lnTo>
                  <a:pt x="740" y="0"/>
                </a:lnTo>
                <a:lnTo>
                  <a:pt x="747" y="0"/>
                </a:lnTo>
                <a:lnTo>
                  <a:pt x="753" y="0"/>
                </a:lnTo>
                <a:lnTo>
                  <a:pt x="759" y="0"/>
                </a:lnTo>
                <a:lnTo>
                  <a:pt x="765" y="0"/>
                </a:lnTo>
                <a:lnTo>
                  <a:pt x="772" y="0"/>
                </a:lnTo>
                <a:lnTo>
                  <a:pt x="778" y="0"/>
                </a:lnTo>
                <a:lnTo>
                  <a:pt x="784" y="0"/>
                </a:lnTo>
                <a:lnTo>
                  <a:pt x="791" y="0"/>
                </a:lnTo>
                <a:lnTo>
                  <a:pt x="797" y="0"/>
                </a:lnTo>
              </a:path>
            </a:pathLst>
          </a:custGeom>
          <a:noFill/>
          <a:ln w="0" cap="flat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1" name="Freeform 47"/>
          <p:cNvSpPr>
            <a:spLocks/>
          </p:cNvSpPr>
          <p:nvPr/>
        </p:nvSpPr>
        <p:spPr bwMode="auto">
          <a:xfrm>
            <a:off x="2105025" y="3609975"/>
            <a:ext cx="793750" cy="1588"/>
          </a:xfrm>
          <a:custGeom>
            <a:avLst/>
            <a:gdLst>
              <a:gd name="T0" fmla="*/ 12 w 797"/>
              <a:gd name="T1" fmla="*/ 31 w 797"/>
              <a:gd name="T2" fmla="*/ 50 w 797"/>
              <a:gd name="T3" fmla="*/ 69 w 797"/>
              <a:gd name="T4" fmla="*/ 88 w 797"/>
              <a:gd name="T5" fmla="*/ 106 w 797"/>
              <a:gd name="T6" fmla="*/ 125 w 797"/>
              <a:gd name="T7" fmla="*/ 144 w 797"/>
              <a:gd name="T8" fmla="*/ 163 w 797"/>
              <a:gd name="T9" fmla="*/ 182 w 797"/>
              <a:gd name="T10" fmla="*/ 201 w 797"/>
              <a:gd name="T11" fmla="*/ 219 w 797"/>
              <a:gd name="T12" fmla="*/ 238 w 797"/>
              <a:gd name="T13" fmla="*/ 257 w 797"/>
              <a:gd name="T14" fmla="*/ 276 w 797"/>
              <a:gd name="T15" fmla="*/ 295 w 797"/>
              <a:gd name="T16" fmla="*/ 314 w 797"/>
              <a:gd name="T17" fmla="*/ 332 w 797"/>
              <a:gd name="T18" fmla="*/ 351 w 797"/>
              <a:gd name="T19" fmla="*/ 370 w 797"/>
              <a:gd name="T20" fmla="*/ 389 w 797"/>
              <a:gd name="T21" fmla="*/ 408 w 797"/>
              <a:gd name="T22" fmla="*/ 427 w 797"/>
              <a:gd name="T23" fmla="*/ 445 w 797"/>
              <a:gd name="T24" fmla="*/ 464 w 797"/>
              <a:gd name="T25" fmla="*/ 483 w 797"/>
              <a:gd name="T26" fmla="*/ 502 w 797"/>
              <a:gd name="T27" fmla="*/ 521 w 797"/>
              <a:gd name="T28" fmla="*/ 540 w 797"/>
              <a:gd name="T29" fmla="*/ 558 w 797"/>
              <a:gd name="T30" fmla="*/ 577 w 797"/>
              <a:gd name="T31" fmla="*/ 596 w 797"/>
              <a:gd name="T32" fmla="*/ 615 w 797"/>
              <a:gd name="T33" fmla="*/ 634 w 797"/>
              <a:gd name="T34" fmla="*/ 653 w 797"/>
              <a:gd name="T35" fmla="*/ 671 w 797"/>
              <a:gd name="T36" fmla="*/ 690 w 797"/>
              <a:gd name="T37" fmla="*/ 709 w 797"/>
              <a:gd name="T38" fmla="*/ 728 w 797"/>
              <a:gd name="T39" fmla="*/ 747 w 797"/>
              <a:gd name="T40" fmla="*/ 765 w 797"/>
              <a:gd name="T41" fmla="*/ 784 w 79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797">
                <a:moveTo>
                  <a:pt x="0" y="0"/>
                </a:moveTo>
                <a:lnTo>
                  <a:pt x="6" y="0"/>
                </a:lnTo>
                <a:lnTo>
                  <a:pt x="12" y="0"/>
                </a:lnTo>
                <a:lnTo>
                  <a:pt x="19" y="0"/>
                </a:lnTo>
                <a:lnTo>
                  <a:pt x="25" y="0"/>
                </a:lnTo>
                <a:lnTo>
                  <a:pt x="31" y="0"/>
                </a:lnTo>
                <a:lnTo>
                  <a:pt x="37" y="0"/>
                </a:lnTo>
                <a:lnTo>
                  <a:pt x="44" y="0"/>
                </a:lnTo>
                <a:lnTo>
                  <a:pt x="50" y="0"/>
                </a:lnTo>
                <a:lnTo>
                  <a:pt x="56" y="0"/>
                </a:lnTo>
                <a:lnTo>
                  <a:pt x="63" y="0"/>
                </a:lnTo>
                <a:lnTo>
                  <a:pt x="69" y="0"/>
                </a:lnTo>
                <a:lnTo>
                  <a:pt x="75" y="0"/>
                </a:lnTo>
                <a:lnTo>
                  <a:pt x="81" y="0"/>
                </a:lnTo>
                <a:lnTo>
                  <a:pt x="88" y="0"/>
                </a:lnTo>
                <a:lnTo>
                  <a:pt x="94" y="0"/>
                </a:lnTo>
                <a:lnTo>
                  <a:pt x="100" y="0"/>
                </a:lnTo>
                <a:lnTo>
                  <a:pt x="106" y="0"/>
                </a:lnTo>
                <a:lnTo>
                  <a:pt x="113" y="0"/>
                </a:lnTo>
                <a:lnTo>
                  <a:pt x="119" y="0"/>
                </a:lnTo>
                <a:lnTo>
                  <a:pt x="125" y="0"/>
                </a:lnTo>
                <a:lnTo>
                  <a:pt x="132" y="0"/>
                </a:lnTo>
                <a:lnTo>
                  <a:pt x="138" y="0"/>
                </a:lnTo>
                <a:lnTo>
                  <a:pt x="144" y="0"/>
                </a:lnTo>
                <a:lnTo>
                  <a:pt x="150" y="0"/>
                </a:lnTo>
                <a:lnTo>
                  <a:pt x="157" y="0"/>
                </a:lnTo>
                <a:lnTo>
                  <a:pt x="163" y="0"/>
                </a:lnTo>
                <a:lnTo>
                  <a:pt x="169" y="0"/>
                </a:lnTo>
                <a:lnTo>
                  <a:pt x="176" y="0"/>
                </a:lnTo>
                <a:lnTo>
                  <a:pt x="182" y="0"/>
                </a:lnTo>
                <a:lnTo>
                  <a:pt x="188" y="0"/>
                </a:lnTo>
                <a:lnTo>
                  <a:pt x="194" y="0"/>
                </a:lnTo>
                <a:lnTo>
                  <a:pt x="201" y="0"/>
                </a:lnTo>
                <a:lnTo>
                  <a:pt x="207" y="0"/>
                </a:lnTo>
                <a:lnTo>
                  <a:pt x="213" y="0"/>
                </a:lnTo>
                <a:lnTo>
                  <a:pt x="219" y="0"/>
                </a:lnTo>
                <a:lnTo>
                  <a:pt x="226" y="0"/>
                </a:lnTo>
                <a:lnTo>
                  <a:pt x="232" y="0"/>
                </a:lnTo>
                <a:lnTo>
                  <a:pt x="238" y="0"/>
                </a:lnTo>
                <a:lnTo>
                  <a:pt x="245" y="0"/>
                </a:lnTo>
                <a:lnTo>
                  <a:pt x="251" y="0"/>
                </a:lnTo>
                <a:lnTo>
                  <a:pt x="257" y="0"/>
                </a:lnTo>
                <a:lnTo>
                  <a:pt x="263" y="0"/>
                </a:lnTo>
                <a:lnTo>
                  <a:pt x="270" y="0"/>
                </a:lnTo>
                <a:lnTo>
                  <a:pt x="276" y="0"/>
                </a:lnTo>
                <a:lnTo>
                  <a:pt x="282" y="0"/>
                </a:lnTo>
                <a:lnTo>
                  <a:pt x="288" y="0"/>
                </a:lnTo>
                <a:lnTo>
                  <a:pt x="295" y="0"/>
                </a:lnTo>
                <a:lnTo>
                  <a:pt x="301" y="0"/>
                </a:lnTo>
                <a:lnTo>
                  <a:pt x="307" y="0"/>
                </a:lnTo>
                <a:lnTo>
                  <a:pt x="314" y="0"/>
                </a:lnTo>
                <a:lnTo>
                  <a:pt x="320" y="0"/>
                </a:lnTo>
                <a:lnTo>
                  <a:pt x="326" y="0"/>
                </a:lnTo>
                <a:lnTo>
                  <a:pt x="332" y="0"/>
                </a:lnTo>
                <a:lnTo>
                  <a:pt x="339" y="0"/>
                </a:lnTo>
                <a:lnTo>
                  <a:pt x="345" y="0"/>
                </a:lnTo>
                <a:lnTo>
                  <a:pt x="351" y="0"/>
                </a:lnTo>
                <a:lnTo>
                  <a:pt x="358" y="0"/>
                </a:lnTo>
                <a:lnTo>
                  <a:pt x="364" y="0"/>
                </a:lnTo>
                <a:lnTo>
                  <a:pt x="370" y="0"/>
                </a:lnTo>
                <a:lnTo>
                  <a:pt x="376" y="0"/>
                </a:lnTo>
                <a:lnTo>
                  <a:pt x="383" y="0"/>
                </a:lnTo>
                <a:lnTo>
                  <a:pt x="389" y="0"/>
                </a:lnTo>
                <a:lnTo>
                  <a:pt x="395" y="0"/>
                </a:lnTo>
                <a:lnTo>
                  <a:pt x="401" y="0"/>
                </a:lnTo>
                <a:lnTo>
                  <a:pt x="408" y="0"/>
                </a:lnTo>
                <a:lnTo>
                  <a:pt x="414" y="0"/>
                </a:lnTo>
                <a:lnTo>
                  <a:pt x="420" y="0"/>
                </a:lnTo>
                <a:lnTo>
                  <a:pt x="427" y="0"/>
                </a:lnTo>
                <a:lnTo>
                  <a:pt x="433" y="0"/>
                </a:lnTo>
                <a:lnTo>
                  <a:pt x="439" y="0"/>
                </a:lnTo>
                <a:lnTo>
                  <a:pt x="445" y="0"/>
                </a:lnTo>
                <a:lnTo>
                  <a:pt x="452" y="0"/>
                </a:lnTo>
                <a:lnTo>
                  <a:pt x="458" y="0"/>
                </a:lnTo>
                <a:lnTo>
                  <a:pt x="464" y="0"/>
                </a:lnTo>
                <a:lnTo>
                  <a:pt x="471" y="0"/>
                </a:lnTo>
                <a:lnTo>
                  <a:pt x="477" y="0"/>
                </a:lnTo>
                <a:lnTo>
                  <a:pt x="483" y="0"/>
                </a:lnTo>
                <a:lnTo>
                  <a:pt x="489" y="0"/>
                </a:lnTo>
                <a:lnTo>
                  <a:pt x="496" y="0"/>
                </a:lnTo>
                <a:lnTo>
                  <a:pt x="502" y="0"/>
                </a:lnTo>
                <a:lnTo>
                  <a:pt x="508" y="0"/>
                </a:lnTo>
                <a:lnTo>
                  <a:pt x="514" y="0"/>
                </a:lnTo>
                <a:lnTo>
                  <a:pt x="521" y="0"/>
                </a:lnTo>
                <a:lnTo>
                  <a:pt x="527" y="0"/>
                </a:lnTo>
                <a:lnTo>
                  <a:pt x="533" y="0"/>
                </a:lnTo>
                <a:lnTo>
                  <a:pt x="540" y="0"/>
                </a:lnTo>
                <a:lnTo>
                  <a:pt x="546" y="0"/>
                </a:lnTo>
                <a:lnTo>
                  <a:pt x="552" y="0"/>
                </a:lnTo>
                <a:lnTo>
                  <a:pt x="558" y="0"/>
                </a:lnTo>
                <a:lnTo>
                  <a:pt x="565" y="0"/>
                </a:lnTo>
                <a:lnTo>
                  <a:pt x="571" y="0"/>
                </a:lnTo>
                <a:lnTo>
                  <a:pt x="577" y="0"/>
                </a:lnTo>
                <a:lnTo>
                  <a:pt x="583" y="0"/>
                </a:lnTo>
                <a:lnTo>
                  <a:pt x="590" y="0"/>
                </a:lnTo>
                <a:lnTo>
                  <a:pt x="596" y="0"/>
                </a:lnTo>
                <a:lnTo>
                  <a:pt x="602" y="0"/>
                </a:lnTo>
                <a:lnTo>
                  <a:pt x="609" y="0"/>
                </a:lnTo>
                <a:lnTo>
                  <a:pt x="615" y="0"/>
                </a:lnTo>
                <a:lnTo>
                  <a:pt x="621" y="0"/>
                </a:lnTo>
                <a:lnTo>
                  <a:pt x="627" y="0"/>
                </a:lnTo>
                <a:lnTo>
                  <a:pt x="634" y="0"/>
                </a:lnTo>
                <a:lnTo>
                  <a:pt x="640" y="0"/>
                </a:lnTo>
                <a:lnTo>
                  <a:pt x="646" y="0"/>
                </a:lnTo>
                <a:lnTo>
                  <a:pt x="653" y="0"/>
                </a:lnTo>
                <a:lnTo>
                  <a:pt x="659" y="0"/>
                </a:lnTo>
                <a:lnTo>
                  <a:pt x="665" y="0"/>
                </a:lnTo>
                <a:lnTo>
                  <a:pt x="671" y="0"/>
                </a:lnTo>
                <a:lnTo>
                  <a:pt x="678" y="0"/>
                </a:lnTo>
                <a:lnTo>
                  <a:pt x="684" y="0"/>
                </a:lnTo>
                <a:lnTo>
                  <a:pt x="690" y="0"/>
                </a:lnTo>
                <a:lnTo>
                  <a:pt x="696" y="0"/>
                </a:lnTo>
                <a:lnTo>
                  <a:pt x="703" y="0"/>
                </a:lnTo>
                <a:lnTo>
                  <a:pt x="709" y="0"/>
                </a:lnTo>
                <a:lnTo>
                  <a:pt x="715" y="0"/>
                </a:lnTo>
                <a:lnTo>
                  <a:pt x="722" y="0"/>
                </a:lnTo>
                <a:lnTo>
                  <a:pt x="728" y="0"/>
                </a:lnTo>
                <a:lnTo>
                  <a:pt x="734" y="0"/>
                </a:lnTo>
                <a:lnTo>
                  <a:pt x="740" y="0"/>
                </a:lnTo>
                <a:lnTo>
                  <a:pt x="747" y="0"/>
                </a:lnTo>
                <a:lnTo>
                  <a:pt x="753" y="0"/>
                </a:lnTo>
                <a:lnTo>
                  <a:pt x="759" y="0"/>
                </a:lnTo>
                <a:lnTo>
                  <a:pt x="765" y="0"/>
                </a:lnTo>
                <a:lnTo>
                  <a:pt x="772" y="0"/>
                </a:lnTo>
                <a:lnTo>
                  <a:pt x="778" y="0"/>
                </a:lnTo>
                <a:lnTo>
                  <a:pt x="784" y="0"/>
                </a:lnTo>
                <a:lnTo>
                  <a:pt x="791" y="0"/>
                </a:lnTo>
                <a:lnTo>
                  <a:pt x="797" y="0"/>
                </a:lnTo>
              </a:path>
            </a:pathLst>
          </a:custGeom>
          <a:noFill/>
          <a:ln w="0" cap="flat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2" name="Freeform 48"/>
          <p:cNvSpPr>
            <a:spLocks/>
          </p:cNvSpPr>
          <p:nvPr/>
        </p:nvSpPr>
        <p:spPr bwMode="auto">
          <a:xfrm>
            <a:off x="2898775" y="3609975"/>
            <a:ext cx="793750" cy="1588"/>
          </a:xfrm>
          <a:custGeom>
            <a:avLst/>
            <a:gdLst>
              <a:gd name="T0" fmla="*/ 12 w 797"/>
              <a:gd name="T1" fmla="*/ 31 w 797"/>
              <a:gd name="T2" fmla="*/ 50 w 797"/>
              <a:gd name="T3" fmla="*/ 69 w 797"/>
              <a:gd name="T4" fmla="*/ 88 w 797"/>
              <a:gd name="T5" fmla="*/ 107 w 797"/>
              <a:gd name="T6" fmla="*/ 125 w 797"/>
              <a:gd name="T7" fmla="*/ 144 w 797"/>
              <a:gd name="T8" fmla="*/ 163 w 797"/>
              <a:gd name="T9" fmla="*/ 182 w 797"/>
              <a:gd name="T10" fmla="*/ 201 w 797"/>
              <a:gd name="T11" fmla="*/ 220 w 797"/>
              <a:gd name="T12" fmla="*/ 238 w 797"/>
              <a:gd name="T13" fmla="*/ 257 w 797"/>
              <a:gd name="T14" fmla="*/ 276 w 797"/>
              <a:gd name="T15" fmla="*/ 295 w 797"/>
              <a:gd name="T16" fmla="*/ 314 w 797"/>
              <a:gd name="T17" fmla="*/ 332 w 797"/>
              <a:gd name="T18" fmla="*/ 351 w 797"/>
              <a:gd name="T19" fmla="*/ 370 w 797"/>
              <a:gd name="T20" fmla="*/ 389 w 797"/>
              <a:gd name="T21" fmla="*/ 408 w 797"/>
              <a:gd name="T22" fmla="*/ 427 w 797"/>
              <a:gd name="T23" fmla="*/ 445 w 797"/>
              <a:gd name="T24" fmla="*/ 464 w 797"/>
              <a:gd name="T25" fmla="*/ 483 w 797"/>
              <a:gd name="T26" fmla="*/ 502 w 797"/>
              <a:gd name="T27" fmla="*/ 521 w 797"/>
              <a:gd name="T28" fmla="*/ 540 w 797"/>
              <a:gd name="T29" fmla="*/ 558 w 797"/>
              <a:gd name="T30" fmla="*/ 577 w 797"/>
              <a:gd name="T31" fmla="*/ 596 w 797"/>
              <a:gd name="T32" fmla="*/ 615 w 797"/>
              <a:gd name="T33" fmla="*/ 634 w 797"/>
              <a:gd name="T34" fmla="*/ 653 w 797"/>
              <a:gd name="T35" fmla="*/ 671 w 797"/>
              <a:gd name="T36" fmla="*/ 690 w 797"/>
              <a:gd name="T37" fmla="*/ 709 w 797"/>
              <a:gd name="T38" fmla="*/ 728 w 797"/>
              <a:gd name="T39" fmla="*/ 747 w 797"/>
              <a:gd name="T40" fmla="*/ 766 w 797"/>
              <a:gd name="T41" fmla="*/ 784 w 79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797">
                <a:moveTo>
                  <a:pt x="0" y="0"/>
                </a:moveTo>
                <a:lnTo>
                  <a:pt x="6" y="0"/>
                </a:lnTo>
                <a:lnTo>
                  <a:pt x="12" y="0"/>
                </a:lnTo>
                <a:lnTo>
                  <a:pt x="19" y="0"/>
                </a:lnTo>
                <a:lnTo>
                  <a:pt x="25" y="0"/>
                </a:lnTo>
                <a:lnTo>
                  <a:pt x="31" y="0"/>
                </a:lnTo>
                <a:lnTo>
                  <a:pt x="38" y="0"/>
                </a:lnTo>
                <a:lnTo>
                  <a:pt x="44" y="0"/>
                </a:lnTo>
                <a:lnTo>
                  <a:pt x="50" y="0"/>
                </a:lnTo>
                <a:lnTo>
                  <a:pt x="56" y="0"/>
                </a:lnTo>
                <a:lnTo>
                  <a:pt x="63" y="0"/>
                </a:lnTo>
                <a:lnTo>
                  <a:pt x="69" y="0"/>
                </a:lnTo>
                <a:lnTo>
                  <a:pt x="75" y="0"/>
                </a:lnTo>
                <a:lnTo>
                  <a:pt x="81" y="0"/>
                </a:lnTo>
                <a:lnTo>
                  <a:pt x="88" y="0"/>
                </a:lnTo>
                <a:lnTo>
                  <a:pt x="94" y="0"/>
                </a:lnTo>
                <a:lnTo>
                  <a:pt x="100" y="0"/>
                </a:lnTo>
                <a:lnTo>
                  <a:pt x="107" y="0"/>
                </a:lnTo>
                <a:lnTo>
                  <a:pt x="113" y="0"/>
                </a:lnTo>
                <a:lnTo>
                  <a:pt x="119" y="0"/>
                </a:lnTo>
                <a:lnTo>
                  <a:pt x="125" y="0"/>
                </a:lnTo>
                <a:lnTo>
                  <a:pt x="132" y="0"/>
                </a:lnTo>
                <a:lnTo>
                  <a:pt x="138" y="0"/>
                </a:lnTo>
                <a:lnTo>
                  <a:pt x="144" y="0"/>
                </a:lnTo>
                <a:lnTo>
                  <a:pt x="150" y="0"/>
                </a:lnTo>
                <a:lnTo>
                  <a:pt x="157" y="0"/>
                </a:lnTo>
                <a:lnTo>
                  <a:pt x="163" y="0"/>
                </a:lnTo>
                <a:lnTo>
                  <a:pt x="169" y="0"/>
                </a:lnTo>
                <a:lnTo>
                  <a:pt x="176" y="0"/>
                </a:lnTo>
                <a:lnTo>
                  <a:pt x="182" y="0"/>
                </a:lnTo>
                <a:lnTo>
                  <a:pt x="188" y="0"/>
                </a:lnTo>
                <a:lnTo>
                  <a:pt x="194" y="0"/>
                </a:lnTo>
                <a:lnTo>
                  <a:pt x="201" y="0"/>
                </a:lnTo>
                <a:lnTo>
                  <a:pt x="207" y="0"/>
                </a:lnTo>
                <a:lnTo>
                  <a:pt x="213" y="0"/>
                </a:lnTo>
                <a:lnTo>
                  <a:pt x="220" y="0"/>
                </a:lnTo>
                <a:lnTo>
                  <a:pt x="226" y="0"/>
                </a:lnTo>
                <a:lnTo>
                  <a:pt x="232" y="0"/>
                </a:lnTo>
                <a:lnTo>
                  <a:pt x="238" y="0"/>
                </a:lnTo>
                <a:lnTo>
                  <a:pt x="245" y="0"/>
                </a:lnTo>
                <a:lnTo>
                  <a:pt x="251" y="0"/>
                </a:lnTo>
                <a:lnTo>
                  <a:pt x="257" y="0"/>
                </a:lnTo>
                <a:lnTo>
                  <a:pt x="263" y="0"/>
                </a:lnTo>
                <a:lnTo>
                  <a:pt x="270" y="0"/>
                </a:lnTo>
                <a:lnTo>
                  <a:pt x="276" y="0"/>
                </a:lnTo>
                <a:lnTo>
                  <a:pt x="282" y="0"/>
                </a:lnTo>
                <a:lnTo>
                  <a:pt x="289" y="0"/>
                </a:lnTo>
                <a:lnTo>
                  <a:pt x="295" y="0"/>
                </a:lnTo>
                <a:lnTo>
                  <a:pt x="301" y="0"/>
                </a:lnTo>
                <a:lnTo>
                  <a:pt x="307" y="0"/>
                </a:lnTo>
                <a:lnTo>
                  <a:pt x="314" y="0"/>
                </a:lnTo>
                <a:lnTo>
                  <a:pt x="320" y="0"/>
                </a:lnTo>
                <a:lnTo>
                  <a:pt x="326" y="0"/>
                </a:lnTo>
                <a:lnTo>
                  <a:pt x="332" y="0"/>
                </a:lnTo>
                <a:lnTo>
                  <a:pt x="339" y="0"/>
                </a:lnTo>
                <a:lnTo>
                  <a:pt x="345" y="0"/>
                </a:lnTo>
                <a:lnTo>
                  <a:pt x="351" y="0"/>
                </a:lnTo>
                <a:lnTo>
                  <a:pt x="358" y="0"/>
                </a:lnTo>
                <a:lnTo>
                  <a:pt x="364" y="0"/>
                </a:lnTo>
                <a:lnTo>
                  <a:pt x="370" y="0"/>
                </a:lnTo>
                <a:lnTo>
                  <a:pt x="376" y="0"/>
                </a:lnTo>
                <a:lnTo>
                  <a:pt x="383" y="0"/>
                </a:lnTo>
                <a:lnTo>
                  <a:pt x="389" y="0"/>
                </a:lnTo>
                <a:lnTo>
                  <a:pt x="395" y="0"/>
                </a:lnTo>
                <a:lnTo>
                  <a:pt x="402" y="0"/>
                </a:lnTo>
                <a:lnTo>
                  <a:pt x="408" y="0"/>
                </a:lnTo>
                <a:lnTo>
                  <a:pt x="414" y="0"/>
                </a:lnTo>
                <a:lnTo>
                  <a:pt x="420" y="0"/>
                </a:lnTo>
                <a:lnTo>
                  <a:pt x="427" y="0"/>
                </a:lnTo>
                <a:lnTo>
                  <a:pt x="433" y="0"/>
                </a:lnTo>
                <a:lnTo>
                  <a:pt x="439" y="0"/>
                </a:lnTo>
                <a:lnTo>
                  <a:pt x="445" y="0"/>
                </a:lnTo>
                <a:lnTo>
                  <a:pt x="452" y="0"/>
                </a:lnTo>
                <a:lnTo>
                  <a:pt x="458" y="0"/>
                </a:lnTo>
                <a:lnTo>
                  <a:pt x="464" y="0"/>
                </a:lnTo>
                <a:lnTo>
                  <a:pt x="471" y="0"/>
                </a:lnTo>
                <a:lnTo>
                  <a:pt x="477" y="0"/>
                </a:lnTo>
                <a:lnTo>
                  <a:pt x="483" y="0"/>
                </a:lnTo>
                <a:lnTo>
                  <a:pt x="489" y="0"/>
                </a:lnTo>
                <a:lnTo>
                  <a:pt x="496" y="0"/>
                </a:lnTo>
                <a:lnTo>
                  <a:pt x="502" y="0"/>
                </a:lnTo>
                <a:lnTo>
                  <a:pt x="508" y="0"/>
                </a:lnTo>
                <a:lnTo>
                  <a:pt x="514" y="0"/>
                </a:lnTo>
                <a:lnTo>
                  <a:pt x="521" y="0"/>
                </a:lnTo>
                <a:lnTo>
                  <a:pt x="527" y="0"/>
                </a:lnTo>
                <a:lnTo>
                  <a:pt x="533" y="0"/>
                </a:lnTo>
                <a:lnTo>
                  <a:pt x="540" y="0"/>
                </a:lnTo>
                <a:lnTo>
                  <a:pt x="546" y="0"/>
                </a:lnTo>
                <a:lnTo>
                  <a:pt x="552" y="0"/>
                </a:lnTo>
                <a:lnTo>
                  <a:pt x="558" y="0"/>
                </a:lnTo>
                <a:lnTo>
                  <a:pt x="565" y="0"/>
                </a:lnTo>
                <a:lnTo>
                  <a:pt x="571" y="0"/>
                </a:lnTo>
                <a:lnTo>
                  <a:pt x="577" y="0"/>
                </a:lnTo>
                <a:lnTo>
                  <a:pt x="584" y="0"/>
                </a:lnTo>
                <a:lnTo>
                  <a:pt x="590" y="0"/>
                </a:lnTo>
                <a:lnTo>
                  <a:pt x="596" y="0"/>
                </a:lnTo>
                <a:lnTo>
                  <a:pt x="602" y="0"/>
                </a:lnTo>
                <a:lnTo>
                  <a:pt x="609" y="0"/>
                </a:lnTo>
                <a:lnTo>
                  <a:pt x="615" y="0"/>
                </a:lnTo>
                <a:lnTo>
                  <a:pt x="621" y="0"/>
                </a:lnTo>
                <a:lnTo>
                  <a:pt x="627" y="0"/>
                </a:lnTo>
                <a:lnTo>
                  <a:pt x="634" y="0"/>
                </a:lnTo>
                <a:lnTo>
                  <a:pt x="640" y="0"/>
                </a:lnTo>
                <a:lnTo>
                  <a:pt x="646" y="0"/>
                </a:lnTo>
                <a:lnTo>
                  <a:pt x="653" y="0"/>
                </a:lnTo>
                <a:lnTo>
                  <a:pt x="659" y="0"/>
                </a:lnTo>
                <a:lnTo>
                  <a:pt x="665" y="0"/>
                </a:lnTo>
                <a:lnTo>
                  <a:pt x="671" y="0"/>
                </a:lnTo>
                <a:lnTo>
                  <a:pt x="678" y="0"/>
                </a:lnTo>
                <a:lnTo>
                  <a:pt x="684" y="0"/>
                </a:lnTo>
                <a:lnTo>
                  <a:pt x="690" y="0"/>
                </a:lnTo>
                <a:lnTo>
                  <a:pt x="696" y="0"/>
                </a:lnTo>
                <a:lnTo>
                  <a:pt x="703" y="0"/>
                </a:lnTo>
                <a:lnTo>
                  <a:pt x="709" y="0"/>
                </a:lnTo>
                <a:lnTo>
                  <a:pt x="715" y="0"/>
                </a:lnTo>
                <a:lnTo>
                  <a:pt x="722" y="0"/>
                </a:lnTo>
                <a:lnTo>
                  <a:pt x="728" y="0"/>
                </a:lnTo>
                <a:lnTo>
                  <a:pt x="734" y="0"/>
                </a:lnTo>
                <a:lnTo>
                  <a:pt x="740" y="0"/>
                </a:lnTo>
                <a:lnTo>
                  <a:pt x="747" y="0"/>
                </a:lnTo>
                <a:lnTo>
                  <a:pt x="753" y="0"/>
                </a:lnTo>
                <a:lnTo>
                  <a:pt x="759" y="0"/>
                </a:lnTo>
                <a:lnTo>
                  <a:pt x="766" y="0"/>
                </a:lnTo>
                <a:lnTo>
                  <a:pt x="772" y="0"/>
                </a:lnTo>
                <a:lnTo>
                  <a:pt x="778" y="0"/>
                </a:lnTo>
                <a:lnTo>
                  <a:pt x="784" y="0"/>
                </a:lnTo>
                <a:lnTo>
                  <a:pt x="791" y="0"/>
                </a:lnTo>
                <a:lnTo>
                  <a:pt x="797" y="0"/>
                </a:lnTo>
              </a:path>
            </a:pathLst>
          </a:custGeom>
          <a:noFill/>
          <a:ln w="0" cap="flat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3" name="Freeform 49"/>
          <p:cNvSpPr>
            <a:spLocks/>
          </p:cNvSpPr>
          <p:nvPr/>
        </p:nvSpPr>
        <p:spPr bwMode="auto">
          <a:xfrm>
            <a:off x="3603625" y="4292600"/>
            <a:ext cx="38100" cy="1588"/>
          </a:xfrm>
          <a:custGeom>
            <a:avLst/>
            <a:gdLst>
              <a:gd name="T0" fmla="*/ 0 w 38"/>
              <a:gd name="T1" fmla="*/ 6 w 38"/>
              <a:gd name="T2" fmla="*/ 12 w 38"/>
              <a:gd name="T3" fmla="*/ 19 w 38"/>
              <a:gd name="T4" fmla="*/ 25 w 38"/>
              <a:gd name="T5" fmla="*/ 31 w 38"/>
              <a:gd name="T6" fmla="*/ 38 w 38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</a:cxnLst>
            <a:rect l="0" t="0" r="r" b="b"/>
            <a:pathLst>
              <a:path w="38">
                <a:moveTo>
                  <a:pt x="0" y="0"/>
                </a:moveTo>
                <a:lnTo>
                  <a:pt x="6" y="0"/>
                </a:lnTo>
                <a:lnTo>
                  <a:pt x="12" y="0"/>
                </a:lnTo>
                <a:lnTo>
                  <a:pt x="19" y="0"/>
                </a:lnTo>
                <a:lnTo>
                  <a:pt x="25" y="0"/>
                </a:lnTo>
                <a:lnTo>
                  <a:pt x="31" y="0"/>
                </a:lnTo>
                <a:lnTo>
                  <a:pt x="38" y="0"/>
                </a:lnTo>
              </a:path>
            </a:pathLst>
          </a:custGeom>
          <a:noFill/>
          <a:ln w="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4" name="Freeform 50"/>
          <p:cNvSpPr>
            <a:spLocks/>
          </p:cNvSpPr>
          <p:nvPr/>
        </p:nvSpPr>
        <p:spPr bwMode="auto">
          <a:xfrm>
            <a:off x="519113" y="3675063"/>
            <a:ext cx="568325" cy="814387"/>
          </a:xfrm>
          <a:custGeom>
            <a:avLst/>
            <a:gdLst>
              <a:gd name="T0" fmla="*/ 12 w 571"/>
              <a:gd name="T1" fmla="*/ 659 h 722"/>
              <a:gd name="T2" fmla="*/ 31 w 571"/>
              <a:gd name="T3" fmla="*/ 659 h 722"/>
              <a:gd name="T4" fmla="*/ 50 w 571"/>
              <a:gd name="T5" fmla="*/ 659 h 722"/>
              <a:gd name="T6" fmla="*/ 69 w 571"/>
              <a:gd name="T7" fmla="*/ 659 h 722"/>
              <a:gd name="T8" fmla="*/ 88 w 571"/>
              <a:gd name="T9" fmla="*/ 659 h 722"/>
              <a:gd name="T10" fmla="*/ 106 w 571"/>
              <a:gd name="T11" fmla="*/ 659 h 722"/>
              <a:gd name="T12" fmla="*/ 125 w 571"/>
              <a:gd name="T13" fmla="*/ 659 h 722"/>
              <a:gd name="T14" fmla="*/ 144 w 571"/>
              <a:gd name="T15" fmla="*/ 659 h 722"/>
              <a:gd name="T16" fmla="*/ 163 w 571"/>
              <a:gd name="T17" fmla="*/ 659 h 722"/>
              <a:gd name="T18" fmla="*/ 182 w 571"/>
              <a:gd name="T19" fmla="*/ 659 h 722"/>
              <a:gd name="T20" fmla="*/ 201 w 571"/>
              <a:gd name="T21" fmla="*/ 659 h 722"/>
              <a:gd name="T22" fmla="*/ 219 w 571"/>
              <a:gd name="T23" fmla="*/ 672 h 722"/>
              <a:gd name="T24" fmla="*/ 226 w 571"/>
              <a:gd name="T25" fmla="*/ 703 h 722"/>
              <a:gd name="T26" fmla="*/ 238 w 571"/>
              <a:gd name="T27" fmla="*/ 722 h 722"/>
              <a:gd name="T28" fmla="*/ 251 w 571"/>
              <a:gd name="T29" fmla="*/ 697 h 722"/>
              <a:gd name="T30" fmla="*/ 257 w 571"/>
              <a:gd name="T31" fmla="*/ 628 h 722"/>
              <a:gd name="T32" fmla="*/ 270 w 571"/>
              <a:gd name="T33" fmla="*/ 565 h 722"/>
              <a:gd name="T34" fmla="*/ 276 w 571"/>
              <a:gd name="T35" fmla="*/ 521 h 722"/>
              <a:gd name="T36" fmla="*/ 301 w 571"/>
              <a:gd name="T37" fmla="*/ 515 h 722"/>
              <a:gd name="T38" fmla="*/ 307 w 571"/>
              <a:gd name="T39" fmla="*/ 509 h 722"/>
              <a:gd name="T40" fmla="*/ 314 w 571"/>
              <a:gd name="T41" fmla="*/ 458 h 722"/>
              <a:gd name="T42" fmla="*/ 326 w 571"/>
              <a:gd name="T43" fmla="*/ 395 h 722"/>
              <a:gd name="T44" fmla="*/ 332 w 571"/>
              <a:gd name="T45" fmla="*/ 320 h 722"/>
              <a:gd name="T46" fmla="*/ 345 w 571"/>
              <a:gd name="T47" fmla="*/ 282 h 722"/>
              <a:gd name="T48" fmla="*/ 351 w 571"/>
              <a:gd name="T49" fmla="*/ 251 h 722"/>
              <a:gd name="T50" fmla="*/ 364 w 571"/>
              <a:gd name="T51" fmla="*/ 226 h 722"/>
              <a:gd name="T52" fmla="*/ 370 w 571"/>
              <a:gd name="T53" fmla="*/ 195 h 722"/>
              <a:gd name="T54" fmla="*/ 383 w 571"/>
              <a:gd name="T55" fmla="*/ 169 h 722"/>
              <a:gd name="T56" fmla="*/ 395 w 571"/>
              <a:gd name="T57" fmla="*/ 144 h 722"/>
              <a:gd name="T58" fmla="*/ 408 w 571"/>
              <a:gd name="T59" fmla="*/ 126 h 722"/>
              <a:gd name="T60" fmla="*/ 420 w 571"/>
              <a:gd name="T61" fmla="*/ 100 h 722"/>
              <a:gd name="T62" fmla="*/ 426 w 571"/>
              <a:gd name="T63" fmla="*/ 44 h 722"/>
              <a:gd name="T64" fmla="*/ 439 w 571"/>
              <a:gd name="T65" fmla="*/ 13 h 722"/>
              <a:gd name="T66" fmla="*/ 452 w 571"/>
              <a:gd name="T67" fmla="*/ 6 h 722"/>
              <a:gd name="T68" fmla="*/ 464 w 571"/>
              <a:gd name="T69" fmla="*/ 25 h 722"/>
              <a:gd name="T70" fmla="*/ 477 w 571"/>
              <a:gd name="T71" fmla="*/ 38 h 722"/>
              <a:gd name="T72" fmla="*/ 496 w 571"/>
              <a:gd name="T73" fmla="*/ 31 h 722"/>
              <a:gd name="T74" fmla="*/ 508 w 571"/>
              <a:gd name="T75" fmla="*/ 50 h 722"/>
              <a:gd name="T76" fmla="*/ 521 w 571"/>
              <a:gd name="T77" fmla="*/ 63 h 722"/>
              <a:gd name="T78" fmla="*/ 539 w 571"/>
              <a:gd name="T79" fmla="*/ 44 h 722"/>
              <a:gd name="T80" fmla="*/ 546 w 571"/>
              <a:gd name="T81" fmla="*/ 19 h 722"/>
              <a:gd name="T82" fmla="*/ 558 w 571"/>
              <a:gd name="T83" fmla="*/ 13 h 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71" h="722">
                <a:moveTo>
                  <a:pt x="0" y="659"/>
                </a:moveTo>
                <a:lnTo>
                  <a:pt x="6" y="659"/>
                </a:lnTo>
                <a:lnTo>
                  <a:pt x="12" y="659"/>
                </a:lnTo>
                <a:lnTo>
                  <a:pt x="19" y="659"/>
                </a:lnTo>
                <a:lnTo>
                  <a:pt x="25" y="659"/>
                </a:lnTo>
                <a:lnTo>
                  <a:pt x="31" y="659"/>
                </a:lnTo>
                <a:lnTo>
                  <a:pt x="37" y="659"/>
                </a:lnTo>
                <a:lnTo>
                  <a:pt x="44" y="659"/>
                </a:lnTo>
                <a:lnTo>
                  <a:pt x="50" y="659"/>
                </a:lnTo>
                <a:lnTo>
                  <a:pt x="56" y="659"/>
                </a:lnTo>
                <a:lnTo>
                  <a:pt x="62" y="659"/>
                </a:lnTo>
                <a:lnTo>
                  <a:pt x="69" y="659"/>
                </a:lnTo>
                <a:lnTo>
                  <a:pt x="75" y="659"/>
                </a:lnTo>
                <a:lnTo>
                  <a:pt x="81" y="659"/>
                </a:lnTo>
                <a:lnTo>
                  <a:pt x="88" y="659"/>
                </a:lnTo>
                <a:lnTo>
                  <a:pt x="94" y="659"/>
                </a:lnTo>
                <a:lnTo>
                  <a:pt x="100" y="659"/>
                </a:lnTo>
                <a:lnTo>
                  <a:pt x="106" y="659"/>
                </a:lnTo>
                <a:lnTo>
                  <a:pt x="113" y="659"/>
                </a:lnTo>
                <a:lnTo>
                  <a:pt x="119" y="659"/>
                </a:lnTo>
                <a:lnTo>
                  <a:pt x="125" y="659"/>
                </a:lnTo>
                <a:lnTo>
                  <a:pt x="132" y="659"/>
                </a:lnTo>
                <a:lnTo>
                  <a:pt x="138" y="659"/>
                </a:lnTo>
                <a:lnTo>
                  <a:pt x="144" y="659"/>
                </a:lnTo>
                <a:lnTo>
                  <a:pt x="150" y="659"/>
                </a:lnTo>
                <a:lnTo>
                  <a:pt x="157" y="659"/>
                </a:lnTo>
                <a:lnTo>
                  <a:pt x="163" y="659"/>
                </a:lnTo>
                <a:lnTo>
                  <a:pt x="169" y="659"/>
                </a:lnTo>
                <a:lnTo>
                  <a:pt x="175" y="659"/>
                </a:lnTo>
                <a:lnTo>
                  <a:pt x="182" y="659"/>
                </a:lnTo>
                <a:lnTo>
                  <a:pt x="188" y="659"/>
                </a:lnTo>
                <a:lnTo>
                  <a:pt x="194" y="659"/>
                </a:lnTo>
                <a:lnTo>
                  <a:pt x="201" y="659"/>
                </a:lnTo>
                <a:lnTo>
                  <a:pt x="207" y="659"/>
                </a:lnTo>
                <a:lnTo>
                  <a:pt x="213" y="665"/>
                </a:lnTo>
                <a:lnTo>
                  <a:pt x="219" y="672"/>
                </a:lnTo>
                <a:lnTo>
                  <a:pt x="219" y="684"/>
                </a:lnTo>
                <a:lnTo>
                  <a:pt x="226" y="691"/>
                </a:lnTo>
                <a:lnTo>
                  <a:pt x="226" y="703"/>
                </a:lnTo>
                <a:lnTo>
                  <a:pt x="232" y="709"/>
                </a:lnTo>
                <a:lnTo>
                  <a:pt x="232" y="722"/>
                </a:lnTo>
                <a:lnTo>
                  <a:pt x="238" y="722"/>
                </a:lnTo>
                <a:lnTo>
                  <a:pt x="244" y="709"/>
                </a:lnTo>
                <a:lnTo>
                  <a:pt x="244" y="703"/>
                </a:lnTo>
                <a:lnTo>
                  <a:pt x="251" y="697"/>
                </a:lnTo>
                <a:lnTo>
                  <a:pt x="251" y="672"/>
                </a:lnTo>
                <a:lnTo>
                  <a:pt x="257" y="659"/>
                </a:lnTo>
                <a:lnTo>
                  <a:pt x="257" y="628"/>
                </a:lnTo>
                <a:lnTo>
                  <a:pt x="263" y="615"/>
                </a:lnTo>
                <a:lnTo>
                  <a:pt x="263" y="584"/>
                </a:lnTo>
                <a:lnTo>
                  <a:pt x="270" y="565"/>
                </a:lnTo>
                <a:lnTo>
                  <a:pt x="270" y="546"/>
                </a:lnTo>
                <a:lnTo>
                  <a:pt x="276" y="534"/>
                </a:lnTo>
                <a:lnTo>
                  <a:pt x="276" y="521"/>
                </a:lnTo>
                <a:lnTo>
                  <a:pt x="282" y="515"/>
                </a:lnTo>
                <a:lnTo>
                  <a:pt x="288" y="515"/>
                </a:lnTo>
                <a:lnTo>
                  <a:pt x="301" y="515"/>
                </a:lnTo>
                <a:lnTo>
                  <a:pt x="295" y="515"/>
                </a:lnTo>
                <a:lnTo>
                  <a:pt x="301" y="515"/>
                </a:lnTo>
                <a:lnTo>
                  <a:pt x="307" y="509"/>
                </a:lnTo>
                <a:lnTo>
                  <a:pt x="307" y="496"/>
                </a:lnTo>
                <a:lnTo>
                  <a:pt x="314" y="483"/>
                </a:lnTo>
                <a:lnTo>
                  <a:pt x="314" y="458"/>
                </a:lnTo>
                <a:lnTo>
                  <a:pt x="320" y="446"/>
                </a:lnTo>
                <a:lnTo>
                  <a:pt x="320" y="414"/>
                </a:lnTo>
                <a:lnTo>
                  <a:pt x="326" y="395"/>
                </a:lnTo>
                <a:lnTo>
                  <a:pt x="326" y="364"/>
                </a:lnTo>
                <a:lnTo>
                  <a:pt x="332" y="345"/>
                </a:lnTo>
                <a:lnTo>
                  <a:pt x="332" y="320"/>
                </a:lnTo>
                <a:lnTo>
                  <a:pt x="339" y="308"/>
                </a:lnTo>
                <a:lnTo>
                  <a:pt x="339" y="289"/>
                </a:lnTo>
                <a:lnTo>
                  <a:pt x="345" y="282"/>
                </a:lnTo>
                <a:lnTo>
                  <a:pt x="345" y="270"/>
                </a:lnTo>
                <a:lnTo>
                  <a:pt x="351" y="264"/>
                </a:lnTo>
                <a:lnTo>
                  <a:pt x="351" y="251"/>
                </a:lnTo>
                <a:lnTo>
                  <a:pt x="357" y="245"/>
                </a:lnTo>
                <a:lnTo>
                  <a:pt x="357" y="232"/>
                </a:lnTo>
                <a:lnTo>
                  <a:pt x="364" y="226"/>
                </a:lnTo>
                <a:lnTo>
                  <a:pt x="364" y="213"/>
                </a:lnTo>
                <a:lnTo>
                  <a:pt x="370" y="207"/>
                </a:lnTo>
                <a:lnTo>
                  <a:pt x="370" y="195"/>
                </a:lnTo>
                <a:lnTo>
                  <a:pt x="376" y="188"/>
                </a:lnTo>
                <a:lnTo>
                  <a:pt x="376" y="176"/>
                </a:lnTo>
                <a:lnTo>
                  <a:pt x="383" y="169"/>
                </a:lnTo>
                <a:lnTo>
                  <a:pt x="383" y="163"/>
                </a:lnTo>
                <a:lnTo>
                  <a:pt x="395" y="151"/>
                </a:lnTo>
                <a:lnTo>
                  <a:pt x="395" y="144"/>
                </a:lnTo>
                <a:lnTo>
                  <a:pt x="401" y="138"/>
                </a:lnTo>
                <a:lnTo>
                  <a:pt x="408" y="132"/>
                </a:lnTo>
                <a:lnTo>
                  <a:pt x="408" y="126"/>
                </a:lnTo>
                <a:lnTo>
                  <a:pt x="414" y="119"/>
                </a:lnTo>
                <a:lnTo>
                  <a:pt x="414" y="107"/>
                </a:lnTo>
                <a:lnTo>
                  <a:pt x="420" y="100"/>
                </a:lnTo>
                <a:lnTo>
                  <a:pt x="420" y="75"/>
                </a:lnTo>
                <a:lnTo>
                  <a:pt x="426" y="69"/>
                </a:lnTo>
                <a:lnTo>
                  <a:pt x="426" y="44"/>
                </a:lnTo>
                <a:lnTo>
                  <a:pt x="433" y="38"/>
                </a:lnTo>
                <a:lnTo>
                  <a:pt x="433" y="19"/>
                </a:lnTo>
                <a:lnTo>
                  <a:pt x="439" y="13"/>
                </a:lnTo>
                <a:lnTo>
                  <a:pt x="439" y="0"/>
                </a:lnTo>
                <a:lnTo>
                  <a:pt x="445" y="0"/>
                </a:lnTo>
                <a:lnTo>
                  <a:pt x="452" y="6"/>
                </a:lnTo>
                <a:lnTo>
                  <a:pt x="458" y="13"/>
                </a:lnTo>
                <a:lnTo>
                  <a:pt x="464" y="19"/>
                </a:lnTo>
                <a:lnTo>
                  <a:pt x="464" y="25"/>
                </a:lnTo>
                <a:lnTo>
                  <a:pt x="477" y="38"/>
                </a:lnTo>
                <a:lnTo>
                  <a:pt x="470" y="38"/>
                </a:lnTo>
                <a:lnTo>
                  <a:pt x="477" y="38"/>
                </a:lnTo>
                <a:lnTo>
                  <a:pt x="483" y="31"/>
                </a:lnTo>
                <a:lnTo>
                  <a:pt x="489" y="31"/>
                </a:lnTo>
                <a:lnTo>
                  <a:pt x="496" y="31"/>
                </a:lnTo>
                <a:lnTo>
                  <a:pt x="502" y="38"/>
                </a:lnTo>
                <a:lnTo>
                  <a:pt x="508" y="44"/>
                </a:lnTo>
                <a:lnTo>
                  <a:pt x="508" y="50"/>
                </a:lnTo>
                <a:lnTo>
                  <a:pt x="521" y="63"/>
                </a:lnTo>
                <a:lnTo>
                  <a:pt x="514" y="63"/>
                </a:lnTo>
                <a:lnTo>
                  <a:pt x="521" y="63"/>
                </a:lnTo>
                <a:lnTo>
                  <a:pt x="527" y="56"/>
                </a:lnTo>
                <a:lnTo>
                  <a:pt x="533" y="50"/>
                </a:lnTo>
                <a:lnTo>
                  <a:pt x="539" y="44"/>
                </a:lnTo>
                <a:lnTo>
                  <a:pt x="539" y="31"/>
                </a:lnTo>
                <a:lnTo>
                  <a:pt x="546" y="25"/>
                </a:lnTo>
                <a:lnTo>
                  <a:pt x="546" y="19"/>
                </a:lnTo>
                <a:lnTo>
                  <a:pt x="558" y="6"/>
                </a:lnTo>
                <a:lnTo>
                  <a:pt x="552" y="6"/>
                </a:lnTo>
                <a:lnTo>
                  <a:pt x="558" y="13"/>
                </a:lnTo>
                <a:lnTo>
                  <a:pt x="565" y="19"/>
                </a:lnTo>
                <a:lnTo>
                  <a:pt x="571" y="25"/>
                </a:lnTo>
              </a:path>
            </a:pathLst>
          </a:custGeom>
          <a:noFill/>
          <a:ln w="127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5" name="Freeform 51"/>
          <p:cNvSpPr>
            <a:spLocks/>
          </p:cNvSpPr>
          <p:nvPr/>
        </p:nvSpPr>
        <p:spPr bwMode="auto">
          <a:xfrm>
            <a:off x="1087438" y="3525838"/>
            <a:ext cx="760412" cy="204787"/>
          </a:xfrm>
          <a:custGeom>
            <a:avLst/>
            <a:gdLst>
              <a:gd name="T0" fmla="*/ 12 w 765"/>
              <a:gd name="T1" fmla="*/ 176 h 182"/>
              <a:gd name="T2" fmla="*/ 25 w 765"/>
              <a:gd name="T3" fmla="*/ 170 h 182"/>
              <a:gd name="T4" fmla="*/ 44 w 765"/>
              <a:gd name="T5" fmla="*/ 157 h 182"/>
              <a:gd name="T6" fmla="*/ 63 w 765"/>
              <a:gd name="T7" fmla="*/ 157 h 182"/>
              <a:gd name="T8" fmla="*/ 81 w 765"/>
              <a:gd name="T9" fmla="*/ 145 h 182"/>
              <a:gd name="T10" fmla="*/ 100 w 765"/>
              <a:gd name="T11" fmla="*/ 151 h 182"/>
              <a:gd name="T12" fmla="*/ 119 w 765"/>
              <a:gd name="T13" fmla="*/ 138 h 182"/>
              <a:gd name="T14" fmla="*/ 132 w 765"/>
              <a:gd name="T15" fmla="*/ 119 h 182"/>
              <a:gd name="T16" fmla="*/ 138 w 765"/>
              <a:gd name="T17" fmla="*/ 88 h 182"/>
              <a:gd name="T18" fmla="*/ 150 w 765"/>
              <a:gd name="T19" fmla="*/ 63 h 182"/>
              <a:gd name="T20" fmla="*/ 169 w 765"/>
              <a:gd name="T21" fmla="*/ 63 h 182"/>
              <a:gd name="T22" fmla="*/ 194 w 765"/>
              <a:gd name="T23" fmla="*/ 38 h 182"/>
              <a:gd name="T24" fmla="*/ 207 w 765"/>
              <a:gd name="T25" fmla="*/ 25 h 182"/>
              <a:gd name="T26" fmla="*/ 226 w 765"/>
              <a:gd name="T27" fmla="*/ 25 h 182"/>
              <a:gd name="T28" fmla="*/ 245 w 765"/>
              <a:gd name="T29" fmla="*/ 13 h 182"/>
              <a:gd name="T30" fmla="*/ 263 w 765"/>
              <a:gd name="T31" fmla="*/ 6 h 182"/>
              <a:gd name="T32" fmla="*/ 282 w 765"/>
              <a:gd name="T33" fmla="*/ 19 h 182"/>
              <a:gd name="T34" fmla="*/ 301 w 765"/>
              <a:gd name="T35" fmla="*/ 13 h 182"/>
              <a:gd name="T36" fmla="*/ 320 w 765"/>
              <a:gd name="T37" fmla="*/ 19 h 182"/>
              <a:gd name="T38" fmla="*/ 339 w 765"/>
              <a:gd name="T39" fmla="*/ 32 h 182"/>
              <a:gd name="T40" fmla="*/ 358 w 765"/>
              <a:gd name="T41" fmla="*/ 25 h 182"/>
              <a:gd name="T42" fmla="*/ 376 w 765"/>
              <a:gd name="T43" fmla="*/ 38 h 182"/>
              <a:gd name="T44" fmla="*/ 395 w 765"/>
              <a:gd name="T45" fmla="*/ 44 h 182"/>
              <a:gd name="T46" fmla="*/ 414 w 765"/>
              <a:gd name="T47" fmla="*/ 32 h 182"/>
              <a:gd name="T48" fmla="*/ 433 w 765"/>
              <a:gd name="T49" fmla="*/ 32 h 182"/>
              <a:gd name="T50" fmla="*/ 452 w 765"/>
              <a:gd name="T51" fmla="*/ 44 h 182"/>
              <a:gd name="T52" fmla="*/ 471 w 765"/>
              <a:gd name="T53" fmla="*/ 44 h 182"/>
              <a:gd name="T54" fmla="*/ 489 w 765"/>
              <a:gd name="T55" fmla="*/ 44 h 182"/>
              <a:gd name="T56" fmla="*/ 508 w 765"/>
              <a:gd name="T57" fmla="*/ 44 h 182"/>
              <a:gd name="T58" fmla="*/ 527 w 765"/>
              <a:gd name="T59" fmla="*/ 38 h 182"/>
              <a:gd name="T60" fmla="*/ 546 w 765"/>
              <a:gd name="T61" fmla="*/ 38 h 182"/>
              <a:gd name="T62" fmla="*/ 565 w 765"/>
              <a:gd name="T63" fmla="*/ 32 h 182"/>
              <a:gd name="T64" fmla="*/ 583 w 765"/>
              <a:gd name="T65" fmla="*/ 19 h 182"/>
              <a:gd name="T66" fmla="*/ 602 w 765"/>
              <a:gd name="T67" fmla="*/ 25 h 182"/>
              <a:gd name="T68" fmla="*/ 621 w 765"/>
              <a:gd name="T69" fmla="*/ 25 h 182"/>
              <a:gd name="T70" fmla="*/ 640 w 765"/>
              <a:gd name="T71" fmla="*/ 25 h 182"/>
              <a:gd name="T72" fmla="*/ 659 w 765"/>
              <a:gd name="T73" fmla="*/ 32 h 182"/>
              <a:gd name="T74" fmla="*/ 678 w 765"/>
              <a:gd name="T75" fmla="*/ 38 h 182"/>
              <a:gd name="T76" fmla="*/ 696 w 765"/>
              <a:gd name="T77" fmla="*/ 32 h 182"/>
              <a:gd name="T78" fmla="*/ 715 w 765"/>
              <a:gd name="T79" fmla="*/ 38 h 182"/>
              <a:gd name="T80" fmla="*/ 734 w 765"/>
              <a:gd name="T81" fmla="*/ 44 h 182"/>
              <a:gd name="T82" fmla="*/ 753 w 765"/>
              <a:gd name="T83" fmla="*/ 44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65" h="182">
                <a:moveTo>
                  <a:pt x="0" y="157"/>
                </a:moveTo>
                <a:lnTo>
                  <a:pt x="0" y="163"/>
                </a:lnTo>
                <a:lnTo>
                  <a:pt x="12" y="176"/>
                </a:lnTo>
                <a:lnTo>
                  <a:pt x="12" y="182"/>
                </a:lnTo>
                <a:lnTo>
                  <a:pt x="19" y="176"/>
                </a:lnTo>
                <a:lnTo>
                  <a:pt x="25" y="170"/>
                </a:lnTo>
                <a:lnTo>
                  <a:pt x="31" y="163"/>
                </a:lnTo>
                <a:lnTo>
                  <a:pt x="37" y="157"/>
                </a:lnTo>
                <a:lnTo>
                  <a:pt x="44" y="157"/>
                </a:lnTo>
                <a:lnTo>
                  <a:pt x="50" y="157"/>
                </a:lnTo>
                <a:lnTo>
                  <a:pt x="56" y="157"/>
                </a:lnTo>
                <a:lnTo>
                  <a:pt x="63" y="157"/>
                </a:lnTo>
                <a:lnTo>
                  <a:pt x="69" y="151"/>
                </a:lnTo>
                <a:lnTo>
                  <a:pt x="75" y="151"/>
                </a:lnTo>
                <a:lnTo>
                  <a:pt x="81" y="145"/>
                </a:lnTo>
                <a:lnTo>
                  <a:pt x="88" y="145"/>
                </a:lnTo>
                <a:lnTo>
                  <a:pt x="94" y="145"/>
                </a:lnTo>
                <a:lnTo>
                  <a:pt x="100" y="151"/>
                </a:lnTo>
                <a:lnTo>
                  <a:pt x="107" y="151"/>
                </a:lnTo>
                <a:lnTo>
                  <a:pt x="113" y="145"/>
                </a:lnTo>
                <a:lnTo>
                  <a:pt x="119" y="138"/>
                </a:lnTo>
                <a:lnTo>
                  <a:pt x="125" y="132"/>
                </a:lnTo>
                <a:lnTo>
                  <a:pt x="125" y="126"/>
                </a:lnTo>
                <a:lnTo>
                  <a:pt x="132" y="119"/>
                </a:lnTo>
                <a:lnTo>
                  <a:pt x="132" y="107"/>
                </a:lnTo>
                <a:lnTo>
                  <a:pt x="138" y="101"/>
                </a:lnTo>
                <a:lnTo>
                  <a:pt x="138" y="88"/>
                </a:lnTo>
                <a:lnTo>
                  <a:pt x="144" y="82"/>
                </a:lnTo>
                <a:lnTo>
                  <a:pt x="144" y="69"/>
                </a:lnTo>
                <a:lnTo>
                  <a:pt x="150" y="63"/>
                </a:lnTo>
                <a:lnTo>
                  <a:pt x="157" y="63"/>
                </a:lnTo>
                <a:lnTo>
                  <a:pt x="163" y="63"/>
                </a:lnTo>
                <a:lnTo>
                  <a:pt x="169" y="63"/>
                </a:lnTo>
                <a:lnTo>
                  <a:pt x="176" y="57"/>
                </a:lnTo>
                <a:lnTo>
                  <a:pt x="182" y="50"/>
                </a:lnTo>
                <a:lnTo>
                  <a:pt x="194" y="38"/>
                </a:lnTo>
                <a:lnTo>
                  <a:pt x="194" y="32"/>
                </a:lnTo>
                <a:lnTo>
                  <a:pt x="201" y="25"/>
                </a:lnTo>
                <a:lnTo>
                  <a:pt x="207" y="25"/>
                </a:lnTo>
                <a:lnTo>
                  <a:pt x="213" y="25"/>
                </a:lnTo>
                <a:lnTo>
                  <a:pt x="219" y="25"/>
                </a:lnTo>
                <a:lnTo>
                  <a:pt x="226" y="25"/>
                </a:lnTo>
                <a:lnTo>
                  <a:pt x="232" y="25"/>
                </a:lnTo>
                <a:lnTo>
                  <a:pt x="238" y="19"/>
                </a:lnTo>
                <a:lnTo>
                  <a:pt x="245" y="13"/>
                </a:lnTo>
                <a:lnTo>
                  <a:pt x="251" y="6"/>
                </a:lnTo>
                <a:lnTo>
                  <a:pt x="257" y="0"/>
                </a:lnTo>
                <a:lnTo>
                  <a:pt x="263" y="6"/>
                </a:lnTo>
                <a:lnTo>
                  <a:pt x="270" y="6"/>
                </a:lnTo>
                <a:lnTo>
                  <a:pt x="276" y="13"/>
                </a:lnTo>
                <a:lnTo>
                  <a:pt x="282" y="19"/>
                </a:lnTo>
                <a:lnTo>
                  <a:pt x="289" y="19"/>
                </a:lnTo>
                <a:lnTo>
                  <a:pt x="295" y="19"/>
                </a:lnTo>
                <a:lnTo>
                  <a:pt x="301" y="13"/>
                </a:lnTo>
                <a:lnTo>
                  <a:pt x="307" y="13"/>
                </a:lnTo>
                <a:lnTo>
                  <a:pt x="314" y="13"/>
                </a:lnTo>
                <a:lnTo>
                  <a:pt x="320" y="19"/>
                </a:lnTo>
                <a:lnTo>
                  <a:pt x="326" y="25"/>
                </a:lnTo>
                <a:lnTo>
                  <a:pt x="332" y="32"/>
                </a:lnTo>
                <a:lnTo>
                  <a:pt x="339" y="32"/>
                </a:lnTo>
                <a:lnTo>
                  <a:pt x="345" y="32"/>
                </a:lnTo>
                <a:lnTo>
                  <a:pt x="351" y="25"/>
                </a:lnTo>
                <a:lnTo>
                  <a:pt x="358" y="25"/>
                </a:lnTo>
                <a:lnTo>
                  <a:pt x="364" y="25"/>
                </a:lnTo>
                <a:lnTo>
                  <a:pt x="370" y="32"/>
                </a:lnTo>
                <a:lnTo>
                  <a:pt x="376" y="38"/>
                </a:lnTo>
                <a:lnTo>
                  <a:pt x="383" y="38"/>
                </a:lnTo>
                <a:lnTo>
                  <a:pt x="389" y="44"/>
                </a:lnTo>
                <a:lnTo>
                  <a:pt x="395" y="44"/>
                </a:lnTo>
                <a:lnTo>
                  <a:pt x="401" y="38"/>
                </a:lnTo>
                <a:lnTo>
                  <a:pt x="408" y="32"/>
                </a:lnTo>
                <a:lnTo>
                  <a:pt x="414" y="32"/>
                </a:lnTo>
                <a:lnTo>
                  <a:pt x="420" y="25"/>
                </a:lnTo>
                <a:lnTo>
                  <a:pt x="427" y="25"/>
                </a:lnTo>
                <a:lnTo>
                  <a:pt x="433" y="32"/>
                </a:lnTo>
                <a:lnTo>
                  <a:pt x="439" y="38"/>
                </a:lnTo>
                <a:lnTo>
                  <a:pt x="445" y="44"/>
                </a:lnTo>
                <a:lnTo>
                  <a:pt x="452" y="44"/>
                </a:lnTo>
                <a:lnTo>
                  <a:pt x="458" y="44"/>
                </a:lnTo>
                <a:lnTo>
                  <a:pt x="464" y="44"/>
                </a:lnTo>
                <a:lnTo>
                  <a:pt x="471" y="44"/>
                </a:lnTo>
                <a:lnTo>
                  <a:pt x="477" y="38"/>
                </a:lnTo>
                <a:lnTo>
                  <a:pt x="483" y="44"/>
                </a:lnTo>
                <a:lnTo>
                  <a:pt x="489" y="44"/>
                </a:lnTo>
                <a:lnTo>
                  <a:pt x="496" y="44"/>
                </a:lnTo>
                <a:lnTo>
                  <a:pt x="502" y="44"/>
                </a:lnTo>
                <a:lnTo>
                  <a:pt x="508" y="44"/>
                </a:lnTo>
                <a:lnTo>
                  <a:pt x="514" y="44"/>
                </a:lnTo>
                <a:lnTo>
                  <a:pt x="521" y="38"/>
                </a:lnTo>
                <a:lnTo>
                  <a:pt x="527" y="38"/>
                </a:lnTo>
                <a:lnTo>
                  <a:pt x="533" y="32"/>
                </a:lnTo>
                <a:lnTo>
                  <a:pt x="540" y="38"/>
                </a:lnTo>
                <a:lnTo>
                  <a:pt x="546" y="38"/>
                </a:lnTo>
                <a:lnTo>
                  <a:pt x="552" y="38"/>
                </a:lnTo>
                <a:lnTo>
                  <a:pt x="558" y="32"/>
                </a:lnTo>
                <a:lnTo>
                  <a:pt x="565" y="32"/>
                </a:lnTo>
                <a:lnTo>
                  <a:pt x="571" y="25"/>
                </a:lnTo>
                <a:lnTo>
                  <a:pt x="577" y="25"/>
                </a:lnTo>
                <a:lnTo>
                  <a:pt x="583" y="19"/>
                </a:lnTo>
                <a:lnTo>
                  <a:pt x="590" y="19"/>
                </a:lnTo>
                <a:lnTo>
                  <a:pt x="596" y="25"/>
                </a:lnTo>
                <a:lnTo>
                  <a:pt x="602" y="25"/>
                </a:lnTo>
                <a:lnTo>
                  <a:pt x="609" y="25"/>
                </a:lnTo>
                <a:lnTo>
                  <a:pt x="615" y="25"/>
                </a:lnTo>
                <a:lnTo>
                  <a:pt x="621" y="25"/>
                </a:lnTo>
                <a:lnTo>
                  <a:pt x="627" y="25"/>
                </a:lnTo>
                <a:lnTo>
                  <a:pt x="634" y="25"/>
                </a:lnTo>
                <a:lnTo>
                  <a:pt x="640" y="25"/>
                </a:lnTo>
                <a:lnTo>
                  <a:pt x="646" y="25"/>
                </a:lnTo>
                <a:lnTo>
                  <a:pt x="653" y="25"/>
                </a:lnTo>
                <a:lnTo>
                  <a:pt x="659" y="32"/>
                </a:lnTo>
                <a:lnTo>
                  <a:pt x="665" y="38"/>
                </a:lnTo>
                <a:lnTo>
                  <a:pt x="671" y="38"/>
                </a:lnTo>
                <a:lnTo>
                  <a:pt x="678" y="38"/>
                </a:lnTo>
                <a:lnTo>
                  <a:pt x="684" y="32"/>
                </a:lnTo>
                <a:lnTo>
                  <a:pt x="690" y="32"/>
                </a:lnTo>
                <a:lnTo>
                  <a:pt x="696" y="32"/>
                </a:lnTo>
                <a:lnTo>
                  <a:pt x="703" y="32"/>
                </a:lnTo>
                <a:lnTo>
                  <a:pt x="709" y="38"/>
                </a:lnTo>
                <a:lnTo>
                  <a:pt x="715" y="38"/>
                </a:lnTo>
                <a:lnTo>
                  <a:pt x="722" y="44"/>
                </a:lnTo>
                <a:lnTo>
                  <a:pt x="728" y="44"/>
                </a:lnTo>
                <a:lnTo>
                  <a:pt x="734" y="44"/>
                </a:lnTo>
                <a:lnTo>
                  <a:pt x="740" y="44"/>
                </a:lnTo>
                <a:lnTo>
                  <a:pt x="747" y="44"/>
                </a:lnTo>
                <a:lnTo>
                  <a:pt x="753" y="44"/>
                </a:lnTo>
                <a:lnTo>
                  <a:pt x="759" y="44"/>
                </a:lnTo>
                <a:lnTo>
                  <a:pt x="765" y="50"/>
                </a:lnTo>
              </a:path>
            </a:pathLst>
          </a:custGeom>
          <a:noFill/>
          <a:ln w="127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6" name="Freeform 52"/>
          <p:cNvSpPr>
            <a:spLocks/>
          </p:cNvSpPr>
          <p:nvPr/>
        </p:nvSpPr>
        <p:spPr bwMode="auto">
          <a:xfrm>
            <a:off x="1847850" y="3582988"/>
            <a:ext cx="795338" cy="26987"/>
          </a:xfrm>
          <a:custGeom>
            <a:avLst/>
            <a:gdLst>
              <a:gd name="T0" fmla="*/ 13 w 798"/>
              <a:gd name="T1" fmla="*/ 0 h 25"/>
              <a:gd name="T2" fmla="*/ 32 w 798"/>
              <a:gd name="T3" fmla="*/ 0 h 25"/>
              <a:gd name="T4" fmla="*/ 51 w 798"/>
              <a:gd name="T5" fmla="*/ 0 h 25"/>
              <a:gd name="T6" fmla="*/ 70 w 798"/>
              <a:gd name="T7" fmla="*/ 7 h 25"/>
              <a:gd name="T8" fmla="*/ 88 w 798"/>
              <a:gd name="T9" fmla="*/ 0 h 25"/>
              <a:gd name="T10" fmla="*/ 107 w 798"/>
              <a:gd name="T11" fmla="*/ 7 h 25"/>
              <a:gd name="T12" fmla="*/ 126 w 798"/>
              <a:gd name="T13" fmla="*/ 13 h 25"/>
              <a:gd name="T14" fmla="*/ 145 w 798"/>
              <a:gd name="T15" fmla="*/ 7 h 25"/>
              <a:gd name="T16" fmla="*/ 164 w 798"/>
              <a:gd name="T17" fmla="*/ 7 h 25"/>
              <a:gd name="T18" fmla="*/ 182 w 798"/>
              <a:gd name="T19" fmla="*/ 13 h 25"/>
              <a:gd name="T20" fmla="*/ 201 w 798"/>
              <a:gd name="T21" fmla="*/ 7 h 25"/>
              <a:gd name="T22" fmla="*/ 220 w 798"/>
              <a:gd name="T23" fmla="*/ 7 h 25"/>
              <a:gd name="T24" fmla="*/ 239 w 798"/>
              <a:gd name="T25" fmla="*/ 7 h 25"/>
              <a:gd name="T26" fmla="*/ 258 w 798"/>
              <a:gd name="T27" fmla="*/ 7 h 25"/>
              <a:gd name="T28" fmla="*/ 277 w 798"/>
              <a:gd name="T29" fmla="*/ 13 h 25"/>
              <a:gd name="T30" fmla="*/ 295 w 798"/>
              <a:gd name="T31" fmla="*/ 13 h 25"/>
              <a:gd name="T32" fmla="*/ 314 w 798"/>
              <a:gd name="T33" fmla="*/ 13 h 25"/>
              <a:gd name="T34" fmla="*/ 333 w 798"/>
              <a:gd name="T35" fmla="*/ 19 h 25"/>
              <a:gd name="T36" fmla="*/ 352 w 798"/>
              <a:gd name="T37" fmla="*/ 19 h 25"/>
              <a:gd name="T38" fmla="*/ 371 w 798"/>
              <a:gd name="T39" fmla="*/ 19 h 25"/>
              <a:gd name="T40" fmla="*/ 390 w 798"/>
              <a:gd name="T41" fmla="*/ 19 h 25"/>
              <a:gd name="T42" fmla="*/ 408 w 798"/>
              <a:gd name="T43" fmla="*/ 19 h 25"/>
              <a:gd name="T44" fmla="*/ 427 w 798"/>
              <a:gd name="T45" fmla="*/ 19 h 25"/>
              <a:gd name="T46" fmla="*/ 446 w 798"/>
              <a:gd name="T47" fmla="*/ 19 h 25"/>
              <a:gd name="T48" fmla="*/ 465 w 798"/>
              <a:gd name="T49" fmla="*/ 19 h 25"/>
              <a:gd name="T50" fmla="*/ 484 w 798"/>
              <a:gd name="T51" fmla="*/ 19 h 25"/>
              <a:gd name="T52" fmla="*/ 503 w 798"/>
              <a:gd name="T53" fmla="*/ 25 h 25"/>
              <a:gd name="T54" fmla="*/ 521 w 798"/>
              <a:gd name="T55" fmla="*/ 25 h 25"/>
              <a:gd name="T56" fmla="*/ 540 w 798"/>
              <a:gd name="T57" fmla="*/ 25 h 25"/>
              <a:gd name="T58" fmla="*/ 559 w 798"/>
              <a:gd name="T59" fmla="*/ 25 h 25"/>
              <a:gd name="T60" fmla="*/ 578 w 798"/>
              <a:gd name="T61" fmla="*/ 25 h 25"/>
              <a:gd name="T62" fmla="*/ 597 w 798"/>
              <a:gd name="T63" fmla="*/ 25 h 25"/>
              <a:gd name="T64" fmla="*/ 616 w 798"/>
              <a:gd name="T65" fmla="*/ 25 h 25"/>
              <a:gd name="T66" fmla="*/ 634 w 798"/>
              <a:gd name="T67" fmla="*/ 25 h 25"/>
              <a:gd name="T68" fmla="*/ 653 w 798"/>
              <a:gd name="T69" fmla="*/ 25 h 25"/>
              <a:gd name="T70" fmla="*/ 672 w 798"/>
              <a:gd name="T71" fmla="*/ 25 h 25"/>
              <a:gd name="T72" fmla="*/ 691 w 798"/>
              <a:gd name="T73" fmla="*/ 25 h 25"/>
              <a:gd name="T74" fmla="*/ 710 w 798"/>
              <a:gd name="T75" fmla="*/ 25 h 25"/>
              <a:gd name="T76" fmla="*/ 729 w 798"/>
              <a:gd name="T77" fmla="*/ 25 h 25"/>
              <a:gd name="T78" fmla="*/ 747 w 798"/>
              <a:gd name="T79" fmla="*/ 25 h 25"/>
              <a:gd name="T80" fmla="*/ 766 w 798"/>
              <a:gd name="T81" fmla="*/ 25 h 25"/>
              <a:gd name="T82" fmla="*/ 785 w 798"/>
              <a:gd name="T83" fmla="*/ 2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98" h="25">
                <a:moveTo>
                  <a:pt x="0" y="0"/>
                </a:moveTo>
                <a:lnTo>
                  <a:pt x="7" y="0"/>
                </a:lnTo>
                <a:lnTo>
                  <a:pt x="13" y="0"/>
                </a:lnTo>
                <a:lnTo>
                  <a:pt x="19" y="0"/>
                </a:lnTo>
                <a:lnTo>
                  <a:pt x="26" y="0"/>
                </a:lnTo>
                <a:lnTo>
                  <a:pt x="32" y="0"/>
                </a:lnTo>
                <a:lnTo>
                  <a:pt x="38" y="0"/>
                </a:lnTo>
                <a:lnTo>
                  <a:pt x="44" y="0"/>
                </a:lnTo>
                <a:lnTo>
                  <a:pt x="51" y="0"/>
                </a:lnTo>
                <a:lnTo>
                  <a:pt x="57" y="7"/>
                </a:lnTo>
                <a:lnTo>
                  <a:pt x="63" y="7"/>
                </a:lnTo>
                <a:lnTo>
                  <a:pt x="70" y="7"/>
                </a:lnTo>
                <a:lnTo>
                  <a:pt x="76" y="7"/>
                </a:lnTo>
                <a:lnTo>
                  <a:pt x="82" y="7"/>
                </a:lnTo>
                <a:lnTo>
                  <a:pt x="88" y="0"/>
                </a:lnTo>
                <a:lnTo>
                  <a:pt x="95" y="0"/>
                </a:lnTo>
                <a:lnTo>
                  <a:pt x="101" y="7"/>
                </a:lnTo>
                <a:lnTo>
                  <a:pt x="107" y="7"/>
                </a:lnTo>
                <a:lnTo>
                  <a:pt x="113" y="7"/>
                </a:lnTo>
                <a:lnTo>
                  <a:pt x="120" y="13"/>
                </a:lnTo>
                <a:lnTo>
                  <a:pt x="126" y="13"/>
                </a:lnTo>
                <a:lnTo>
                  <a:pt x="132" y="13"/>
                </a:lnTo>
                <a:lnTo>
                  <a:pt x="139" y="7"/>
                </a:lnTo>
                <a:lnTo>
                  <a:pt x="145" y="7"/>
                </a:lnTo>
                <a:lnTo>
                  <a:pt x="151" y="7"/>
                </a:lnTo>
                <a:lnTo>
                  <a:pt x="157" y="7"/>
                </a:lnTo>
                <a:lnTo>
                  <a:pt x="164" y="7"/>
                </a:lnTo>
                <a:lnTo>
                  <a:pt x="170" y="13"/>
                </a:lnTo>
                <a:lnTo>
                  <a:pt x="176" y="13"/>
                </a:lnTo>
                <a:lnTo>
                  <a:pt x="182" y="13"/>
                </a:lnTo>
                <a:lnTo>
                  <a:pt x="189" y="7"/>
                </a:lnTo>
                <a:lnTo>
                  <a:pt x="195" y="7"/>
                </a:lnTo>
                <a:lnTo>
                  <a:pt x="201" y="7"/>
                </a:lnTo>
                <a:lnTo>
                  <a:pt x="208" y="7"/>
                </a:lnTo>
                <a:lnTo>
                  <a:pt x="214" y="7"/>
                </a:lnTo>
                <a:lnTo>
                  <a:pt x="220" y="7"/>
                </a:lnTo>
                <a:lnTo>
                  <a:pt x="226" y="7"/>
                </a:lnTo>
                <a:lnTo>
                  <a:pt x="233" y="7"/>
                </a:lnTo>
                <a:lnTo>
                  <a:pt x="239" y="7"/>
                </a:lnTo>
                <a:lnTo>
                  <a:pt x="245" y="7"/>
                </a:lnTo>
                <a:lnTo>
                  <a:pt x="252" y="7"/>
                </a:lnTo>
                <a:lnTo>
                  <a:pt x="258" y="7"/>
                </a:lnTo>
                <a:lnTo>
                  <a:pt x="264" y="7"/>
                </a:lnTo>
                <a:lnTo>
                  <a:pt x="270" y="7"/>
                </a:lnTo>
                <a:lnTo>
                  <a:pt x="277" y="13"/>
                </a:lnTo>
                <a:lnTo>
                  <a:pt x="283" y="13"/>
                </a:lnTo>
                <a:lnTo>
                  <a:pt x="289" y="13"/>
                </a:lnTo>
                <a:lnTo>
                  <a:pt x="295" y="13"/>
                </a:lnTo>
                <a:lnTo>
                  <a:pt x="302" y="13"/>
                </a:lnTo>
                <a:lnTo>
                  <a:pt x="308" y="13"/>
                </a:lnTo>
                <a:lnTo>
                  <a:pt x="314" y="13"/>
                </a:lnTo>
                <a:lnTo>
                  <a:pt x="321" y="13"/>
                </a:lnTo>
                <a:lnTo>
                  <a:pt x="327" y="13"/>
                </a:lnTo>
                <a:lnTo>
                  <a:pt x="333" y="19"/>
                </a:lnTo>
                <a:lnTo>
                  <a:pt x="339" y="19"/>
                </a:lnTo>
                <a:lnTo>
                  <a:pt x="346" y="19"/>
                </a:lnTo>
                <a:lnTo>
                  <a:pt x="352" y="19"/>
                </a:lnTo>
                <a:lnTo>
                  <a:pt x="358" y="19"/>
                </a:lnTo>
                <a:lnTo>
                  <a:pt x="364" y="19"/>
                </a:lnTo>
                <a:lnTo>
                  <a:pt x="371" y="19"/>
                </a:lnTo>
                <a:lnTo>
                  <a:pt x="377" y="19"/>
                </a:lnTo>
                <a:lnTo>
                  <a:pt x="383" y="19"/>
                </a:lnTo>
                <a:lnTo>
                  <a:pt x="390" y="19"/>
                </a:lnTo>
                <a:lnTo>
                  <a:pt x="396" y="19"/>
                </a:lnTo>
                <a:lnTo>
                  <a:pt x="402" y="19"/>
                </a:lnTo>
                <a:lnTo>
                  <a:pt x="408" y="19"/>
                </a:lnTo>
                <a:lnTo>
                  <a:pt x="415" y="19"/>
                </a:lnTo>
                <a:lnTo>
                  <a:pt x="421" y="19"/>
                </a:lnTo>
                <a:lnTo>
                  <a:pt x="427" y="19"/>
                </a:lnTo>
                <a:lnTo>
                  <a:pt x="434" y="19"/>
                </a:lnTo>
                <a:lnTo>
                  <a:pt x="440" y="19"/>
                </a:lnTo>
                <a:lnTo>
                  <a:pt x="446" y="19"/>
                </a:lnTo>
                <a:lnTo>
                  <a:pt x="452" y="25"/>
                </a:lnTo>
                <a:lnTo>
                  <a:pt x="459" y="25"/>
                </a:lnTo>
                <a:lnTo>
                  <a:pt x="465" y="19"/>
                </a:lnTo>
                <a:lnTo>
                  <a:pt x="471" y="19"/>
                </a:lnTo>
                <a:lnTo>
                  <a:pt x="477" y="19"/>
                </a:lnTo>
                <a:lnTo>
                  <a:pt x="484" y="19"/>
                </a:lnTo>
                <a:lnTo>
                  <a:pt x="490" y="25"/>
                </a:lnTo>
                <a:lnTo>
                  <a:pt x="496" y="25"/>
                </a:lnTo>
                <a:lnTo>
                  <a:pt x="503" y="25"/>
                </a:lnTo>
                <a:lnTo>
                  <a:pt x="509" y="25"/>
                </a:lnTo>
                <a:lnTo>
                  <a:pt x="515" y="25"/>
                </a:lnTo>
                <a:lnTo>
                  <a:pt x="521" y="25"/>
                </a:lnTo>
                <a:lnTo>
                  <a:pt x="528" y="25"/>
                </a:lnTo>
                <a:lnTo>
                  <a:pt x="534" y="25"/>
                </a:lnTo>
                <a:lnTo>
                  <a:pt x="540" y="25"/>
                </a:lnTo>
                <a:lnTo>
                  <a:pt x="546" y="25"/>
                </a:lnTo>
                <a:lnTo>
                  <a:pt x="553" y="25"/>
                </a:lnTo>
                <a:lnTo>
                  <a:pt x="559" y="25"/>
                </a:lnTo>
                <a:lnTo>
                  <a:pt x="565" y="25"/>
                </a:lnTo>
                <a:lnTo>
                  <a:pt x="572" y="25"/>
                </a:lnTo>
                <a:lnTo>
                  <a:pt x="578" y="25"/>
                </a:lnTo>
                <a:lnTo>
                  <a:pt x="584" y="25"/>
                </a:lnTo>
                <a:lnTo>
                  <a:pt x="590" y="25"/>
                </a:lnTo>
                <a:lnTo>
                  <a:pt x="597" y="25"/>
                </a:lnTo>
                <a:lnTo>
                  <a:pt x="603" y="25"/>
                </a:lnTo>
                <a:lnTo>
                  <a:pt x="609" y="25"/>
                </a:lnTo>
                <a:lnTo>
                  <a:pt x="616" y="25"/>
                </a:lnTo>
                <a:lnTo>
                  <a:pt x="622" y="25"/>
                </a:lnTo>
                <a:lnTo>
                  <a:pt x="628" y="25"/>
                </a:lnTo>
                <a:lnTo>
                  <a:pt x="634" y="25"/>
                </a:lnTo>
                <a:lnTo>
                  <a:pt x="641" y="25"/>
                </a:lnTo>
                <a:lnTo>
                  <a:pt x="647" y="25"/>
                </a:lnTo>
                <a:lnTo>
                  <a:pt x="653" y="25"/>
                </a:lnTo>
                <a:lnTo>
                  <a:pt x="659" y="25"/>
                </a:lnTo>
                <a:lnTo>
                  <a:pt x="666" y="25"/>
                </a:lnTo>
                <a:lnTo>
                  <a:pt x="672" y="25"/>
                </a:lnTo>
                <a:lnTo>
                  <a:pt x="678" y="25"/>
                </a:lnTo>
                <a:lnTo>
                  <a:pt x="685" y="25"/>
                </a:lnTo>
                <a:lnTo>
                  <a:pt x="691" y="25"/>
                </a:lnTo>
                <a:lnTo>
                  <a:pt x="697" y="25"/>
                </a:lnTo>
                <a:lnTo>
                  <a:pt x="703" y="25"/>
                </a:lnTo>
                <a:lnTo>
                  <a:pt x="710" y="25"/>
                </a:lnTo>
                <a:lnTo>
                  <a:pt x="716" y="25"/>
                </a:lnTo>
                <a:lnTo>
                  <a:pt x="722" y="25"/>
                </a:lnTo>
                <a:lnTo>
                  <a:pt x="729" y="25"/>
                </a:lnTo>
                <a:lnTo>
                  <a:pt x="735" y="25"/>
                </a:lnTo>
                <a:lnTo>
                  <a:pt x="741" y="25"/>
                </a:lnTo>
                <a:lnTo>
                  <a:pt x="747" y="25"/>
                </a:lnTo>
                <a:lnTo>
                  <a:pt x="754" y="25"/>
                </a:lnTo>
                <a:lnTo>
                  <a:pt x="760" y="25"/>
                </a:lnTo>
                <a:lnTo>
                  <a:pt x="766" y="25"/>
                </a:lnTo>
                <a:lnTo>
                  <a:pt x="772" y="25"/>
                </a:lnTo>
                <a:lnTo>
                  <a:pt x="779" y="25"/>
                </a:lnTo>
                <a:lnTo>
                  <a:pt x="785" y="25"/>
                </a:lnTo>
                <a:lnTo>
                  <a:pt x="791" y="25"/>
                </a:lnTo>
                <a:lnTo>
                  <a:pt x="798" y="25"/>
                </a:lnTo>
              </a:path>
            </a:pathLst>
          </a:custGeom>
          <a:noFill/>
          <a:ln w="12700" cap="flat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7" name="Freeform 53"/>
          <p:cNvSpPr>
            <a:spLocks/>
          </p:cNvSpPr>
          <p:nvPr/>
        </p:nvSpPr>
        <p:spPr bwMode="auto">
          <a:xfrm>
            <a:off x="2643188" y="3609975"/>
            <a:ext cx="792162" cy="7938"/>
          </a:xfrm>
          <a:custGeom>
            <a:avLst/>
            <a:gdLst>
              <a:gd name="T0" fmla="*/ 12 w 797"/>
              <a:gd name="T1" fmla="*/ 0 h 7"/>
              <a:gd name="T2" fmla="*/ 31 w 797"/>
              <a:gd name="T3" fmla="*/ 0 h 7"/>
              <a:gd name="T4" fmla="*/ 50 w 797"/>
              <a:gd name="T5" fmla="*/ 0 h 7"/>
              <a:gd name="T6" fmla="*/ 69 w 797"/>
              <a:gd name="T7" fmla="*/ 0 h 7"/>
              <a:gd name="T8" fmla="*/ 87 w 797"/>
              <a:gd name="T9" fmla="*/ 0 h 7"/>
              <a:gd name="T10" fmla="*/ 106 w 797"/>
              <a:gd name="T11" fmla="*/ 0 h 7"/>
              <a:gd name="T12" fmla="*/ 125 w 797"/>
              <a:gd name="T13" fmla="*/ 0 h 7"/>
              <a:gd name="T14" fmla="*/ 144 w 797"/>
              <a:gd name="T15" fmla="*/ 7 h 7"/>
              <a:gd name="T16" fmla="*/ 163 w 797"/>
              <a:gd name="T17" fmla="*/ 0 h 7"/>
              <a:gd name="T18" fmla="*/ 182 w 797"/>
              <a:gd name="T19" fmla="*/ 0 h 7"/>
              <a:gd name="T20" fmla="*/ 200 w 797"/>
              <a:gd name="T21" fmla="*/ 0 h 7"/>
              <a:gd name="T22" fmla="*/ 219 w 797"/>
              <a:gd name="T23" fmla="*/ 0 h 7"/>
              <a:gd name="T24" fmla="*/ 238 w 797"/>
              <a:gd name="T25" fmla="*/ 0 h 7"/>
              <a:gd name="T26" fmla="*/ 257 w 797"/>
              <a:gd name="T27" fmla="*/ 0 h 7"/>
              <a:gd name="T28" fmla="*/ 276 w 797"/>
              <a:gd name="T29" fmla="*/ 0 h 7"/>
              <a:gd name="T30" fmla="*/ 295 w 797"/>
              <a:gd name="T31" fmla="*/ 0 h 7"/>
              <a:gd name="T32" fmla="*/ 313 w 797"/>
              <a:gd name="T33" fmla="*/ 0 h 7"/>
              <a:gd name="T34" fmla="*/ 332 w 797"/>
              <a:gd name="T35" fmla="*/ 0 h 7"/>
              <a:gd name="T36" fmla="*/ 351 w 797"/>
              <a:gd name="T37" fmla="*/ 0 h 7"/>
              <a:gd name="T38" fmla="*/ 370 w 797"/>
              <a:gd name="T39" fmla="*/ 0 h 7"/>
              <a:gd name="T40" fmla="*/ 389 w 797"/>
              <a:gd name="T41" fmla="*/ 0 h 7"/>
              <a:gd name="T42" fmla="*/ 407 w 797"/>
              <a:gd name="T43" fmla="*/ 0 h 7"/>
              <a:gd name="T44" fmla="*/ 426 w 797"/>
              <a:gd name="T45" fmla="*/ 0 h 7"/>
              <a:gd name="T46" fmla="*/ 445 w 797"/>
              <a:gd name="T47" fmla="*/ 0 h 7"/>
              <a:gd name="T48" fmla="*/ 464 w 797"/>
              <a:gd name="T49" fmla="*/ 0 h 7"/>
              <a:gd name="T50" fmla="*/ 483 w 797"/>
              <a:gd name="T51" fmla="*/ 0 h 7"/>
              <a:gd name="T52" fmla="*/ 502 w 797"/>
              <a:gd name="T53" fmla="*/ 0 h 7"/>
              <a:gd name="T54" fmla="*/ 520 w 797"/>
              <a:gd name="T55" fmla="*/ 0 h 7"/>
              <a:gd name="T56" fmla="*/ 539 w 797"/>
              <a:gd name="T57" fmla="*/ 0 h 7"/>
              <a:gd name="T58" fmla="*/ 558 w 797"/>
              <a:gd name="T59" fmla="*/ 0 h 7"/>
              <a:gd name="T60" fmla="*/ 577 w 797"/>
              <a:gd name="T61" fmla="*/ 0 h 7"/>
              <a:gd name="T62" fmla="*/ 596 w 797"/>
              <a:gd name="T63" fmla="*/ 0 h 7"/>
              <a:gd name="T64" fmla="*/ 615 w 797"/>
              <a:gd name="T65" fmla="*/ 0 h 7"/>
              <a:gd name="T66" fmla="*/ 633 w 797"/>
              <a:gd name="T67" fmla="*/ 0 h 7"/>
              <a:gd name="T68" fmla="*/ 652 w 797"/>
              <a:gd name="T69" fmla="*/ 0 h 7"/>
              <a:gd name="T70" fmla="*/ 671 w 797"/>
              <a:gd name="T71" fmla="*/ 0 h 7"/>
              <a:gd name="T72" fmla="*/ 690 w 797"/>
              <a:gd name="T73" fmla="*/ 0 h 7"/>
              <a:gd name="T74" fmla="*/ 709 w 797"/>
              <a:gd name="T75" fmla="*/ 0 h 7"/>
              <a:gd name="T76" fmla="*/ 728 w 797"/>
              <a:gd name="T77" fmla="*/ 0 h 7"/>
              <a:gd name="T78" fmla="*/ 746 w 797"/>
              <a:gd name="T79" fmla="*/ 0 h 7"/>
              <a:gd name="T80" fmla="*/ 765 w 797"/>
              <a:gd name="T81" fmla="*/ 0 h 7"/>
              <a:gd name="T82" fmla="*/ 784 w 797"/>
              <a:gd name="T83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97" h="7">
                <a:moveTo>
                  <a:pt x="0" y="0"/>
                </a:moveTo>
                <a:lnTo>
                  <a:pt x="6" y="0"/>
                </a:lnTo>
                <a:lnTo>
                  <a:pt x="12" y="0"/>
                </a:lnTo>
                <a:lnTo>
                  <a:pt x="18" y="0"/>
                </a:lnTo>
                <a:lnTo>
                  <a:pt x="25" y="0"/>
                </a:lnTo>
                <a:lnTo>
                  <a:pt x="31" y="0"/>
                </a:lnTo>
                <a:lnTo>
                  <a:pt x="37" y="0"/>
                </a:lnTo>
                <a:lnTo>
                  <a:pt x="43" y="0"/>
                </a:lnTo>
                <a:lnTo>
                  <a:pt x="50" y="0"/>
                </a:lnTo>
                <a:lnTo>
                  <a:pt x="56" y="0"/>
                </a:lnTo>
                <a:lnTo>
                  <a:pt x="62" y="0"/>
                </a:lnTo>
                <a:lnTo>
                  <a:pt x="69" y="0"/>
                </a:lnTo>
                <a:lnTo>
                  <a:pt x="75" y="0"/>
                </a:lnTo>
                <a:lnTo>
                  <a:pt x="81" y="0"/>
                </a:lnTo>
                <a:lnTo>
                  <a:pt x="87" y="0"/>
                </a:lnTo>
                <a:lnTo>
                  <a:pt x="94" y="7"/>
                </a:lnTo>
                <a:lnTo>
                  <a:pt x="100" y="7"/>
                </a:lnTo>
                <a:lnTo>
                  <a:pt x="106" y="0"/>
                </a:lnTo>
                <a:lnTo>
                  <a:pt x="113" y="0"/>
                </a:lnTo>
                <a:lnTo>
                  <a:pt x="119" y="0"/>
                </a:lnTo>
                <a:lnTo>
                  <a:pt x="125" y="0"/>
                </a:lnTo>
                <a:lnTo>
                  <a:pt x="131" y="0"/>
                </a:lnTo>
                <a:lnTo>
                  <a:pt x="138" y="0"/>
                </a:lnTo>
                <a:lnTo>
                  <a:pt x="144" y="7"/>
                </a:lnTo>
                <a:lnTo>
                  <a:pt x="150" y="7"/>
                </a:lnTo>
                <a:lnTo>
                  <a:pt x="156" y="0"/>
                </a:lnTo>
                <a:lnTo>
                  <a:pt x="163" y="0"/>
                </a:lnTo>
                <a:lnTo>
                  <a:pt x="169" y="0"/>
                </a:lnTo>
                <a:lnTo>
                  <a:pt x="175" y="0"/>
                </a:lnTo>
                <a:lnTo>
                  <a:pt x="182" y="0"/>
                </a:lnTo>
                <a:lnTo>
                  <a:pt x="188" y="0"/>
                </a:lnTo>
                <a:lnTo>
                  <a:pt x="194" y="0"/>
                </a:lnTo>
                <a:lnTo>
                  <a:pt x="200" y="0"/>
                </a:lnTo>
                <a:lnTo>
                  <a:pt x="207" y="0"/>
                </a:lnTo>
                <a:lnTo>
                  <a:pt x="213" y="0"/>
                </a:lnTo>
                <a:lnTo>
                  <a:pt x="219" y="0"/>
                </a:lnTo>
                <a:lnTo>
                  <a:pt x="225" y="0"/>
                </a:lnTo>
                <a:lnTo>
                  <a:pt x="232" y="0"/>
                </a:lnTo>
                <a:lnTo>
                  <a:pt x="238" y="0"/>
                </a:lnTo>
                <a:lnTo>
                  <a:pt x="244" y="0"/>
                </a:lnTo>
                <a:lnTo>
                  <a:pt x="251" y="0"/>
                </a:lnTo>
                <a:lnTo>
                  <a:pt x="257" y="0"/>
                </a:lnTo>
                <a:lnTo>
                  <a:pt x="263" y="0"/>
                </a:lnTo>
                <a:lnTo>
                  <a:pt x="269" y="0"/>
                </a:lnTo>
                <a:lnTo>
                  <a:pt x="276" y="0"/>
                </a:lnTo>
                <a:lnTo>
                  <a:pt x="282" y="0"/>
                </a:lnTo>
                <a:lnTo>
                  <a:pt x="288" y="0"/>
                </a:lnTo>
                <a:lnTo>
                  <a:pt x="295" y="0"/>
                </a:lnTo>
                <a:lnTo>
                  <a:pt x="301" y="0"/>
                </a:lnTo>
                <a:lnTo>
                  <a:pt x="307" y="0"/>
                </a:lnTo>
                <a:lnTo>
                  <a:pt x="313" y="0"/>
                </a:lnTo>
                <a:lnTo>
                  <a:pt x="320" y="0"/>
                </a:lnTo>
                <a:lnTo>
                  <a:pt x="326" y="0"/>
                </a:lnTo>
                <a:lnTo>
                  <a:pt x="332" y="0"/>
                </a:lnTo>
                <a:lnTo>
                  <a:pt x="338" y="0"/>
                </a:lnTo>
                <a:lnTo>
                  <a:pt x="345" y="0"/>
                </a:lnTo>
                <a:lnTo>
                  <a:pt x="351" y="0"/>
                </a:lnTo>
                <a:lnTo>
                  <a:pt x="357" y="0"/>
                </a:lnTo>
                <a:lnTo>
                  <a:pt x="364" y="0"/>
                </a:lnTo>
                <a:lnTo>
                  <a:pt x="370" y="0"/>
                </a:lnTo>
                <a:lnTo>
                  <a:pt x="376" y="0"/>
                </a:lnTo>
                <a:lnTo>
                  <a:pt x="382" y="0"/>
                </a:lnTo>
                <a:lnTo>
                  <a:pt x="389" y="0"/>
                </a:lnTo>
                <a:lnTo>
                  <a:pt x="395" y="0"/>
                </a:lnTo>
                <a:lnTo>
                  <a:pt x="401" y="0"/>
                </a:lnTo>
                <a:lnTo>
                  <a:pt x="407" y="0"/>
                </a:lnTo>
                <a:lnTo>
                  <a:pt x="414" y="0"/>
                </a:lnTo>
                <a:lnTo>
                  <a:pt x="420" y="0"/>
                </a:lnTo>
                <a:lnTo>
                  <a:pt x="426" y="0"/>
                </a:lnTo>
                <a:lnTo>
                  <a:pt x="433" y="0"/>
                </a:lnTo>
                <a:lnTo>
                  <a:pt x="439" y="0"/>
                </a:lnTo>
                <a:lnTo>
                  <a:pt x="445" y="0"/>
                </a:lnTo>
                <a:lnTo>
                  <a:pt x="451" y="0"/>
                </a:lnTo>
                <a:lnTo>
                  <a:pt x="458" y="0"/>
                </a:lnTo>
                <a:lnTo>
                  <a:pt x="464" y="0"/>
                </a:lnTo>
                <a:lnTo>
                  <a:pt x="470" y="0"/>
                </a:lnTo>
                <a:lnTo>
                  <a:pt x="477" y="0"/>
                </a:lnTo>
                <a:lnTo>
                  <a:pt x="483" y="0"/>
                </a:lnTo>
                <a:lnTo>
                  <a:pt x="489" y="0"/>
                </a:lnTo>
                <a:lnTo>
                  <a:pt x="495" y="0"/>
                </a:lnTo>
                <a:lnTo>
                  <a:pt x="502" y="0"/>
                </a:lnTo>
                <a:lnTo>
                  <a:pt x="508" y="0"/>
                </a:lnTo>
                <a:lnTo>
                  <a:pt x="514" y="0"/>
                </a:lnTo>
                <a:lnTo>
                  <a:pt x="520" y="0"/>
                </a:lnTo>
                <a:lnTo>
                  <a:pt x="527" y="0"/>
                </a:lnTo>
                <a:lnTo>
                  <a:pt x="533" y="0"/>
                </a:lnTo>
                <a:lnTo>
                  <a:pt x="539" y="0"/>
                </a:lnTo>
                <a:lnTo>
                  <a:pt x="546" y="0"/>
                </a:lnTo>
                <a:lnTo>
                  <a:pt x="552" y="0"/>
                </a:lnTo>
                <a:lnTo>
                  <a:pt x="558" y="0"/>
                </a:lnTo>
                <a:lnTo>
                  <a:pt x="564" y="0"/>
                </a:lnTo>
                <a:lnTo>
                  <a:pt x="571" y="0"/>
                </a:lnTo>
                <a:lnTo>
                  <a:pt x="577" y="0"/>
                </a:lnTo>
                <a:lnTo>
                  <a:pt x="583" y="0"/>
                </a:lnTo>
                <a:lnTo>
                  <a:pt x="589" y="0"/>
                </a:lnTo>
                <a:lnTo>
                  <a:pt x="596" y="0"/>
                </a:lnTo>
                <a:lnTo>
                  <a:pt x="602" y="0"/>
                </a:lnTo>
                <a:lnTo>
                  <a:pt x="608" y="0"/>
                </a:lnTo>
                <a:lnTo>
                  <a:pt x="615" y="0"/>
                </a:lnTo>
                <a:lnTo>
                  <a:pt x="621" y="0"/>
                </a:lnTo>
                <a:lnTo>
                  <a:pt x="627" y="0"/>
                </a:lnTo>
                <a:lnTo>
                  <a:pt x="633" y="0"/>
                </a:lnTo>
                <a:lnTo>
                  <a:pt x="640" y="0"/>
                </a:lnTo>
                <a:lnTo>
                  <a:pt x="646" y="0"/>
                </a:lnTo>
                <a:lnTo>
                  <a:pt x="652" y="0"/>
                </a:lnTo>
                <a:lnTo>
                  <a:pt x="659" y="0"/>
                </a:lnTo>
                <a:lnTo>
                  <a:pt x="665" y="0"/>
                </a:lnTo>
                <a:lnTo>
                  <a:pt x="671" y="0"/>
                </a:lnTo>
                <a:lnTo>
                  <a:pt x="677" y="0"/>
                </a:lnTo>
                <a:lnTo>
                  <a:pt x="684" y="0"/>
                </a:lnTo>
                <a:lnTo>
                  <a:pt x="690" y="0"/>
                </a:lnTo>
                <a:lnTo>
                  <a:pt x="696" y="0"/>
                </a:lnTo>
                <a:lnTo>
                  <a:pt x="702" y="0"/>
                </a:lnTo>
                <a:lnTo>
                  <a:pt x="709" y="0"/>
                </a:lnTo>
                <a:lnTo>
                  <a:pt x="715" y="0"/>
                </a:lnTo>
                <a:lnTo>
                  <a:pt x="721" y="0"/>
                </a:lnTo>
                <a:lnTo>
                  <a:pt x="728" y="0"/>
                </a:lnTo>
                <a:lnTo>
                  <a:pt x="734" y="0"/>
                </a:lnTo>
                <a:lnTo>
                  <a:pt x="740" y="0"/>
                </a:lnTo>
                <a:lnTo>
                  <a:pt x="746" y="0"/>
                </a:lnTo>
                <a:lnTo>
                  <a:pt x="753" y="0"/>
                </a:lnTo>
                <a:lnTo>
                  <a:pt x="759" y="0"/>
                </a:lnTo>
                <a:lnTo>
                  <a:pt x="765" y="0"/>
                </a:lnTo>
                <a:lnTo>
                  <a:pt x="771" y="0"/>
                </a:lnTo>
                <a:lnTo>
                  <a:pt x="778" y="0"/>
                </a:lnTo>
                <a:lnTo>
                  <a:pt x="784" y="0"/>
                </a:lnTo>
                <a:lnTo>
                  <a:pt x="790" y="0"/>
                </a:lnTo>
                <a:lnTo>
                  <a:pt x="797" y="0"/>
                </a:lnTo>
              </a:path>
            </a:pathLst>
          </a:custGeom>
          <a:noFill/>
          <a:ln w="127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8" name="Freeform 54"/>
          <p:cNvSpPr>
            <a:spLocks/>
          </p:cNvSpPr>
          <p:nvPr/>
        </p:nvSpPr>
        <p:spPr bwMode="auto">
          <a:xfrm>
            <a:off x="3348038" y="4292600"/>
            <a:ext cx="293687" cy="1588"/>
          </a:xfrm>
          <a:custGeom>
            <a:avLst/>
            <a:gdLst>
              <a:gd name="T0" fmla="*/ 0 w 295"/>
              <a:gd name="T1" fmla="*/ 6 w 295"/>
              <a:gd name="T2" fmla="*/ 12 w 295"/>
              <a:gd name="T3" fmla="*/ 18 w 295"/>
              <a:gd name="T4" fmla="*/ 25 w 295"/>
              <a:gd name="T5" fmla="*/ 31 w 295"/>
              <a:gd name="T6" fmla="*/ 37 w 295"/>
              <a:gd name="T7" fmla="*/ 44 w 295"/>
              <a:gd name="T8" fmla="*/ 50 w 295"/>
              <a:gd name="T9" fmla="*/ 56 w 295"/>
              <a:gd name="T10" fmla="*/ 62 w 295"/>
              <a:gd name="T11" fmla="*/ 69 w 295"/>
              <a:gd name="T12" fmla="*/ 75 w 295"/>
              <a:gd name="T13" fmla="*/ 81 w 295"/>
              <a:gd name="T14" fmla="*/ 87 w 295"/>
              <a:gd name="T15" fmla="*/ 94 w 295"/>
              <a:gd name="T16" fmla="*/ 100 w 295"/>
              <a:gd name="T17" fmla="*/ 106 w 295"/>
              <a:gd name="T18" fmla="*/ 113 w 295"/>
              <a:gd name="T19" fmla="*/ 119 w 295"/>
              <a:gd name="T20" fmla="*/ 125 w 295"/>
              <a:gd name="T21" fmla="*/ 131 w 295"/>
              <a:gd name="T22" fmla="*/ 138 w 295"/>
              <a:gd name="T23" fmla="*/ 144 w 295"/>
              <a:gd name="T24" fmla="*/ 150 w 295"/>
              <a:gd name="T25" fmla="*/ 156 w 295"/>
              <a:gd name="T26" fmla="*/ 163 w 295"/>
              <a:gd name="T27" fmla="*/ 169 w 295"/>
              <a:gd name="T28" fmla="*/ 175 w 295"/>
              <a:gd name="T29" fmla="*/ 182 w 295"/>
              <a:gd name="T30" fmla="*/ 188 w 295"/>
              <a:gd name="T31" fmla="*/ 194 w 295"/>
              <a:gd name="T32" fmla="*/ 200 w 295"/>
              <a:gd name="T33" fmla="*/ 207 w 295"/>
              <a:gd name="T34" fmla="*/ 213 w 295"/>
              <a:gd name="T35" fmla="*/ 219 w 295"/>
              <a:gd name="T36" fmla="*/ 226 w 295"/>
              <a:gd name="T37" fmla="*/ 232 w 295"/>
              <a:gd name="T38" fmla="*/ 238 w 295"/>
              <a:gd name="T39" fmla="*/ 244 w 295"/>
              <a:gd name="T40" fmla="*/ 251 w 295"/>
              <a:gd name="T41" fmla="*/ 257 w 295"/>
              <a:gd name="T42" fmla="*/ 263 w 295"/>
              <a:gd name="T43" fmla="*/ 269 w 295"/>
              <a:gd name="T44" fmla="*/ 276 w 295"/>
              <a:gd name="T45" fmla="*/ 282 w 295"/>
              <a:gd name="T46" fmla="*/ 288 w 295"/>
              <a:gd name="T47" fmla="*/ 295 w 2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  <a:cxn ang="0">
                <a:pos x="T44" y="0"/>
              </a:cxn>
              <a:cxn ang="0">
                <a:pos x="T45" y="0"/>
              </a:cxn>
              <a:cxn ang="0">
                <a:pos x="T46" y="0"/>
              </a:cxn>
              <a:cxn ang="0">
                <a:pos x="T47" y="0"/>
              </a:cxn>
            </a:cxnLst>
            <a:rect l="0" t="0" r="r" b="b"/>
            <a:pathLst>
              <a:path w="295">
                <a:moveTo>
                  <a:pt x="0" y="0"/>
                </a:moveTo>
                <a:lnTo>
                  <a:pt x="6" y="0"/>
                </a:lnTo>
                <a:lnTo>
                  <a:pt x="12" y="0"/>
                </a:lnTo>
                <a:lnTo>
                  <a:pt x="18" y="0"/>
                </a:lnTo>
                <a:lnTo>
                  <a:pt x="25" y="0"/>
                </a:lnTo>
                <a:lnTo>
                  <a:pt x="31" y="0"/>
                </a:lnTo>
                <a:lnTo>
                  <a:pt x="37" y="0"/>
                </a:lnTo>
                <a:lnTo>
                  <a:pt x="44" y="0"/>
                </a:lnTo>
                <a:lnTo>
                  <a:pt x="50" y="0"/>
                </a:lnTo>
                <a:lnTo>
                  <a:pt x="56" y="0"/>
                </a:lnTo>
                <a:lnTo>
                  <a:pt x="62" y="0"/>
                </a:lnTo>
                <a:lnTo>
                  <a:pt x="69" y="0"/>
                </a:lnTo>
                <a:lnTo>
                  <a:pt x="75" y="0"/>
                </a:lnTo>
                <a:lnTo>
                  <a:pt x="81" y="0"/>
                </a:lnTo>
                <a:lnTo>
                  <a:pt x="87" y="0"/>
                </a:lnTo>
                <a:lnTo>
                  <a:pt x="94" y="0"/>
                </a:lnTo>
                <a:lnTo>
                  <a:pt x="100" y="0"/>
                </a:lnTo>
                <a:lnTo>
                  <a:pt x="106" y="0"/>
                </a:lnTo>
                <a:lnTo>
                  <a:pt x="113" y="0"/>
                </a:lnTo>
                <a:lnTo>
                  <a:pt x="119" y="0"/>
                </a:lnTo>
                <a:lnTo>
                  <a:pt x="125" y="0"/>
                </a:lnTo>
                <a:lnTo>
                  <a:pt x="131" y="0"/>
                </a:lnTo>
                <a:lnTo>
                  <a:pt x="138" y="0"/>
                </a:lnTo>
                <a:lnTo>
                  <a:pt x="144" y="0"/>
                </a:lnTo>
                <a:lnTo>
                  <a:pt x="150" y="0"/>
                </a:lnTo>
                <a:lnTo>
                  <a:pt x="156" y="0"/>
                </a:lnTo>
                <a:lnTo>
                  <a:pt x="163" y="0"/>
                </a:lnTo>
                <a:lnTo>
                  <a:pt x="169" y="0"/>
                </a:lnTo>
                <a:lnTo>
                  <a:pt x="175" y="0"/>
                </a:lnTo>
                <a:lnTo>
                  <a:pt x="182" y="0"/>
                </a:lnTo>
                <a:lnTo>
                  <a:pt x="188" y="0"/>
                </a:lnTo>
                <a:lnTo>
                  <a:pt x="194" y="0"/>
                </a:lnTo>
                <a:lnTo>
                  <a:pt x="200" y="0"/>
                </a:lnTo>
                <a:lnTo>
                  <a:pt x="207" y="0"/>
                </a:lnTo>
                <a:lnTo>
                  <a:pt x="213" y="0"/>
                </a:lnTo>
                <a:lnTo>
                  <a:pt x="219" y="0"/>
                </a:lnTo>
                <a:lnTo>
                  <a:pt x="226" y="0"/>
                </a:lnTo>
                <a:lnTo>
                  <a:pt x="232" y="0"/>
                </a:lnTo>
                <a:lnTo>
                  <a:pt x="238" y="0"/>
                </a:lnTo>
                <a:lnTo>
                  <a:pt x="244" y="0"/>
                </a:lnTo>
                <a:lnTo>
                  <a:pt x="251" y="0"/>
                </a:lnTo>
                <a:lnTo>
                  <a:pt x="257" y="0"/>
                </a:lnTo>
                <a:lnTo>
                  <a:pt x="263" y="0"/>
                </a:lnTo>
                <a:lnTo>
                  <a:pt x="269" y="0"/>
                </a:lnTo>
                <a:lnTo>
                  <a:pt x="276" y="0"/>
                </a:lnTo>
                <a:lnTo>
                  <a:pt x="282" y="0"/>
                </a:lnTo>
                <a:lnTo>
                  <a:pt x="288" y="0"/>
                </a:lnTo>
                <a:lnTo>
                  <a:pt x="295" y="0"/>
                </a:lnTo>
              </a:path>
            </a:pathLst>
          </a:cu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39" name="Rectangle 55"/>
          <p:cNvSpPr>
            <a:spLocks noChangeArrowheads="1"/>
          </p:cNvSpPr>
          <p:nvPr/>
        </p:nvSpPr>
        <p:spPr bwMode="auto">
          <a:xfrm>
            <a:off x="889000" y="2938463"/>
            <a:ext cx="25273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>
                <a:solidFill>
                  <a:srgbClr val="000000"/>
                </a:solidFill>
              </a:rPr>
              <a:t>The Reference and the Output</a:t>
            </a:r>
            <a:endParaRPr lang="en-US" sz="1400" b="1"/>
          </a:p>
        </p:txBody>
      </p:sp>
      <p:sp>
        <p:nvSpPr>
          <p:cNvPr id="67640" name="Rectangle 56"/>
          <p:cNvSpPr>
            <a:spLocks noChangeArrowheads="1"/>
          </p:cNvSpPr>
          <p:nvPr/>
        </p:nvSpPr>
        <p:spPr bwMode="auto">
          <a:xfrm>
            <a:off x="1966913" y="5030788"/>
            <a:ext cx="3524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 (s</a:t>
            </a:r>
            <a:r>
              <a:rPr lang="tr-TR" sz="1000">
                <a:solidFill>
                  <a:srgbClr val="000000"/>
                </a:solidFill>
              </a:rPr>
              <a:t>ec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000"/>
          </a:p>
        </p:txBody>
      </p:sp>
      <p:sp>
        <p:nvSpPr>
          <p:cNvPr id="67641" name="Rectangle 57"/>
          <p:cNvSpPr>
            <a:spLocks noChangeArrowheads="1"/>
          </p:cNvSpPr>
          <p:nvPr/>
        </p:nvSpPr>
        <p:spPr bwMode="auto">
          <a:xfrm>
            <a:off x="2986088" y="3940175"/>
            <a:ext cx="6127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42" name="Rectangle 58"/>
          <p:cNvSpPr>
            <a:spLocks noChangeArrowheads="1"/>
          </p:cNvSpPr>
          <p:nvPr/>
        </p:nvSpPr>
        <p:spPr bwMode="auto">
          <a:xfrm>
            <a:off x="2986088" y="3940175"/>
            <a:ext cx="612775" cy="352425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43" name="Line 59"/>
          <p:cNvSpPr>
            <a:spLocks noChangeShapeType="1"/>
          </p:cNvSpPr>
          <p:nvPr/>
        </p:nvSpPr>
        <p:spPr bwMode="auto">
          <a:xfrm>
            <a:off x="2986088" y="3940175"/>
            <a:ext cx="61277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44" name="Line 60"/>
          <p:cNvSpPr>
            <a:spLocks noChangeShapeType="1"/>
          </p:cNvSpPr>
          <p:nvPr/>
        </p:nvSpPr>
        <p:spPr bwMode="auto">
          <a:xfrm>
            <a:off x="2986088" y="4292600"/>
            <a:ext cx="6127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45" name="Line 61"/>
          <p:cNvSpPr>
            <a:spLocks noChangeShapeType="1"/>
          </p:cNvSpPr>
          <p:nvPr/>
        </p:nvSpPr>
        <p:spPr bwMode="auto">
          <a:xfrm flipV="1">
            <a:off x="3598863" y="3940175"/>
            <a:ext cx="0" cy="35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46" name="Line 62"/>
          <p:cNvSpPr>
            <a:spLocks noChangeShapeType="1"/>
          </p:cNvSpPr>
          <p:nvPr/>
        </p:nvSpPr>
        <p:spPr bwMode="auto">
          <a:xfrm flipV="1">
            <a:off x="2986088" y="3940175"/>
            <a:ext cx="1587" cy="35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47" name="Line 63"/>
          <p:cNvSpPr>
            <a:spLocks noChangeShapeType="1"/>
          </p:cNvSpPr>
          <p:nvPr/>
        </p:nvSpPr>
        <p:spPr bwMode="auto">
          <a:xfrm>
            <a:off x="2986088" y="4292600"/>
            <a:ext cx="6127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48" name="Line 64"/>
          <p:cNvSpPr>
            <a:spLocks noChangeShapeType="1"/>
          </p:cNvSpPr>
          <p:nvPr/>
        </p:nvSpPr>
        <p:spPr bwMode="auto">
          <a:xfrm flipV="1">
            <a:off x="2986088" y="3940175"/>
            <a:ext cx="1587" cy="35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49" name="Line 65"/>
          <p:cNvSpPr>
            <a:spLocks noChangeShapeType="1"/>
          </p:cNvSpPr>
          <p:nvPr/>
        </p:nvSpPr>
        <p:spPr bwMode="auto">
          <a:xfrm>
            <a:off x="2986088" y="3940175"/>
            <a:ext cx="61277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50" name="Line 66"/>
          <p:cNvSpPr>
            <a:spLocks noChangeShapeType="1"/>
          </p:cNvSpPr>
          <p:nvPr/>
        </p:nvSpPr>
        <p:spPr bwMode="auto">
          <a:xfrm>
            <a:off x="2986088" y="4292600"/>
            <a:ext cx="6127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51" name="Line 67"/>
          <p:cNvSpPr>
            <a:spLocks noChangeShapeType="1"/>
          </p:cNvSpPr>
          <p:nvPr/>
        </p:nvSpPr>
        <p:spPr bwMode="auto">
          <a:xfrm flipV="1">
            <a:off x="3598863" y="3940175"/>
            <a:ext cx="0" cy="35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52" name="Line 68"/>
          <p:cNvSpPr>
            <a:spLocks noChangeShapeType="1"/>
          </p:cNvSpPr>
          <p:nvPr/>
        </p:nvSpPr>
        <p:spPr bwMode="auto">
          <a:xfrm flipV="1">
            <a:off x="2986088" y="3940175"/>
            <a:ext cx="1587" cy="35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53" name="Rectangle 69"/>
          <p:cNvSpPr>
            <a:spLocks noChangeArrowheads="1"/>
          </p:cNvSpPr>
          <p:nvPr/>
        </p:nvSpPr>
        <p:spPr bwMode="auto">
          <a:xfrm>
            <a:off x="3351213" y="3960813"/>
            <a:ext cx="16351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r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(</a:t>
            </a:r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000"/>
          </a:p>
        </p:txBody>
      </p:sp>
      <p:sp>
        <p:nvSpPr>
          <p:cNvPr id="67654" name="Rectangle 70"/>
          <p:cNvSpPr>
            <a:spLocks noChangeArrowheads="1"/>
          </p:cNvSpPr>
          <p:nvPr/>
        </p:nvSpPr>
        <p:spPr bwMode="auto">
          <a:xfrm>
            <a:off x="3351213" y="4116388"/>
            <a:ext cx="18256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y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(</a:t>
            </a:r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000"/>
          </a:p>
        </p:txBody>
      </p:sp>
      <p:sp>
        <p:nvSpPr>
          <p:cNvPr id="67655" name="Line 71"/>
          <p:cNvSpPr>
            <a:spLocks noChangeShapeType="1"/>
          </p:cNvSpPr>
          <p:nvPr/>
        </p:nvSpPr>
        <p:spPr bwMode="auto">
          <a:xfrm>
            <a:off x="3054350" y="4038600"/>
            <a:ext cx="219075" cy="0"/>
          </a:xfrm>
          <a:prstGeom prst="line">
            <a:avLst/>
          </a:prstGeom>
          <a:noFill/>
          <a:ln w="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56" name="Line 72"/>
          <p:cNvSpPr>
            <a:spLocks noChangeShapeType="1"/>
          </p:cNvSpPr>
          <p:nvPr/>
        </p:nvSpPr>
        <p:spPr bwMode="auto">
          <a:xfrm>
            <a:off x="3054350" y="4194175"/>
            <a:ext cx="219075" cy="1588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58" name="AutoShape 74"/>
          <p:cNvSpPr>
            <a:spLocks noChangeAspect="1" noChangeArrowheads="1"/>
          </p:cNvSpPr>
          <p:nvPr/>
        </p:nvSpPr>
        <p:spPr bwMode="auto">
          <a:xfrm>
            <a:off x="3697288" y="3087688"/>
            <a:ext cx="5629275" cy="216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59" name="Rectangle 75"/>
          <p:cNvSpPr>
            <a:spLocks noChangeArrowheads="1"/>
          </p:cNvSpPr>
          <p:nvPr/>
        </p:nvSpPr>
        <p:spPr bwMode="auto">
          <a:xfrm>
            <a:off x="4429125" y="3228975"/>
            <a:ext cx="4360863" cy="16160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0" name="Rectangle 76"/>
          <p:cNvSpPr>
            <a:spLocks noChangeArrowheads="1"/>
          </p:cNvSpPr>
          <p:nvPr/>
        </p:nvSpPr>
        <p:spPr bwMode="auto">
          <a:xfrm>
            <a:off x="4429125" y="3228975"/>
            <a:ext cx="4360863" cy="1616075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1" name="Freeform 77"/>
          <p:cNvSpPr>
            <a:spLocks/>
          </p:cNvSpPr>
          <p:nvPr/>
        </p:nvSpPr>
        <p:spPr bwMode="auto">
          <a:xfrm>
            <a:off x="4429125" y="3228975"/>
            <a:ext cx="0" cy="1616075"/>
          </a:xfrm>
          <a:custGeom>
            <a:avLst/>
            <a:gdLst>
              <a:gd name="T0" fmla="*/ 295 h 295"/>
              <a:gd name="T1" fmla="*/ 0 h 295"/>
              <a:gd name="T2" fmla="*/ 0 h 29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95">
                <a:moveTo>
                  <a:pt x="0" y="29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2" name="Freeform 78"/>
          <p:cNvSpPr>
            <a:spLocks/>
          </p:cNvSpPr>
          <p:nvPr/>
        </p:nvSpPr>
        <p:spPr bwMode="auto">
          <a:xfrm>
            <a:off x="5881688" y="3228975"/>
            <a:ext cx="1587" cy="1616075"/>
          </a:xfrm>
          <a:custGeom>
            <a:avLst/>
            <a:gdLst>
              <a:gd name="T0" fmla="*/ 295 h 295"/>
              <a:gd name="T1" fmla="*/ 0 h 295"/>
              <a:gd name="T2" fmla="*/ 0 h 29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95">
                <a:moveTo>
                  <a:pt x="0" y="29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3" name="Freeform 79"/>
          <p:cNvSpPr>
            <a:spLocks/>
          </p:cNvSpPr>
          <p:nvPr/>
        </p:nvSpPr>
        <p:spPr bwMode="auto">
          <a:xfrm>
            <a:off x="7335838" y="3228975"/>
            <a:ext cx="1587" cy="1616075"/>
          </a:xfrm>
          <a:custGeom>
            <a:avLst/>
            <a:gdLst>
              <a:gd name="T0" fmla="*/ 295 h 295"/>
              <a:gd name="T1" fmla="*/ 0 h 295"/>
              <a:gd name="T2" fmla="*/ 0 h 29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95">
                <a:moveTo>
                  <a:pt x="0" y="29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4" name="Freeform 80"/>
          <p:cNvSpPr>
            <a:spLocks/>
          </p:cNvSpPr>
          <p:nvPr/>
        </p:nvSpPr>
        <p:spPr bwMode="auto">
          <a:xfrm>
            <a:off x="8789988" y="3228975"/>
            <a:ext cx="0" cy="1616075"/>
          </a:xfrm>
          <a:custGeom>
            <a:avLst/>
            <a:gdLst>
              <a:gd name="T0" fmla="*/ 295 h 295"/>
              <a:gd name="T1" fmla="*/ 0 h 295"/>
              <a:gd name="T2" fmla="*/ 0 h 295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295">
                <a:moveTo>
                  <a:pt x="0" y="295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5" name="Freeform 81"/>
          <p:cNvSpPr>
            <a:spLocks/>
          </p:cNvSpPr>
          <p:nvPr/>
        </p:nvSpPr>
        <p:spPr bwMode="auto">
          <a:xfrm>
            <a:off x="4429125" y="4845050"/>
            <a:ext cx="4360863" cy="1588"/>
          </a:xfrm>
          <a:custGeom>
            <a:avLst/>
            <a:gdLst>
              <a:gd name="T0" fmla="*/ 0 w 609"/>
              <a:gd name="T1" fmla="*/ 609 w 609"/>
              <a:gd name="T2" fmla="*/ 609 w 60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609">
                <a:moveTo>
                  <a:pt x="0" y="0"/>
                </a:moveTo>
                <a:lnTo>
                  <a:pt x="609" y="0"/>
                </a:lnTo>
                <a:lnTo>
                  <a:pt x="609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6" name="Freeform 82"/>
          <p:cNvSpPr>
            <a:spLocks/>
          </p:cNvSpPr>
          <p:nvPr/>
        </p:nvSpPr>
        <p:spPr bwMode="auto">
          <a:xfrm>
            <a:off x="4429125" y="4440238"/>
            <a:ext cx="4360863" cy="1587"/>
          </a:xfrm>
          <a:custGeom>
            <a:avLst/>
            <a:gdLst>
              <a:gd name="T0" fmla="*/ 0 w 609"/>
              <a:gd name="T1" fmla="*/ 609 w 609"/>
              <a:gd name="T2" fmla="*/ 609 w 60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609">
                <a:moveTo>
                  <a:pt x="0" y="0"/>
                </a:moveTo>
                <a:lnTo>
                  <a:pt x="609" y="0"/>
                </a:lnTo>
                <a:lnTo>
                  <a:pt x="609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7" name="Freeform 83"/>
          <p:cNvSpPr>
            <a:spLocks/>
          </p:cNvSpPr>
          <p:nvPr/>
        </p:nvSpPr>
        <p:spPr bwMode="auto">
          <a:xfrm>
            <a:off x="4429125" y="4035425"/>
            <a:ext cx="4360863" cy="0"/>
          </a:xfrm>
          <a:custGeom>
            <a:avLst/>
            <a:gdLst>
              <a:gd name="T0" fmla="*/ 0 w 609"/>
              <a:gd name="T1" fmla="*/ 609 w 609"/>
              <a:gd name="T2" fmla="*/ 609 w 60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609">
                <a:moveTo>
                  <a:pt x="0" y="0"/>
                </a:moveTo>
                <a:lnTo>
                  <a:pt x="609" y="0"/>
                </a:lnTo>
                <a:lnTo>
                  <a:pt x="609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8" name="Freeform 84"/>
          <p:cNvSpPr>
            <a:spLocks/>
          </p:cNvSpPr>
          <p:nvPr/>
        </p:nvSpPr>
        <p:spPr bwMode="auto">
          <a:xfrm>
            <a:off x="4429125" y="3629025"/>
            <a:ext cx="4360863" cy="1588"/>
          </a:xfrm>
          <a:custGeom>
            <a:avLst/>
            <a:gdLst>
              <a:gd name="T0" fmla="*/ 0 w 609"/>
              <a:gd name="T1" fmla="*/ 609 w 609"/>
              <a:gd name="T2" fmla="*/ 609 w 60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609">
                <a:moveTo>
                  <a:pt x="0" y="0"/>
                </a:moveTo>
                <a:lnTo>
                  <a:pt x="609" y="0"/>
                </a:lnTo>
                <a:lnTo>
                  <a:pt x="609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69" name="Freeform 85"/>
          <p:cNvSpPr>
            <a:spLocks/>
          </p:cNvSpPr>
          <p:nvPr/>
        </p:nvSpPr>
        <p:spPr bwMode="auto">
          <a:xfrm>
            <a:off x="4429125" y="3228975"/>
            <a:ext cx="4360863" cy="1588"/>
          </a:xfrm>
          <a:custGeom>
            <a:avLst/>
            <a:gdLst>
              <a:gd name="T0" fmla="*/ 0 w 609"/>
              <a:gd name="T1" fmla="*/ 609 w 609"/>
              <a:gd name="T2" fmla="*/ 609 w 60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609">
                <a:moveTo>
                  <a:pt x="0" y="0"/>
                </a:moveTo>
                <a:lnTo>
                  <a:pt x="609" y="0"/>
                </a:lnTo>
                <a:lnTo>
                  <a:pt x="609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70" name="Line 86"/>
          <p:cNvSpPr>
            <a:spLocks noChangeShapeType="1"/>
          </p:cNvSpPr>
          <p:nvPr/>
        </p:nvSpPr>
        <p:spPr bwMode="auto">
          <a:xfrm>
            <a:off x="4429125" y="3228975"/>
            <a:ext cx="43608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71" name="Line 87"/>
          <p:cNvSpPr>
            <a:spLocks noChangeShapeType="1"/>
          </p:cNvSpPr>
          <p:nvPr/>
        </p:nvSpPr>
        <p:spPr bwMode="auto">
          <a:xfrm>
            <a:off x="4429125" y="4845050"/>
            <a:ext cx="43608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72" name="Line 88"/>
          <p:cNvSpPr>
            <a:spLocks noChangeShapeType="1"/>
          </p:cNvSpPr>
          <p:nvPr/>
        </p:nvSpPr>
        <p:spPr bwMode="auto">
          <a:xfrm flipV="1">
            <a:off x="8789988" y="3228975"/>
            <a:ext cx="0" cy="1616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73" name="Line 89"/>
          <p:cNvSpPr>
            <a:spLocks noChangeShapeType="1"/>
          </p:cNvSpPr>
          <p:nvPr/>
        </p:nvSpPr>
        <p:spPr bwMode="auto">
          <a:xfrm flipV="1">
            <a:off x="4429125" y="3228975"/>
            <a:ext cx="0" cy="1616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74" name="Line 90"/>
          <p:cNvSpPr>
            <a:spLocks noChangeShapeType="1"/>
          </p:cNvSpPr>
          <p:nvPr/>
        </p:nvSpPr>
        <p:spPr bwMode="auto">
          <a:xfrm>
            <a:off x="4429125" y="4845050"/>
            <a:ext cx="43608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75" name="Line 91"/>
          <p:cNvSpPr>
            <a:spLocks noChangeShapeType="1"/>
          </p:cNvSpPr>
          <p:nvPr/>
        </p:nvSpPr>
        <p:spPr bwMode="auto">
          <a:xfrm flipV="1">
            <a:off x="4429125" y="3228975"/>
            <a:ext cx="0" cy="1616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76" name="Line 92"/>
          <p:cNvSpPr>
            <a:spLocks noChangeShapeType="1"/>
          </p:cNvSpPr>
          <p:nvPr/>
        </p:nvSpPr>
        <p:spPr bwMode="auto">
          <a:xfrm flipV="1">
            <a:off x="4429125" y="4806950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77" name="Line 93"/>
          <p:cNvSpPr>
            <a:spLocks noChangeShapeType="1"/>
          </p:cNvSpPr>
          <p:nvPr/>
        </p:nvSpPr>
        <p:spPr bwMode="auto">
          <a:xfrm>
            <a:off x="4429125" y="3228975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78" name="Rectangle 94"/>
          <p:cNvSpPr>
            <a:spLocks noChangeArrowheads="1"/>
          </p:cNvSpPr>
          <p:nvPr/>
        </p:nvSpPr>
        <p:spPr bwMode="auto">
          <a:xfrm>
            <a:off x="4394200" y="486251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7679" name="Line 95"/>
          <p:cNvSpPr>
            <a:spLocks noChangeShapeType="1"/>
          </p:cNvSpPr>
          <p:nvPr/>
        </p:nvSpPr>
        <p:spPr bwMode="auto">
          <a:xfrm flipV="1">
            <a:off x="5881688" y="4806950"/>
            <a:ext cx="1587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80" name="Line 96"/>
          <p:cNvSpPr>
            <a:spLocks noChangeShapeType="1"/>
          </p:cNvSpPr>
          <p:nvPr/>
        </p:nvSpPr>
        <p:spPr bwMode="auto">
          <a:xfrm>
            <a:off x="5881688" y="3228975"/>
            <a:ext cx="1587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81" name="Rectangle 97"/>
          <p:cNvSpPr>
            <a:spLocks noChangeArrowheads="1"/>
          </p:cNvSpPr>
          <p:nvPr/>
        </p:nvSpPr>
        <p:spPr bwMode="auto">
          <a:xfrm>
            <a:off x="5843588" y="486251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 sz="1000"/>
          </a:p>
        </p:txBody>
      </p:sp>
      <p:sp>
        <p:nvSpPr>
          <p:cNvPr id="67682" name="Line 98"/>
          <p:cNvSpPr>
            <a:spLocks noChangeShapeType="1"/>
          </p:cNvSpPr>
          <p:nvPr/>
        </p:nvSpPr>
        <p:spPr bwMode="auto">
          <a:xfrm flipV="1">
            <a:off x="7335838" y="4806950"/>
            <a:ext cx="1587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83" name="Line 99"/>
          <p:cNvSpPr>
            <a:spLocks noChangeShapeType="1"/>
          </p:cNvSpPr>
          <p:nvPr/>
        </p:nvSpPr>
        <p:spPr bwMode="auto">
          <a:xfrm>
            <a:off x="7335838" y="3228975"/>
            <a:ext cx="1587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84" name="Rectangle 100"/>
          <p:cNvSpPr>
            <a:spLocks noChangeArrowheads="1"/>
          </p:cNvSpPr>
          <p:nvPr/>
        </p:nvSpPr>
        <p:spPr bwMode="auto">
          <a:xfrm>
            <a:off x="7253288" y="4862513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000"/>
          </a:p>
        </p:txBody>
      </p:sp>
      <p:sp>
        <p:nvSpPr>
          <p:cNvPr id="67685" name="Line 101"/>
          <p:cNvSpPr>
            <a:spLocks noChangeShapeType="1"/>
          </p:cNvSpPr>
          <p:nvPr/>
        </p:nvSpPr>
        <p:spPr bwMode="auto">
          <a:xfrm flipV="1">
            <a:off x="8789988" y="4806950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86" name="Line 102"/>
          <p:cNvSpPr>
            <a:spLocks noChangeShapeType="1"/>
          </p:cNvSpPr>
          <p:nvPr/>
        </p:nvSpPr>
        <p:spPr bwMode="auto">
          <a:xfrm>
            <a:off x="8789988" y="3228975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87" name="Rectangle 103"/>
          <p:cNvSpPr>
            <a:spLocks noChangeArrowheads="1"/>
          </p:cNvSpPr>
          <p:nvPr/>
        </p:nvSpPr>
        <p:spPr bwMode="auto">
          <a:xfrm>
            <a:off x="8710613" y="4862513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 sz="1000"/>
          </a:p>
        </p:txBody>
      </p:sp>
      <p:sp>
        <p:nvSpPr>
          <p:cNvPr id="67688" name="Line 104"/>
          <p:cNvSpPr>
            <a:spLocks noChangeShapeType="1"/>
          </p:cNvSpPr>
          <p:nvPr/>
        </p:nvSpPr>
        <p:spPr bwMode="auto">
          <a:xfrm>
            <a:off x="4429125" y="4845050"/>
            <a:ext cx="412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89" name="Line 105"/>
          <p:cNvSpPr>
            <a:spLocks noChangeShapeType="1"/>
          </p:cNvSpPr>
          <p:nvPr/>
        </p:nvSpPr>
        <p:spPr bwMode="auto">
          <a:xfrm flipH="1">
            <a:off x="8739188" y="4845050"/>
            <a:ext cx="508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90" name="Rectangle 106"/>
          <p:cNvSpPr>
            <a:spLocks noChangeArrowheads="1"/>
          </p:cNvSpPr>
          <p:nvPr/>
        </p:nvSpPr>
        <p:spPr bwMode="auto">
          <a:xfrm>
            <a:off x="4200525" y="4784725"/>
            <a:ext cx="1825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-10</a:t>
            </a:r>
            <a:endParaRPr lang="en-US" sz="1000"/>
          </a:p>
        </p:txBody>
      </p:sp>
      <p:sp>
        <p:nvSpPr>
          <p:cNvPr id="67691" name="Line 107"/>
          <p:cNvSpPr>
            <a:spLocks noChangeShapeType="1"/>
          </p:cNvSpPr>
          <p:nvPr/>
        </p:nvSpPr>
        <p:spPr bwMode="auto">
          <a:xfrm>
            <a:off x="4429125" y="4440238"/>
            <a:ext cx="412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92" name="Line 108"/>
          <p:cNvSpPr>
            <a:spLocks noChangeShapeType="1"/>
          </p:cNvSpPr>
          <p:nvPr/>
        </p:nvSpPr>
        <p:spPr bwMode="auto">
          <a:xfrm flipH="1">
            <a:off x="8739188" y="4440238"/>
            <a:ext cx="508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93" name="Rectangle 109"/>
          <p:cNvSpPr>
            <a:spLocks noChangeArrowheads="1"/>
          </p:cNvSpPr>
          <p:nvPr/>
        </p:nvSpPr>
        <p:spPr bwMode="auto">
          <a:xfrm>
            <a:off x="4319588" y="4379913"/>
            <a:ext cx="698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 sz="1000"/>
          </a:p>
        </p:txBody>
      </p:sp>
      <p:sp>
        <p:nvSpPr>
          <p:cNvPr id="67694" name="Line 110"/>
          <p:cNvSpPr>
            <a:spLocks noChangeShapeType="1"/>
          </p:cNvSpPr>
          <p:nvPr/>
        </p:nvSpPr>
        <p:spPr bwMode="auto">
          <a:xfrm>
            <a:off x="4429125" y="4035425"/>
            <a:ext cx="4127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95" name="Line 111"/>
          <p:cNvSpPr>
            <a:spLocks noChangeShapeType="1"/>
          </p:cNvSpPr>
          <p:nvPr/>
        </p:nvSpPr>
        <p:spPr bwMode="auto">
          <a:xfrm flipH="1">
            <a:off x="8739188" y="4035425"/>
            <a:ext cx="508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96" name="Rectangle 112"/>
          <p:cNvSpPr>
            <a:spLocks noChangeArrowheads="1"/>
          </p:cNvSpPr>
          <p:nvPr/>
        </p:nvSpPr>
        <p:spPr bwMode="auto">
          <a:xfrm>
            <a:off x="4241800" y="3971925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 sz="1000"/>
          </a:p>
        </p:txBody>
      </p:sp>
      <p:sp>
        <p:nvSpPr>
          <p:cNvPr id="67697" name="Line 113"/>
          <p:cNvSpPr>
            <a:spLocks noChangeShapeType="1"/>
          </p:cNvSpPr>
          <p:nvPr/>
        </p:nvSpPr>
        <p:spPr bwMode="auto">
          <a:xfrm>
            <a:off x="4429125" y="3629025"/>
            <a:ext cx="412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98" name="Line 114"/>
          <p:cNvSpPr>
            <a:spLocks noChangeShapeType="1"/>
          </p:cNvSpPr>
          <p:nvPr/>
        </p:nvSpPr>
        <p:spPr bwMode="auto">
          <a:xfrm flipH="1">
            <a:off x="8739188" y="3629025"/>
            <a:ext cx="508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699" name="Rectangle 115"/>
          <p:cNvSpPr>
            <a:spLocks noChangeArrowheads="1"/>
          </p:cNvSpPr>
          <p:nvPr/>
        </p:nvSpPr>
        <p:spPr bwMode="auto">
          <a:xfrm>
            <a:off x="4241800" y="3567113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20</a:t>
            </a:r>
            <a:endParaRPr lang="en-US" sz="1000"/>
          </a:p>
        </p:txBody>
      </p:sp>
      <p:sp>
        <p:nvSpPr>
          <p:cNvPr id="67700" name="Line 116"/>
          <p:cNvSpPr>
            <a:spLocks noChangeShapeType="1"/>
          </p:cNvSpPr>
          <p:nvPr/>
        </p:nvSpPr>
        <p:spPr bwMode="auto">
          <a:xfrm>
            <a:off x="4429125" y="3228975"/>
            <a:ext cx="412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01" name="Line 117"/>
          <p:cNvSpPr>
            <a:spLocks noChangeShapeType="1"/>
          </p:cNvSpPr>
          <p:nvPr/>
        </p:nvSpPr>
        <p:spPr bwMode="auto">
          <a:xfrm flipH="1">
            <a:off x="8739188" y="3228975"/>
            <a:ext cx="508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02" name="Rectangle 118"/>
          <p:cNvSpPr>
            <a:spLocks noChangeArrowheads="1"/>
          </p:cNvSpPr>
          <p:nvPr/>
        </p:nvSpPr>
        <p:spPr bwMode="auto">
          <a:xfrm>
            <a:off x="4241800" y="3168650"/>
            <a:ext cx="139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30</a:t>
            </a:r>
            <a:endParaRPr lang="en-US" sz="1000"/>
          </a:p>
        </p:txBody>
      </p:sp>
      <p:sp>
        <p:nvSpPr>
          <p:cNvPr id="67703" name="Line 119"/>
          <p:cNvSpPr>
            <a:spLocks noChangeShapeType="1"/>
          </p:cNvSpPr>
          <p:nvPr/>
        </p:nvSpPr>
        <p:spPr bwMode="auto">
          <a:xfrm>
            <a:off x="4429125" y="3228975"/>
            <a:ext cx="43608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04" name="Line 120"/>
          <p:cNvSpPr>
            <a:spLocks noChangeShapeType="1"/>
          </p:cNvSpPr>
          <p:nvPr/>
        </p:nvSpPr>
        <p:spPr bwMode="auto">
          <a:xfrm>
            <a:off x="4429125" y="4845050"/>
            <a:ext cx="43608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05" name="Line 121"/>
          <p:cNvSpPr>
            <a:spLocks noChangeShapeType="1"/>
          </p:cNvSpPr>
          <p:nvPr/>
        </p:nvSpPr>
        <p:spPr bwMode="auto">
          <a:xfrm flipV="1">
            <a:off x="8789988" y="3228975"/>
            <a:ext cx="0" cy="1616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06" name="Line 122"/>
          <p:cNvSpPr>
            <a:spLocks noChangeShapeType="1"/>
          </p:cNvSpPr>
          <p:nvPr/>
        </p:nvSpPr>
        <p:spPr bwMode="auto">
          <a:xfrm flipV="1">
            <a:off x="4429125" y="3228975"/>
            <a:ext cx="0" cy="1616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07" name="Freeform 123"/>
          <p:cNvSpPr>
            <a:spLocks/>
          </p:cNvSpPr>
          <p:nvPr/>
        </p:nvSpPr>
        <p:spPr bwMode="auto">
          <a:xfrm>
            <a:off x="4429125" y="3246438"/>
            <a:ext cx="628650" cy="1281112"/>
          </a:xfrm>
          <a:custGeom>
            <a:avLst/>
            <a:gdLst>
              <a:gd name="T0" fmla="*/ 10 w 464"/>
              <a:gd name="T1" fmla="*/ 1154 h 1238"/>
              <a:gd name="T2" fmla="*/ 26 w 464"/>
              <a:gd name="T3" fmla="*/ 1154 h 1238"/>
              <a:gd name="T4" fmla="*/ 42 w 464"/>
              <a:gd name="T5" fmla="*/ 1154 h 1238"/>
              <a:gd name="T6" fmla="*/ 58 w 464"/>
              <a:gd name="T7" fmla="*/ 1154 h 1238"/>
              <a:gd name="T8" fmla="*/ 73 w 464"/>
              <a:gd name="T9" fmla="*/ 1154 h 1238"/>
              <a:gd name="T10" fmla="*/ 89 w 464"/>
              <a:gd name="T11" fmla="*/ 1154 h 1238"/>
              <a:gd name="T12" fmla="*/ 105 w 464"/>
              <a:gd name="T13" fmla="*/ 1154 h 1238"/>
              <a:gd name="T14" fmla="*/ 121 w 464"/>
              <a:gd name="T15" fmla="*/ 1154 h 1238"/>
              <a:gd name="T16" fmla="*/ 137 w 464"/>
              <a:gd name="T17" fmla="*/ 1154 h 1238"/>
              <a:gd name="T18" fmla="*/ 153 w 464"/>
              <a:gd name="T19" fmla="*/ 1154 h 1238"/>
              <a:gd name="T20" fmla="*/ 168 w 464"/>
              <a:gd name="T21" fmla="*/ 1154 h 1238"/>
              <a:gd name="T22" fmla="*/ 184 w 464"/>
              <a:gd name="T23" fmla="*/ 1154 h 1238"/>
              <a:gd name="T24" fmla="*/ 200 w 464"/>
              <a:gd name="T25" fmla="*/ 1154 h 1238"/>
              <a:gd name="T26" fmla="*/ 216 w 464"/>
              <a:gd name="T27" fmla="*/ 709 h 1238"/>
              <a:gd name="T28" fmla="*/ 232 w 464"/>
              <a:gd name="T29" fmla="*/ 683 h 1238"/>
              <a:gd name="T30" fmla="*/ 242 w 464"/>
              <a:gd name="T31" fmla="*/ 645 h 1238"/>
              <a:gd name="T32" fmla="*/ 248 w 464"/>
              <a:gd name="T33" fmla="*/ 603 h 1238"/>
              <a:gd name="T34" fmla="*/ 264 w 464"/>
              <a:gd name="T35" fmla="*/ 577 h 1238"/>
              <a:gd name="T36" fmla="*/ 269 w 464"/>
              <a:gd name="T37" fmla="*/ 582 h 1238"/>
              <a:gd name="T38" fmla="*/ 274 w 464"/>
              <a:gd name="T39" fmla="*/ 619 h 1238"/>
              <a:gd name="T40" fmla="*/ 285 w 464"/>
              <a:gd name="T41" fmla="*/ 677 h 1238"/>
              <a:gd name="T42" fmla="*/ 290 w 464"/>
              <a:gd name="T43" fmla="*/ 709 h 1238"/>
              <a:gd name="T44" fmla="*/ 300 w 464"/>
              <a:gd name="T45" fmla="*/ 730 h 1238"/>
              <a:gd name="T46" fmla="*/ 311 w 464"/>
              <a:gd name="T47" fmla="*/ 704 h 1238"/>
              <a:gd name="T48" fmla="*/ 316 w 464"/>
              <a:gd name="T49" fmla="*/ 656 h 1238"/>
              <a:gd name="T50" fmla="*/ 327 w 464"/>
              <a:gd name="T51" fmla="*/ 614 h 1238"/>
              <a:gd name="T52" fmla="*/ 332 w 464"/>
              <a:gd name="T53" fmla="*/ 566 h 1238"/>
              <a:gd name="T54" fmla="*/ 343 w 464"/>
              <a:gd name="T55" fmla="*/ 561 h 1238"/>
              <a:gd name="T56" fmla="*/ 353 w 464"/>
              <a:gd name="T57" fmla="*/ 619 h 1238"/>
              <a:gd name="T58" fmla="*/ 359 w 464"/>
              <a:gd name="T59" fmla="*/ 704 h 1238"/>
              <a:gd name="T60" fmla="*/ 369 w 464"/>
              <a:gd name="T61" fmla="*/ 820 h 1238"/>
              <a:gd name="T62" fmla="*/ 374 w 464"/>
              <a:gd name="T63" fmla="*/ 873 h 1238"/>
              <a:gd name="T64" fmla="*/ 385 w 464"/>
              <a:gd name="T65" fmla="*/ 810 h 1238"/>
              <a:gd name="T66" fmla="*/ 390 w 464"/>
              <a:gd name="T67" fmla="*/ 582 h 1238"/>
              <a:gd name="T68" fmla="*/ 401 w 464"/>
              <a:gd name="T69" fmla="*/ 259 h 1238"/>
              <a:gd name="T70" fmla="*/ 406 w 464"/>
              <a:gd name="T71" fmla="*/ 26 h 1238"/>
              <a:gd name="T72" fmla="*/ 417 w 464"/>
              <a:gd name="T73" fmla="*/ 21 h 1238"/>
              <a:gd name="T74" fmla="*/ 422 w 464"/>
              <a:gd name="T75" fmla="*/ 280 h 1238"/>
              <a:gd name="T76" fmla="*/ 432 w 464"/>
              <a:gd name="T77" fmla="*/ 614 h 1238"/>
              <a:gd name="T78" fmla="*/ 438 w 464"/>
              <a:gd name="T79" fmla="*/ 1042 h 1238"/>
              <a:gd name="T80" fmla="*/ 448 w 464"/>
              <a:gd name="T81" fmla="*/ 1238 h 1238"/>
              <a:gd name="T82" fmla="*/ 459 w 464"/>
              <a:gd name="T83" fmla="*/ 1042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64" h="1238">
                <a:moveTo>
                  <a:pt x="0" y="1154"/>
                </a:moveTo>
                <a:lnTo>
                  <a:pt x="5" y="1154"/>
                </a:lnTo>
                <a:lnTo>
                  <a:pt x="10" y="1154"/>
                </a:lnTo>
                <a:lnTo>
                  <a:pt x="15" y="1154"/>
                </a:lnTo>
                <a:lnTo>
                  <a:pt x="21" y="1154"/>
                </a:lnTo>
                <a:lnTo>
                  <a:pt x="26" y="1154"/>
                </a:lnTo>
                <a:lnTo>
                  <a:pt x="31" y="1154"/>
                </a:lnTo>
                <a:lnTo>
                  <a:pt x="36" y="1154"/>
                </a:lnTo>
                <a:lnTo>
                  <a:pt x="42" y="1154"/>
                </a:lnTo>
                <a:lnTo>
                  <a:pt x="47" y="1154"/>
                </a:lnTo>
                <a:lnTo>
                  <a:pt x="52" y="1154"/>
                </a:lnTo>
                <a:lnTo>
                  <a:pt x="58" y="1154"/>
                </a:lnTo>
                <a:lnTo>
                  <a:pt x="63" y="1154"/>
                </a:lnTo>
                <a:lnTo>
                  <a:pt x="68" y="1154"/>
                </a:lnTo>
                <a:lnTo>
                  <a:pt x="73" y="1154"/>
                </a:lnTo>
                <a:lnTo>
                  <a:pt x="79" y="1154"/>
                </a:lnTo>
                <a:lnTo>
                  <a:pt x="84" y="1154"/>
                </a:lnTo>
                <a:lnTo>
                  <a:pt x="89" y="1154"/>
                </a:lnTo>
                <a:lnTo>
                  <a:pt x="95" y="1154"/>
                </a:lnTo>
                <a:lnTo>
                  <a:pt x="100" y="1154"/>
                </a:lnTo>
                <a:lnTo>
                  <a:pt x="105" y="1154"/>
                </a:lnTo>
                <a:lnTo>
                  <a:pt x="110" y="1154"/>
                </a:lnTo>
                <a:lnTo>
                  <a:pt x="116" y="1154"/>
                </a:lnTo>
                <a:lnTo>
                  <a:pt x="121" y="1154"/>
                </a:lnTo>
                <a:lnTo>
                  <a:pt x="126" y="1154"/>
                </a:lnTo>
                <a:lnTo>
                  <a:pt x="132" y="1154"/>
                </a:lnTo>
                <a:lnTo>
                  <a:pt x="137" y="1154"/>
                </a:lnTo>
                <a:lnTo>
                  <a:pt x="142" y="1154"/>
                </a:lnTo>
                <a:lnTo>
                  <a:pt x="147" y="1154"/>
                </a:lnTo>
                <a:lnTo>
                  <a:pt x="153" y="1154"/>
                </a:lnTo>
                <a:lnTo>
                  <a:pt x="158" y="1154"/>
                </a:lnTo>
                <a:lnTo>
                  <a:pt x="163" y="1154"/>
                </a:lnTo>
                <a:lnTo>
                  <a:pt x="168" y="1154"/>
                </a:lnTo>
                <a:lnTo>
                  <a:pt x="174" y="1154"/>
                </a:lnTo>
                <a:lnTo>
                  <a:pt x="179" y="1154"/>
                </a:lnTo>
                <a:lnTo>
                  <a:pt x="184" y="1154"/>
                </a:lnTo>
                <a:lnTo>
                  <a:pt x="190" y="1154"/>
                </a:lnTo>
                <a:lnTo>
                  <a:pt x="195" y="1154"/>
                </a:lnTo>
                <a:lnTo>
                  <a:pt x="200" y="1154"/>
                </a:lnTo>
                <a:lnTo>
                  <a:pt x="205" y="1154"/>
                </a:lnTo>
                <a:lnTo>
                  <a:pt x="211" y="714"/>
                </a:lnTo>
                <a:lnTo>
                  <a:pt x="216" y="709"/>
                </a:lnTo>
                <a:lnTo>
                  <a:pt x="227" y="698"/>
                </a:lnTo>
                <a:lnTo>
                  <a:pt x="227" y="688"/>
                </a:lnTo>
                <a:lnTo>
                  <a:pt x="232" y="683"/>
                </a:lnTo>
                <a:lnTo>
                  <a:pt x="237" y="672"/>
                </a:lnTo>
                <a:lnTo>
                  <a:pt x="237" y="656"/>
                </a:lnTo>
                <a:lnTo>
                  <a:pt x="242" y="645"/>
                </a:lnTo>
                <a:lnTo>
                  <a:pt x="242" y="635"/>
                </a:lnTo>
                <a:lnTo>
                  <a:pt x="248" y="624"/>
                </a:lnTo>
                <a:lnTo>
                  <a:pt x="248" y="603"/>
                </a:lnTo>
                <a:lnTo>
                  <a:pt x="253" y="598"/>
                </a:lnTo>
                <a:lnTo>
                  <a:pt x="253" y="587"/>
                </a:lnTo>
                <a:lnTo>
                  <a:pt x="264" y="577"/>
                </a:lnTo>
                <a:lnTo>
                  <a:pt x="258" y="577"/>
                </a:lnTo>
                <a:lnTo>
                  <a:pt x="264" y="577"/>
                </a:lnTo>
                <a:lnTo>
                  <a:pt x="269" y="582"/>
                </a:lnTo>
                <a:lnTo>
                  <a:pt x="269" y="598"/>
                </a:lnTo>
                <a:lnTo>
                  <a:pt x="274" y="608"/>
                </a:lnTo>
                <a:lnTo>
                  <a:pt x="274" y="619"/>
                </a:lnTo>
                <a:lnTo>
                  <a:pt x="279" y="635"/>
                </a:lnTo>
                <a:lnTo>
                  <a:pt x="279" y="661"/>
                </a:lnTo>
                <a:lnTo>
                  <a:pt x="285" y="677"/>
                </a:lnTo>
                <a:lnTo>
                  <a:pt x="285" y="688"/>
                </a:lnTo>
                <a:lnTo>
                  <a:pt x="290" y="698"/>
                </a:lnTo>
                <a:lnTo>
                  <a:pt x="290" y="709"/>
                </a:lnTo>
                <a:lnTo>
                  <a:pt x="295" y="720"/>
                </a:lnTo>
                <a:lnTo>
                  <a:pt x="295" y="730"/>
                </a:lnTo>
                <a:lnTo>
                  <a:pt x="300" y="730"/>
                </a:lnTo>
                <a:lnTo>
                  <a:pt x="306" y="720"/>
                </a:lnTo>
                <a:lnTo>
                  <a:pt x="306" y="714"/>
                </a:lnTo>
                <a:lnTo>
                  <a:pt x="311" y="704"/>
                </a:lnTo>
                <a:lnTo>
                  <a:pt x="311" y="693"/>
                </a:lnTo>
                <a:lnTo>
                  <a:pt x="316" y="683"/>
                </a:lnTo>
                <a:lnTo>
                  <a:pt x="316" y="656"/>
                </a:lnTo>
                <a:lnTo>
                  <a:pt x="322" y="645"/>
                </a:lnTo>
                <a:lnTo>
                  <a:pt x="322" y="630"/>
                </a:lnTo>
                <a:lnTo>
                  <a:pt x="327" y="614"/>
                </a:lnTo>
                <a:lnTo>
                  <a:pt x="327" y="587"/>
                </a:lnTo>
                <a:lnTo>
                  <a:pt x="332" y="577"/>
                </a:lnTo>
                <a:lnTo>
                  <a:pt x="332" y="566"/>
                </a:lnTo>
                <a:lnTo>
                  <a:pt x="343" y="555"/>
                </a:lnTo>
                <a:lnTo>
                  <a:pt x="337" y="555"/>
                </a:lnTo>
                <a:lnTo>
                  <a:pt x="343" y="561"/>
                </a:lnTo>
                <a:lnTo>
                  <a:pt x="348" y="566"/>
                </a:lnTo>
                <a:lnTo>
                  <a:pt x="348" y="598"/>
                </a:lnTo>
                <a:lnTo>
                  <a:pt x="353" y="619"/>
                </a:lnTo>
                <a:lnTo>
                  <a:pt x="353" y="645"/>
                </a:lnTo>
                <a:lnTo>
                  <a:pt x="359" y="672"/>
                </a:lnTo>
                <a:lnTo>
                  <a:pt x="359" y="704"/>
                </a:lnTo>
                <a:lnTo>
                  <a:pt x="364" y="730"/>
                </a:lnTo>
                <a:lnTo>
                  <a:pt x="364" y="794"/>
                </a:lnTo>
                <a:lnTo>
                  <a:pt x="369" y="820"/>
                </a:lnTo>
                <a:lnTo>
                  <a:pt x="369" y="847"/>
                </a:lnTo>
                <a:lnTo>
                  <a:pt x="374" y="862"/>
                </a:lnTo>
                <a:lnTo>
                  <a:pt x="374" y="873"/>
                </a:lnTo>
                <a:lnTo>
                  <a:pt x="380" y="862"/>
                </a:lnTo>
                <a:lnTo>
                  <a:pt x="380" y="841"/>
                </a:lnTo>
                <a:lnTo>
                  <a:pt x="385" y="810"/>
                </a:lnTo>
                <a:lnTo>
                  <a:pt x="385" y="714"/>
                </a:lnTo>
                <a:lnTo>
                  <a:pt x="390" y="651"/>
                </a:lnTo>
                <a:lnTo>
                  <a:pt x="390" y="582"/>
                </a:lnTo>
                <a:lnTo>
                  <a:pt x="396" y="503"/>
                </a:lnTo>
                <a:lnTo>
                  <a:pt x="396" y="339"/>
                </a:lnTo>
                <a:lnTo>
                  <a:pt x="401" y="259"/>
                </a:lnTo>
                <a:lnTo>
                  <a:pt x="401" y="185"/>
                </a:lnTo>
                <a:lnTo>
                  <a:pt x="406" y="116"/>
                </a:lnTo>
                <a:lnTo>
                  <a:pt x="406" y="26"/>
                </a:lnTo>
                <a:lnTo>
                  <a:pt x="411" y="5"/>
                </a:lnTo>
                <a:lnTo>
                  <a:pt x="411" y="0"/>
                </a:lnTo>
                <a:lnTo>
                  <a:pt x="417" y="21"/>
                </a:lnTo>
                <a:lnTo>
                  <a:pt x="417" y="116"/>
                </a:lnTo>
                <a:lnTo>
                  <a:pt x="422" y="190"/>
                </a:lnTo>
                <a:lnTo>
                  <a:pt x="422" y="280"/>
                </a:lnTo>
                <a:lnTo>
                  <a:pt x="427" y="381"/>
                </a:lnTo>
                <a:lnTo>
                  <a:pt x="427" y="497"/>
                </a:lnTo>
                <a:lnTo>
                  <a:pt x="432" y="614"/>
                </a:lnTo>
                <a:lnTo>
                  <a:pt x="432" y="847"/>
                </a:lnTo>
                <a:lnTo>
                  <a:pt x="438" y="952"/>
                </a:lnTo>
                <a:lnTo>
                  <a:pt x="438" y="1042"/>
                </a:lnTo>
                <a:lnTo>
                  <a:pt x="443" y="1122"/>
                </a:lnTo>
                <a:lnTo>
                  <a:pt x="443" y="1222"/>
                </a:lnTo>
                <a:lnTo>
                  <a:pt x="448" y="1238"/>
                </a:lnTo>
                <a:lnTo>
                  <a:pt x="454" y="1212"/>
                </a:lnTo>
                <a:lnTo>
                  <a:pt x="454" y="1111"/>
                </a:lnTo>
                <a:lnTo>
                  <a:pt x="459" y="1042"/>
                </a:lnTo>
                <a:lnTo>
                  <a:pt x="459" y="963"/>
                </a:lnTo>
                <a:lnTo>
                  <a:pt x="464" y="878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08" name="Freeform 124"/>
          <p:cNvSpPr>
            <a:spLocks/>
          </p:cNvSpPr>
          <p:nvPr/>
        </p:nvSpPr>
        <p:spPr bwMode="auto">
          <a:xfrm>
            <a:off x="5057775" y="3262313"/>
            <a:ext cx="452438" cy="1238250"/>
          </a:xfrm>
          <a:custGeom>
            <a:avLst/>
            <a:gdLst>
              <a:gd name="T0" fmla="*/ 5 w 333"/>
              <a:gd name="T1" fmla="*/ 614 h 1196"/>
              <a:gd name="T2" fmla="*/ 11 w 333"/>
              <a:gd name="T3" fmla="*/ 434 h 1196"/>
              <a:gd name="T4" fmla="*/ 21 w 333"/>
              <a:gd name="T5" fmla="*/ 471 h 1196"/>
              <a:gd name="T6" fmla="*/ 27 w 333"/>
              <a:gd name="T7" fmla="*/ 698 h 1196"/>
              <a:gd name="T8" fmla="*/ 37 w 333"/>
              <a:gd name="T9" fmla="*/ 894 h 1196"/>
              <a:gd name="T10" fmla="*/ 42 w 333"/>
              <a:gd name="T11" fmla="*/ 1063 h 1196"/>
              <a:gd name="T12" fmla="*/ 48 w 333"/>
              <a:gd name="T13" fmla="*/ 1085 h 1196"/>
              <a:gd name="T14" fmla="*/ 58 w 333"/>
              <a:gd name="T15" fmla="*/ 1048 h 1196"/>
              <a:gd name="T16" fmla="*/ 64 w 333"/>
              <a:gd name="T17" fmla="*/ 979 h 1196"/>
              <a:gd name="T18" fmla="*/ 74 w 333"/>
              <a:gd name="T19" fmla="*/ 968 h 1196"/>
              <a:gd name="T20" fmla="*/ 85 w 333"/>
              <a:gd name="T21" fmla="*/ 984 h 1196"/>
              <a:gd name="T22" fmla="*/ 95 w 333"/>
              <a:gd name="T23" fmla="*/ 915 h 1196"/>
              <a:gd name="T24" fmla="*/ 100 w 333"/>
              <a:gd name="T25" fmla="*/ 794 h 1196"/>
              <a:gd name="T26" fmla="*/ 111 w 333"/>
              <a:gd name="T27" fmla="*/ 725 h 1196"/>
              <a:gd name="T28" fmla="*/ 116 w 333"/>
              <a:gd name="T29" fmla="*/ 741 h 1196"/>
              <a:gd name="T30" fmla="*/ 127 w 333"/>
              <a:gd name="T31" fmla="*/ 836 h 1196"/>
              <a:gd name="T32" fmla="*/ 132 w 333"/>
              <a:gd name="T33" fmla="*/ 979 h 1196"/>
              <a:gd name="T34" fmla="*/ 137 w 333"/>
              <a:gd name="T35" fmla="*/ 995 h 1196"/>
              <a:gd name="T36" fmla="*/ 148 w 333"/>
              <a:gd name="T37" fmla="*/ 889 h 1196"/>
              <a:gd name="T38" fmla="*/ 153 w 333"/>
              <a:gd name="T39" fmla="*/ 582 h 1196"/>
              <a:gd name="T40" fmla="*/ 164 w 333"/>
              <a:gd name="T41" fmla="*/ 285 h 1196"/>
              <a:gd name="T42" fmla="*/ 169 w 333"/>
              <a:gd name="T43" fmla="*/ 206 h 1196"/>
              <a:gd name="T44" fmla="*/ 174 w 333"/>
              <a:gd name="T45" fmla="*/ 312 h 1196"/>
              <a:gd name="T46" fmla="*/ 185 w 333"/>
              <a:gd name="T47" fmla="*/ 555 h 1196"/>
              <a:gd name="T48" fmla="*/ 190 w 333"/>
              <a:gd name="T49" fmla="*/ 899 h 1196"/>
              <a:gd name="T50" fmla="*/ 201 w 333"/>
              <a:gd name="T51" fmla="*/ 1011 h 1196"/>
              <a:gd name="T52" fmla="*/ 206 w 333"/>
              <a:gd name="T53" fmla="*/ 767 h 1196"/>
              <a:gd name="T54" fmla="*/ 217 w 333"/>
              <a:gd name="T55" fmla="*/ 439 h 1196"/>
              <a:gd name="T56" fmla="*/ 222 w 333"/>
              <a:gd name="T57" fmla="*/ 74 h 1196"/>
              <a:gd name="T58" fmla="*/ 227 w 333"/>
              <a:gd name="T59" fmla="*/ 5 h 1196"/>
              <a:gd name="T60" fmla="*/ 238 w 333"/>
              <a:gd name="T61" fmla="*/ 158 h 1196"/>
              <a:gd name="T62" fmla="*/ 243 w 333"/>
              <a:gd name="T63" fmla="*/ 592 h 1196"/>
              <a:gd name="T64" fmla="*/ 254 w 333"/>
              <a:gd name="T65" fmla="*/ 931 h 1196"/>
              <a:gd name="T66" fmla="*/ 259 w 333"/>
              <a:gd name="T67" fmla="*/ 1185 h 1196"/>
              <a:gd name="T68" fmla="*/ 269 w 333"/>
              <a:gd name="T69" fmla="*/ 1132 h 1196"/>
              <a:gd name="T70" fmla="*/ 275 w 333"/>
              <a:gd name="T71" fmla="*/ 915 h 1196"/>
              <a:gd name="T72" fmla="*/ 285 w 333"/>
              <a:gd name="T73" fmla="*/ 762 h 1196"/>
              <a:gd name="T74" fmla="*/ 291 w 333"/>
              <a:gd name="T75" fmla="*/ 688 h 1196"/>
              <a:gd name="T76" fmla="*/ 301 w 333"/>
              <a:gd name="T77" fmla="*/ 730 h 1196"/>
              <a:gd name="T78" fmla="*/ 312 w 333"/>
              <a:gd name="T79" fmla="*/ 741 h 1196"/>
              <a:gd name="T80" fmla="*/ 317 w 333"/>
              <a:gd name="T81" fmla="*/ 704 h 1196"/>
              <a:gd name="T82" fmla="*/ 327 w 333"/>
              <a:gd name="T83" fmla="*/ 656 h 1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33" h="1196">
                <a:moveTo>
                  <a:pt x="0" y="862"/>
                </a:moveTo>
                <a:lnTo>
                  <a:pt x="0" y="693"/>
                </a:lnTo>
                <a:lnTo>
                  <a:pt x="5" y="614"/>
                </a:lnTo>
                <a:lnTo>
                  <a:pt x="5" y="550"/>
                </a:lnTo>
                <a:lnTo>
                  <a:pt x="11" y="492"/>
                </a:lnTo>
                <a:lnTo>
                  <a:pt x="11" y="434"/>
                </a:lnTo>
                <a:lnTo>
                  <a:pt x="16" y="434"/>
                </a:lnTo>
                <a:lnTo>
                  <a:pt x="16" y="444"/>
                </a:lnTo>
                <a:lnTo>
                  <a:pt x="21" y="471"/>
                </a:lnTo>
                <a:lnTo>
                  <a:pt x="21" y="566"/>
                </a:lnTo>
                <a:lnTo>
                  <a:pt x="27" y="629"/>
                </a:lnTo>
                <a:lnTo>
                  <a:pt x="27" y="698"/>
                </a:lnTo>
                <a:lnTo>
                  <a:pt x="32" y="762"/>
                </a:lnTo>
                <a:lnTo>
                  <a:pt x="32" y="831"/>
                </a:lnTo>
                <a:lnTo>
                  <a:pt x="37" y="894"/>
                </a:lnTo>
                <a:lnTo>
                  <a:pt x="37" y="1000"/>
                </a:lnTo>
                <a:lnTo>
                  <a:pt x="42" y="1037"/>
                </a:lnTo>
                <a:lnTo>
                  <a:pt x="42" y="1063"/>
                </a:lnTo>
                <a:lnTo>
                  <a:pt x="48" y="1079"/>
                </a:lnTo>
                <a:lnTo>
                  <a:pt x="48" y="1090"/>
                </a:lnTo>
                <a:lnTo>
                  <a:pt x="48" y="1085"/>
                </a:lnTo>
                <a:lnTo>
                  <a:pt x="53" y="1079"/>
                </a:lnTo>
                <a:lnTo>
                  <a:pt x="53" y="1063"/>
                </a:lnTo>
                <a:lnTo>
                  <a:pt x="58" y="1048"/>
                </a:lnTo>
                <a:lnTo>
                  <a:pt x="58" y="1011"/>
                </a:lnTo>
                <a:lnTo>
                  <a:pt x="64" y="995"/>
                </a:lnTo>
                <a:lnTo>
                  <a:pt x="64" y="979"/>
                </a:lnTo>
                <a:lnTo>
                  <a:pt x="74" y="963"/>
                </a:lnTo>
                <a:lnTo>
                  <a:pt x="69" y="963"/>
                </a:lnTo>
                <a:lnTo>
                  <a:pt x="74" y="968"/>
                </a:lnTo>
                <a:lnTo>
                  <a:pt x="79" y="973"/>
                </a:lnTo>
                <a:lnTo>
                  <a:pt x="79" y="984"/>
                </a:lnTo>
                <a:lnTo>
                  <a:pt x="85" y="984"/>
                </a:lnTo>
                <a:lnTo>
                  <a:pt x="90" y="973"/>
                </a:lnTo>
                <a:lnTo>
                  <a:pt x="90" y="942"/>
                </a:lnTo>
                <a:lnTo>
                  <a:pt x="95" y="915"/>
                </a:lnTo>
                <a:lnTo>
                  <a:pt x="95" y="889"/>
                </a:lnTo>
                <a:lnTo>
                  <a:pt x="100" y="857"/>
                </a:lnTo>
                <a:lnTo>
                  <a:pt x="100" y="794"/>
                </a:lnTo>
                <a:lnTo>
                  <a:pt x="106" y="762"/>
                </a:lnTo>
                <a:lnTo>
                  <a:pt x="106" y="741"/>
                </a:lnTo>
                <a:lnTo>
                  <a:pt x="111" y="725"/>
                </a:lnTo>
                <a:lnTo>
                  <a:pt x="111" y="714"/>
                </a:lnTo>
                <a:lnTo>
                  <a:pt x="116" y="714"/>
                </a:lnTo>
                <a:lnTo>
                  <a:pt x="116" y="741"/>
                </a:lnTo>
                <a:lnTo>
                  <a:pt x="122" y="767"/>
                </a:lnTo>
                <a:lnTo>
                  <a:pt x="122" y="799"/>
                </a:lnTo>
                <a:lnTo>
                  <a:pt x="127" y="836"/>
                </a:lnTo>
                <a:lnTo>
                  <a:pt x="127" y="915"/>
                </a:lnTo>
                <a:lnTo>
                  <a:pt x="132" y="952"/>
                </a:lnTo>
                <a:lnTo>
                  <a:pt x="132" y="979"/>
                </a:lnTo>
                <a:lnTo>
                  <a:pt x="137" y="995"/>
                </a:lnTo>
                <a:lnTo>
                  <a:pt x="137" y="1005"/>
                </a:lnTo>
                <a:lnTo>
                  <a:pt x="137" y="995"/>
                </a:lnTo>
                <a:lnTo>
                  <a:pt x="143" y="973"/>
                </a:lnTo>
                <a:lnTo>
                  <a:pt x="143" y="936"/>
                </a:lnTo>
                <a:lnTo>
                  <a:pt x="148" y="889"/>
                </a:lnTo>
                <a:lnTo>
                  <a:pt x="148" y="751"/>
                </a:lnTo>
                <a:lnTo>
                  <a:pt x="153" y="667"/>
                </a:lnTo>
                <a:lnTo>
                  <a:pt x="153" y="582"/>
                </a:lnTo>
                <a:lnTo>
                  <a:pt x="159" y="497"/>
                </a:lnTo>
                <a:lnTo>
                  <a:pt x="159" y="344"/>
                </a:lnTo>
                <a:lnTo>
                  <a:pt x="164" y="285"/>
                </a:lnTo>
                <a:lnTo>
                  <a:pt x="164" y="243"/>
                </a:lnTo>
                <a:lnTo>
                  <a:pt x="169" y="217"/>
                </a:lnTo>
                <a:lnTo>
                  <a:pt x="169" y="206"/>
                </a:lnTo>
                <a:lnTo>
                  <a:pt x="169" y="222"/>
                </a:lnTo>
                <a:lnTo>
                  <a:pt x="174" y="259"/>
                </a:lnTo>
                <a:lnTo>
                  <a:pt x="174" y="312"/>
                </a:lnTo>
                <a:lnTo>
                  <a:pt x="180" y="381"/>
                </a:lnTo>
                <a:lnTo>
                  <a:pt x="180" y="460"/>
                </a:lnTo>
                <a:lnTo>
                  <a:pt x="185" y="555"/>
                </a:lnTo>
                <a:lnTo>
                  <a:pt x="185" y="741"/>
                </a:lnTo>
                <a:lnTo>
                  <a:pt x="190" y="825"/>
                </a:lnTo>
                <a:lnTo>
                  <a:pt x="190" y="899"/>
                </a:lnTo>
                <a:lnTo>
                  <a:pt x="196" y="958"/>
                </a:lnTo>
                <a:lnTo>
                  <a:pt x="196" y="1016"/>
                </a:lnTo>
                <a:lnTo>
                  <a:pt x="201" y="1011"/>
                </a:lnTo>
                <a:lnTo>
                  <a:pt x="201" y="979"/>
                </a:lnTo>
                <a:lnTo>
                  <a:pt x="206" y="931"/>
                </a:lnTo>
                <a:lnTo>
                  <a:pt x="206" y="767"/>
                </a:lnTo>
                <a:lnTo>
                  <a:pt x="211" y="661"/>
                </a:lnTo>
                <a:lnTo>
                  <a:pt x="211" y="555"/>
                </a:lnTo>
                <a:lnTo>
                  <a:pt x="217" y="439"/>
                </a:lnTo>
                <a:lnTo>
                  <a:pt x="217" y="227"/>
                </a:lnTo>
                <a:lnTo>
                  <a:pt x="222" y="143"/>
                </a:lnTo>
                <a:lnTo>
                  <a:pt x="222" y="74"/>
                </a:lnTo>
                <a:lnTo>
                  <a:pt x="227" y="26"/>
                </a:lnTo>
                <a:lnTo>
                  <a:pt x="227" y="0"/>
                </a:lnTo>
                <a:lnTo>
                  <a:pt x="227" y="5"/>
                </a:lnTo>
                <a:lnTo>
                  <a:pt x="232" y="31"/>
                </a:lnTo>
                <a:lnTo>
                  <a:pt x="232" y="84"/>
                </a:lnTo>
                <a:lnTo>
                  <a:pt x="238" y="158"/>
                </a:lnTo>
                <a:lnTo>
                  <a:pt x="238" y="354"/>
                </a:lnTo>
                <a:lnTo>
                  <a:pt x="243" y="471"/>
                </a:lnTo>
                <a:lnTo>
                  <a:pt x="243" y="592"/>
                </a:lnTo>
                <a:lnTo>
                  <a:pt x="248" y="714"/>
                </a:lnTo>
                <a:lnTo>
                  <a:pt x="248" y="831"/>
                </a:lnTo>
                <a:lnTo>
                  <a:pt x="254" y="931"/>
                </a:lnTo>
                <a:lnTo>
                  <a:pt x="254" y="1095"/>
                </a:lnTo>
                <a:lnTo>
                  <a:pt x="259" y="1148"/>
                </a:lnTo>
                <a:lnTo>
                  <a:pt x="259" y="1185"/>
                </a:lnTo>
                <a:lnTo>
                  <a:pt x="264" y="1196"/>
                </a:lnTo>
                <a:lnTo>
                  <a:pt x="264" y="1169"/>
                </a:lnTo>
                <a:lnTo>
                  <a:pt x="269" y="1132"/>
                </a:lnTo>
                <a:lnTo>
                  <a:pt x="269" y="1085"/>
                </a:lnTo>
                <a:lnTo>
                  <a:pt x="275" y="1032"/>
                </a:lnTo>
                <a:lnTo>
                  <a:pt x="275" y="915"/>
                </a:lnTo>
                <a:lnTo>
                  <a:pt x="280" y="857"/>
                </a:lnTo>
                <a:lnTo>
                  <a:pt x="280" y="809"/>
                </a:lnTo>
                <a:lnTo>
                  <a:pt x="285" y="762"/>
                </a:lnTo>
                <a:lnTo>
                  <a:pt x="285" y="709"/>
                </a:lnTo>
                <a:lnTo>
                  <a:pt x="296" y="688"/>
                </a:lnTo>
                <a:lnTo>
                  <a:pt x="291" y="688"/>
                </a:lnTo>
                <a:lnTo>
                  <a:pt x="296" y="704"/>
                </a:lnTo>
                <a:lnTo>
                  <a:pt x="301" y="719"/>
                </a:lnTo>
                <a:lnTo>
                  <a:pt x="301" y="730"/>
                </a:lnTo>
                <a:lnTo>
                  <a:pt x="306" y="741"/>
                </a:lnTo>
                <a:lnTo>
                  <a:pt x="306" y="746"/>
                </a:lnTo>
                <a:lnTo>
                  <a:pt x="312" y="741"/>
                </a:lnTo>
                <a:lnTo>
                  <a:pt x="312" y="730"/>
                </a:lnTo>
                <a:lnTo>
                  <a:pt x="317" y="719"/>
                </a:lnTo>
                <a:lnTo>
                  <a:pt x="317" y="704"/>
                </a:lnTo>
                <a:lnTo>
                  <a:pt x="322" y="688"/>
                </a:lnTo>
                <a:lnTo>
                  <a:pt x="322" y="661"/>
                </a:lnTo>
                <a:lnTo>
                  <a:pt x="327" y="656"/>
                </a:lnTo>
                <a:lnTo>
                  <a:pt x="333" y="661"/>
                </a:lnTo>
                <a:lnTo>
                  <a:pt x="333" y="698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09" name="Freeform 125"/>
          <p:cNvSpPr>
            <a:spLocks/>
          </p:cNvSpPr>
          <p:nvPr/>
        </p:nvSpPr>
        <p:spPr bwMode="auto">
          <a:xfrm>
            <a:off x="5510213" y="3355975"/>
            <a:ext cx="449262" cy="1258888"/>
          </a:xfrm>
          <a:custGeom>
            <a:avLst/>
            <a:gdLst>
              <a:gd name="T0" fmla="*/ 5 w 332"/>
              <a:gd name="T1" fmla="*/ 677 h 1217"/>
              <a:gd name="T2" fmla="*/ 16 w 332"/>
              <a:gd name="T3" fmla="*/ 836 h 1217"/>
              <a:gd name="T4" fmla="*/ 21 w 332"/>
              <a:gd name="T5" fmla="*/ 889 h 1217"/>
              <a:gd name="T6" fmla="*/ 26 w 332"/>
              <a:gd name="T7" fmla="*/ 815 h 1217"/>
              <a:gd name="T8" fmla="*/ 37 w 332"/>
              <a:gd name="T9" fmla="*/ 518 h 1217"/>
              <a:gd name="T10" fmla="*/ 42 w 332"/>
              <a:gd name="T11" fmla="*/ 174 h 1217"/>
              <a:gd name="T12" fmla="*/ 53 w 332"/>
              <a:gd name="T13" fmla="*/ 47 h 1217"/>
              <a:gd name="T14" fmla="*/ 58 w 332"/>
              <a:gd name="T15" fmla="*/ 190 h 1217"/>
              <a:gd name="T16" fmla="*/ 68 w 332"/>
              <a:gd name="T17" fmla="*/ 487 h 1217"/>
              <a:gd name="T18" fmla="*/ 74 w 332"/>
              <a:gd name="T19" fmla="*/ 915 h 1217"/>
              <a:gd name="T20" fmla="*/ 84 w 332"/>
              <a:gd name="T21" fmla="*/ 1085 h 1217"/>
              <a:gd name="T22" fmla="*/ 90 w 332"/>
              <a:gd name="T23" fmla="*/ 852 h 1217"/>
              <a:gd name="T24" fmla="*/ 100 w 332"/>
              <a:gd name="T25" fmla="*/ 524 h 1217"/>
              <a:gd name="T26" fmla="*/ 105 w 332"/>
              <a:gd name="T27" fmla="*/ 148 h 1217"/>
              <a:gd name="T28" fmla="*/ 111 w 332"/>
              <a:gd name="T29" fmla="*/ 84 h 1217"/>
              <a:gd name="T30" fmla="*/ 121 w 332"/>
              <a:gd name="T31" fmla="*/ 254 h 1217"/>
              <a:gd name="T32" fmla="*/ 126 w 332"/>
              <a:gd name="T33" fmla="*/ 698 h 1217"/>
              <a:gd name="T34" fmla="*/ 137 w 332"/>
              <a:gd name="T35" fmla="*/ 1021 h 1217"/>
              <a:gd name="T36" fmla="*/ 142 w 332"/>
              <a:gd name="T37" fmla="*/ 1217 h 1217"/>
              <a:gd name="T38" fmla="*/ 153 w 332"/>
              <a:gd name="T39" fmla="*/ 1095 h 1217"/>
              <a:gd name="T40" fmla="*/ 158 w 332"/>
              <a:gd name="T41" fmla="*/ 825 h 1217"/>
              <a:gd name="T42" fmla="*/ 169 w 332"/>
              <a:gd name="T43" fmla="*/ 666 h 1217"/>
              <a:gd name="T44" fmla="*/ 174 w 332"/>
              <a:gd name="T45" fmla="*/ 619 h 1217"/>
              <a:gd name="T46" fmla="*/ 185 w 332"/>
              <a:gd name="T47" fmla="*/ 704 h 1217"/>
              <a:gd name="T48" fmla="*/ 190 w 332"/>
              <a:gd name="T49" fmla="*/ 778 h 1217"/>
              <a:gd name="T50" fmla="*/ 200 w 332"/>
              <a:gd name="T51" fmla="*/ 751 h 1217"/>
              <a:gd name="T52" fmla="*/ 211 w 332"/>
              <a:gd name="T53" fmla="*/ 688 h 1217"/>
              <a:gd name="T54" fmla="*/ 216 w 332"/>
              <a:gd name="T55" fmla="*/ 693 h 1217"/>
              <a:gd name="T56" fmla="*/ 227 w 332"/>
              <a:gd name="T57" fmla="*/ 762 h 1217"/>
              <a:gd name="T58" fmla="*/ 232 w 332"/>
              <a:gd name="T59" fmla="*/ 852 h 1217"/>
              <a:gd name="T60" fmla="*/ 243 w 332"/>
              <a:gd name="T61" fmla="*/ 794 h 1217"/>
              <a:gd name="T62" fmla="*/ 248 w 332"/>
              <a:gd name="T63" fmla="*/ 518 h 1217"/>
              <a:gd name="T64" fmla="*/ 258 w 332"/>
              <a:gd name="T65" fmla="*/ 254 h 1217"/>
              <a:gd name="T66" fmla="*/ 264 w 332"/>
              <a:gd name="T67" fmla="*/ 26 h 1217"/>
              <a:gd name="T68" fmla="*/ 274 w 332"/>
              <a:gd name="T69" fmla="*/ 68 h 1217"/>
              <a:gd name="T70" fmla="*/ 280 w 332"/>
              <a:gd name="T71" fmla="*/ 407 h 1217"/>
              <a:gd name="T72" fmla="*/ 290 w 332"/>
              <a:gd name="T73" fmla="*/ 841 h 1217"/>
              <a:gd name="T74" fmla="*/ 295 w 332"/>
              <a:gd name="T75" fmla="*/ 1037 h 1217"/>
              <a:gd name="T76" fmla="*/ 306 w 332"/>
              <a:gd name="T77" fmla="*/ 921 h 1217"/>
              <a:gd name="T78" fmla="*/ 311 w 332"/>
              <a:gd name="T79" fmla="*/ 502 h 1217"/>
              <a:gd name="T80" fmla="*/ 322 w 332"/>
              <a:gd name="T81" fmla="*/ 95 h 1217"/>
              <a:gd name="T82" fmla="*/ 327 w 332"/>
              <a:gd name="T83" fmla="*/ 0 h 1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32" h="1217">
                <a:moveTo>
                  <a:pt x="0" y="608"/>
                </a:moveTo>
                <a:lnTo>
                  <a:pt x="5" y="640"/>
                </a:lnTo>
                <a:lnTo>
                  <a:pt x="5" y="677"/>
                </a:lnTo>
                <a:lnTo>
                  <a:pt x="10" y="719"/>
                </a:lnTo>
                <a:lnTo>
                  <a:pt x="10" y="799"/>
                </a:lnTo>
                <a:lnTo>
                  <a:pt x="16" y="836"/>
                </a:lnTo>
                <a:lnTo>
                  <a:pt x="16" y="868"/>
                </a:lnTo>
                <a:lnTo>
                  <a:pt x="21" y="883"/>
                </a:lnTo>
                <a:lnTo>
                  <a:pt x="21" y="889"/>
                </a:lnTo>
                <a:lnTo>
                  <a:pt x="21" y="883"/>
                </a:lnTo>
                <a:lnTo>
                  <a:pt x="26" y="857"/>
                </a:lnTo>
                <a:lnTo>
                  <a:pt x="26" y="815"/>
                </a:lnTo>
                <a:lnTo>
                  <a:pt x="31" y="756"/>
                </a:lnTo>
                <a:lnTo>
                  <a:pt x="31" y="608"/>
                </a:lnTo>
                <a:lnTo>
                  <a:pt x="37" y="518"/>
                </a:lnTo>
                <a:lnTo>
                  <a:pt x="37" y="428"/>
                </a:lnTo>
                <a:lnTo>
                  <a:pt x="42" y="333"/>
                </a:lnTo>
                <a:lnTo>
                  <a:pt x="42" y="174"/>
                </a:lnTo>
                <a:lnTo>
                  <a:pt x="47" y="111"/>
                </a:lnTo>
                <a:lnTo>
                  <a:pt x="47" y="68"/>
                </a:lnTo>
                <a:lnTo>
                  <a:pt x="53" y="47"/>
                </a:lnTo>
                <a:lnTo>
                  <a:pt x="53" y="74"/>
                </a:lnTo>
                <a:lnTo>
                  <a:pt x="58" y="121"/>
                </a:lnTo>
                <a:lnTo>
                  <a:pt x="58" y="190"/>
                </a:lnTo>
                <a:lnTo>
                  <a:pt x="63" y="275"/>
                </a:lnTo>
                <a:lnTo>
                  <a:pt x="63" y="375"/>
                </a:lnTo>
                <a:lnTo>
                  <a:pt x="68" y="487"/>
                </a:lnTo>
                <a:lnTo>
                  <a:pt x="68" y="719"/>
                </a:lnTo>
                <a:lnTo>
                  <a:pt x="74" y="825"/>
                </a:lnTo>
                <a:lnTo>
                  <a:pt x="74" y="915"/>
                </a:lnTo>
                <a:lnTo>
                  <a:pt x="79" y="995"/>
                </a:lnTo>
                <a:lnTo>
                  <a:pt x="79" y="1079"/>
                </a:lnTo>
                <a:lnTo>
                  <a:pt x="84" y="1085"/>
                </a:lnTo>
                <a:lnTo>
                  <a:pt x="84" y="1058"/>
                </a:lnTo>
                <a:lnTo>
                  <a:pt x="90" y="1011"/>
                </a:lnTo>
                <a:lnTo>
                  <a:pt x="90" y="852"/>
                </a:lnTo>
                <a:lnTo>
                  <a:pt x="95" y="751"/>
                </a:lnTo>
                <a:lnTo>
                  <a:pt x="95" y="640"/>
                </a:lnTo>
                <a:lnTo>
                  <a:pt x="100" y="524"/>
                </a:lnTo>
                <a:lnTo>
                  <a:pt x="100" y="307"/>
                </a:lnTo>
                <a:lnTo>
                  <a:pt x="105" y="222"/>
                </a:lnTo>
                <a:lnTo>
                  <a:pt x="105" y="148"/>
                </a:lnTo>
                <a:lnTo>
                  <a:pt x="111" y="105"/>
                </a:lnTo>
                <a:lnTo>
                  <a:pt x="111" y="79"/>
                </a:lnTo>
                <a:lnTo>
                  <a:pt x="111" y="84"/>
                </a:lnTo>
                <a:lnTo>
                  <a:pt x="116" y="116"/>
                </a:lnTo>
                <a:lnTo>
                  <a:pt x="116" y="174"/>
                </a:lnTo>
                <a:lnTo>
                  <a:pt x="121" y="254"/>
                </a:lnTo>
                <a:lnTo>
                  <a:pt x="121" y="455"/>
                </a:lnTo>
                <a:lnTo>
                  <a:pt x="126" y="577"/>
                </a:lnTo>
                <a:lnTo>
                  <a:pt x="126" y="698"/>
                </a:lnTo>
                <a:lnTo>
                  <a:pt x="132" y="815"/>
                </a:lnTo>
                <a:lnTo>
                  <a:pt x="132" y="921"/>
                </a:lnTo>
                <a:lnTo>
                  <a:pt x="137" y="1021"/>
                </a:lnTo>
                <a:lnTo>
                  <a:pt x="137" y="1159"/>
                </a:lnTo>
                <a:lnTo>
                  <a:pt x="142" y="1201"/>
                </a:lnTo>
                <a:lnTo>
                  <a:pt x="142" y="1217"/>
                </a:lnTo>
                <a:lnTo>
                  <a:pt x="148" y="1212"/>
                </a:lnTo>
                <a:lnTo>
                  <a:pt x="148" y="1148"/>
                </a:lnTo>
                <a:lnTo>
                  <a:pt x="153" y="1095"/>
                </a:lnTo>
                <a:lnTo>
                  <a:pt x="153" y="1032"/>
                </a:lnTo>
                <a:lnTo>
                  <a:pt x="158" y="963"/>
                </a:lnTo>
                <a:lnTo>
                  <a:pt x="158" y="825"/>
                </a:lnTo>
                <a:lnTo>
                  <a:pt x="163" y="762"/>
                </a:lnTo>
                <a:lnTo>
                  <a:pt x="163" y="709"/>
                </a:lnTo>
                <a:lnTo>
                  <a:pt x="169" y="666"/>
                </a:lnTo>
                <a:lnTo>
                  <a:pt x="169" y="619"/>
                </a:lnTo>
                <a:lnTo>
                  <a:pt x="174" y="614"/>
                </a:lnTo>
                <a:lnTo>
                  <a:pt x="174" y="619"/>
                </a:lnTo>
                <a:lnTo>
                  <a:pt x="179" y="635"/>
                </a:lnTo>
                <a:lnTo>
                  <a:pt x="179" y="677"/>
                </a:lnTo>
                <a:lnTo>
                  <a:pt x="185" y="704"/>
                </a:lnTo>
                <a:lnTo>
                  <a:pt x="185" y="730"/>
                </a:lnTo>
                <a:lnTo>
                  <a:pt x="190" y="751"/>
                </a:lnTo>
                <a:lnTo>
                  <a:pt x="190" y="778"/>
                </a:lnTo>
                <a:lnTo>
                  <a:pt x="195" y="778"/>
                </a:lnTo>
                <a:lnTo>
                  <a:pt x="200" y="767"/>
                </a:lnTo>
                <a:lnTo>
                  <a:pt x="200" y="751"/>
                </a:lnTo>
                <a:lnTo>
                  <a:pt x="206" y="735"/>
                </a:lnTo>
                <a:lnTo>
                  <a:pt x="206" y="698"/>
                </a:lnTo>
                <a:lnTo>
                  <a:pt x="211" y="688"/>
                </a:lnTo>
                <a:lnTo>
                  <a:pt x="211" y="677"/>
                </a:lnTo>
                <a:lnTo>
                  <a:pt x="216" y="682"/>
                </a:lnTo>
                <a:lnTo>
                  <a:pt x="216" y="693"/>
                </a:lnTo>
                <a:lnTo>
                  <a:pt x="222" y="709"/>
                </a:lnTo>
                <a:lnTo>
                  <a:pt x="222" y="735"/>
                </a:lnTo>
                <a:lnTo>
                  <a:pt x="227" y="762"/>
                </a:lnTo>
                <a:lnTo>
                  <a:pt x="227" y="815"/>
                </a:lnTo>
                <a:lnTo>
                  <a:pt x="232" y="841"/>
                </a:lnTo>
                <a:lnTo>
                  <a:pt x="232" y="852"/>
                </a:lnTo>
                <a:lnTo>
                  <a:pt x="237" y="857"/>
                </a:lnTo>
                <a:lnTo>
                  <a:pt x="237" y="831"/>
                </a:lnTo>
                <a:lnTo>
                  <a:pt x="243" y="794"/>
                </a:lnTo>
                <a:lnTo>
                  <a:pt x="243" y="741"/>
                </a:lnTo>
                <a:lnTo>
                  <a:pt x="248" y="677"/>
                </a:lnTo>
                <a:lnTo>
                  <a:pt x="248" y="518"/>
                </a:lnTo>
                <a:lnTo>
                  <a:pt x="253" y="428"/>
                </a:lnTo>
                <a:lnTo>
                  <a:pt x="253" y="338"/>
                </a:lnTo>
                <a:lnTo>
                  <a:pt x="258" y="254"/>
                </a:lnTo>
                <a:lnTo>
                  <a:pt x="258" y="105"/>
                </a:lnTo>
                <a:lnTo>
                  <a:pt x="264" y="58"/>
                </a:lnTo>
                <a:lnTo>
                  <a:pt x="264" y="26"/>
                </a:lnTo>
                <a:lnTo>
                  <a:pt x="269" y="16"/>
                </a:lnTo>
                <a:lnTo>
                  <a:pt x="269" y="31"/>
                </a:lnTo>
                <a:lnTo>
                  <a:pt x="274" y="68"/>
                </a:lnTo>
                <a:lnTo>
                  <a:pt x="274" y="206"/>
                </a:lnTo>
                <a:lnTo>
                  <a:pt x="280" y="301"/>
                </a:lnTo>
                <a:lnTo>
                  <a:pt x="280" y="407"/>
                </a:lnTo>
                <a:lnTo>
                  <a:pt x="285" y="518"/>
                </a:lnTo>
                <a:lnTo>
                  <a:pt x="285" y="741"/>
                </a:lnTo>
                <a:lnTo>
                  <a:pt x="290" y="841"/>
                </a:lnTo>
                <a:lnTo>
                  <a:pt x="290" y="926"/>
                </a:lnTo>
                <a:lnTo>
                  <a:pt x="295" y="984"/>
                </a:lnTo>
                <a:lnTo>
                  <a:pt x="295" y="1037"/>
                </a:lnTo>
                <a:lnTo>
                  <a:pt x="301" y="1026"/>
                </a:lnTo>
                <a:lnTo>
                  <a:pt x="301" y="984"/>
                </a:lnTo>
                <a:lnTo>
                  <a:pt x="306" y="921"/>
                </a:lnTo>
                <a:lnTo>
                  <a:pt x="306" y="735"/>
                </a:lnTo>
                <a:lnTo>
                  <a:pt x="311" y="619"/>
                </a:lnTo>
                <a:lnTo>
                  <a:pt x="311" y="502"/>
                </a:lnTo>
                <a:lnTo>
                  <a:pt x="317" y="386"/>
                </a:lnTo>
                <a:lnTo>
                  <a:pt x="317" y="174"/>
                </a:lnTo>
                <a:lnTo>
                  <a:pt x="322" y="95"/>
                </a:lnTo>
                <a:lnTo>
                  <a:pt x="322" y="37"/>
                </a:lnTo>
                <a:lnTo>
                  <a:pt x="327" y="5"/>
                </a:lnTo>
                <a:lnTo>
                  <a:pt x="327" y="0"/>
                </a:lnTo>
                <a:lnTo>
                  <a:pt x="327" y="21"/>
                </a:lnTo>
                <a:lnTo>
                  <a:pt x="332" y="74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10" name="Freeform 126"/>
          <p:cNvSpPr>
            <a:spLocks/>
          </p:cNvSpPr>
          <p:nvPr/>
        </p:nvSpPr>
        <p:spPr bwMode="auto">
          <a:xfrm>
            <a:off x="5959475" y="3409950"/>
            <a:ext cx="458788" cy="1276350"/>
          </a:xfrm>
          <a:custGeom>
            <a:avLst/>
            <a:gdLst>
              <a:gd name="T0" fmla="*/ 6 w 338"/>
              <a:gd name="T1" fmla="*/ 190 h 1233"/>
              <a:gd name="T2" fmla="*/ 11 w 338"/>
              <a:gd name="T3" fmla="*/ 688 h 1233"/>
              <a:gd name="T4" fmla="*/ 22 w 338"/>
              <a:gd name="T5" fmla="*/ 1021 h 1233"/>
              <a:gd name="T6" fmla="*/ 27 w 338"/>
              <a:gd name="T7" fmla="*/ 1201 h 1233"/>
              <a:gd name="T8" fmla="*/ 37 w 338"/>
              <a:gd name="T9" fmla="*/ 1053 h 1233"/>
              <a:gd name="T10" fmla="*/ 43 w 338"/>
              <a:gd name="T11" fmla="*/ 762 h 1233"/>
              <a:gd name="T12" fmla="*/ 53 w 338"/>
              <a:gd name="T13" fmla="*/ 598 h 1233"/>
              <a:gd name="T14" fmla="*/ 58 w 338"/>
              <a:gd name="T15" fmla="*/ 555 h 1233"/>
              <a:gd name="T16" fmla="*/ 69 w 338"/>
              <a:gd name="T17" fmla="*/ 640 h 1233"/>
              <a:gd name="T18" fmla="*/ 74 w 338"/>
              <a:gd name="T19" fmla="*/ 709 h 1233"/>
              <a:gd name="T20" fmla="*/ 85 w 338"/>
              <a:gd name="T21" fmla="*/ 703 h 1233"/>
              <a:gd name="T22" fmla="*/ 90 w 338"/>
              <a:gd name="T23" fmla="*/ 645 h 1233"/>
              <a:gd name="T24" fmla="*/ 101 w 338"/>
              <a:gd name="T25" fmla="*/ 651 h 1233"/>
              <a:gd name="T26" fmla="*/ 111 w 338"/>
              <a:gd name="T27" fmla="*/ 719 h 1233"/>
              <a:gd name="T28" fmla="*/ 117 w 338"/>
              <a:gd name="T29" fmla="*/ 793 h 1233"/>
              <a:gd name="T30" fmla="*/ 127 w 338"/>
              <a:gd name="T31" fmla="*/ 709 h 1233"/>
              <a:gd name="T32" fmla="*/ 132 w 338"/>
              <a:gd name="T33" fmla="*/ 434 h 1233"/>
              <a:gd name="T34" fmla="*/ 143 w 338"/>
              <a:gd name="T35" fmla="*/ 195 h 1233"/>
              <a:gd name="T36" fmla="*/ 148 w 338"/>
              <a:gd name="T37" fmla="*/ 31 h 1233"/>
              <a:gd name="T38" fmla="*/ 159 w 338"/>
              <a:gd name="T39" fmla="*/ 121 h 1233"/>
              <a:gd name="T40" fmla="*/ 164 w 338"/>
              <a:gd name="T41" fmla="*/ 492 h 1233"/>
              <a:gd name="T42" fmla="*/ 175 w 338"/>
              <a:gd name="T43" fmla="*/ 889 h 1233"/>
              <a:gd name="T44" fmla="*/ 180 w 338"/>
              <a:gd name="T45" fmla="*/ 1021 h 1233"/>
              <a:gd name="T46" fmla="*/ 185 w 338"/>
              <a:gd name="T47" fmla="*/ 926 h 1233"/>
              <a:gd name="T48" fmla="*/ 196 w 338"/>
              <a:gd name="T49" fmla="*/ 529 h 1233"/>
              <a:gd name="T50" fmla="*/ 201 w 338"/>
              <a:gd name="T51" fmla="*/ 116 h 1233"/>
              <a:gd name="T52" fmla="*/ 212 w 338"/>
              <a:gd name="T53" fmla="*/ 0 h 1233"/>
              <a:gd name="T54" fmla="*/ 217 w 338"/>
              <a:gd name="T55" fmla="*/ 211 h 1233"/>
              <a:gd name="T56" fmla="*/ 227 w 338"/>
              <a:gd name="T57" fmla="*/ 693 h 1233"/>
              <a:gd name="T58" fmla="*/ 233 w 338"/>
              <a:gd name="T59" fmla="*/ 1037 h 1233"/>
              <a:gd name="T60" fmla="*/ 243 w 338"/>
              <a:gd name="T61" fmla="*/ 1233 h 1233"/>
              <a:gd name="T62" fmla="*/ 249 w 338"/>
              <a:gd name="T63" fmla="*/ 1095 h 1233"/>
              <a:gd name="T64" fmla="*/ 259 w 338"/>
              <a:gd name="T65" fmla="*/ 868 h 1233"/>
              <a:gd name="T66" fmla="*/ 264 w 338"/>
              <a:gd name="T67" fmla="*/ 608 h 1233"/>
              <a:gd name="T68" fmla="*/ 275 w 338"/>
              <a:gd name="T69" fmla="*/ 534 h 1233"/>
              <a:gd name="T70" fmla="*/ 280 w 338"/>
              <a:gd name="T71" fmla="*/ 613 h 1233"/>
              <a:gd name="T72" fmla="*/ 291 w 338"/>
              <a:gd name="T73" fmla="*/ 688 h 1233"/>
              <a:gd name="T74" fmla="*/ 296 w 338"/>
              <a:gd name="T75" fmla="*/ 714 h 1233"/>
              <a:gd name="T76" fmla="*/ 307 w 338"/>
              <a:gd name="T77" fmla="*/ 688 h 1233"/>
              <a:gd name="T78" fmla="*/ 312 w 338"/>
              <a:gd name="T79" fmla="*/ 661 h 1233"/>
              <a:gd name="T80" fmla="*/ 322 w 338"/>
              <a:gd name="T81" fmla="*/ 703 h 1233"/>
              <a:gd name="T82" fmla="*/ 328 w 338"/>
              <a:gd name="T83" fmla="*/ 767 h 12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38" h="1233">
                <a:moveTo>
                  <a:pt x="0" y="21"/>
                </a:moveTo>
                <a:lnTo>
                  <a:pt x="0" y="95"/>
                </a:lnTo>
                <a:lnTo>
                  <a:pt x="6" y="190"/>
                </a:lnTo>
                <a:lnTo>
                  <a:pt x="6" y="428"/>
                </a:lnTo>
                <a:lnTo>
                  <a:pt x="11" y="555"/>
                </a:lnTo>
                <a:lnTo>
                  <a:pt x="11" y="688"/>
                </a:lnTo>
                <a:lnTo>
                  <a:pt x="16" y="809"/>
                </a:lnTo>
                <a:lnTo>
                  <a:pt x="16" y="926"/>
                </a:lnTo>
                <a:lnTo>
                  <a:pt x="22" y="1021"/>
                </a:lnTo>
                <a:lnTo>
                  <a:pt x="22" y="1159"/>
                </a:lnTo>
                <a:lnTo>
                  <a:pt x="27" y="1190"/>
                </a:lnTo>
                <a:lnTo>
                  <a:pt x="27" y="1201"/>
                </a:lnTo>
                <a:lnTo>
                  <a:pt x="32" y="1190"/>
                </a:lnTo>
                <a:lnTo>
                  <a:pt x="32" y="1111"/>
                </a:lnTo>
                <a:lnTo>
                  <a:pt x="37" y="1053"/>
                </a:lnTo>
                <a:lnTo>
                  <a:pt x="37" y="979"/>
                </a:lnTo>
                <a:lnTo>
                  <a:pt x="43" y="905"/>
                </a:lnTo>
                <a:lnTo>
                  <a:pt x="43" y="762"/>
                </a:lnTo>
                <a:lnTo>
                  <a:pt x="48" y="693"/>
                </a:lnTo>
                <a:lnTo>
                  <a:pt x="48" y="640"/>
                </a:lnTo>
                <a:lnTo>
                  <a:pt x="53" y="598"/>
                </a:lnTo>
                <a:lnTo>
                  <a:pt x="53" y="550"/>
                </a:lnTo>
                <a:lnTo>
                  <a:pt x="58" y="545"/>
                </a:lnTo>
                <a:lnTo>
                  <a:pt x="58" y="555"/>
                </a:lnTo>
                <a:lnTo>
                  <a:pt x="64" y="566"/>
                </a:lnTo>
                <a:lnTo>
                  <a:pt x="64" y="613"/>
                </a:lnTo>
                <a:lnTo>
                  <a:pt x="69" y="640"/>
                </a:lnTo>
                <a:lnTo>
                  <a:pt x="69" y="661"/>
                </a:lnTo>
                <a:lnTo>
                  <a:pt x="74" y="682"/>
                </a:lnTo>
                <a:lnTo>
                  <a:pt x="74" y="709"/>
                </a:lnTo>
                <a:lnTo>
                  <a:pt x="80" y="714"/>
                </a:lnTo>
                <a:lnTo>
                  <a:pt x="80" y="709"/>
                </a:lnTo>
                <a:lnTo>
                  <a:pt x="85" y="703"/>
                </a:lnTo>
                <a:lnTo>
                  <a:pt x="85" y="688"/>
                </a:lnTo>
                <a:lnTo>
                  <a:pt x="90" y="672"/>
                </a:lnTo>
                <a:lnTo>
                  <a:pt x="90" y="645"/>
                </a:lnTo>
                <a:lnTo>
                  <a:pt x="101" y="629"/>
                </a:lnTo>
                <a:lnTo>
                  <a:pt x="95" y="629"/>
                </a:lnTo>
                <a:lnTo>
                  <a:pt x="101" y="651"/>
                </a:lnTo>
                <a:lnTo>
                  <a:pt x="106" y="672"/>
                </a:lnTo>
                <a:lnTo>
                  <a:pt x="106" y="693"/>
                </a:lnTo>
                <a:lnTo>
                  <a:pt x="111" y="719"/>
                </a:lnTo>
                <a:lnTo>
                  <a:pt x="111" y="767"/>
                </a:lnTo>
                <a:lnTo>
                  <a:pt x="117" y="783"/>
                </a:lnTo>
                <a:lnTo>
                  <a:pt x="117" y="793"/>
                </a:lnTo>
                <a:lnTo>
                  <a:pt x="122" y="788"/>
                </a:lnTo>
                <a:lnTo>
                  <a:pt x="122" y="746"/>
                </a:lnTo>
                <a:lnTo>
                  <a:pt x="127" y="709"/>
                </a:lnTo>
                <a:lnTo>
                  <a:pt x="127" y="651"/>
                </a:lnTo>
                <a:lnTo>
                  <a:pt x="132" y="587"/>
                </a:lnTo>
                <a:lnTo>
                  <a:pt x="132" y="434"/>
                </a:lnTo>
                <a:lnTo>
                  <a:pt x="138" y="349"/>
                </a:lnTo>
                <a:lnTo>
                  <a:pt x="138" y="269"/>
                </a:lnTo>
                <a:lnTo>
                  <a:pt x="143" y="195"/>
                </a:lnTo>
                <a:lnTo>
                  <a:pt x="143" y="79"/>
                </a:lnTo>
                <a:lnTo>
                  <a:pt x="148" y="47"/>
                </a:lnTo>
                <a:lnTo>
                  <a:pt x="148" y="31"/>
                </a:lnTo>
                <a:lnTo>
                  <a:pt x="154" y="42"/>
                </a:lnTo>
                <a:lnTo>
                  <a:pt x="154" y="74"/>
                </a:lnTo>
                <a:lnTo>
                  <a:pt x="159" y="121"/>
                </a:lnTo>
                <a:lnTo>
                  <a:pt x="159" y="280"/>
                </a:lnTo>
                <a:lnTo>
                  <a:pt x="164" y="381"/>
                </a:lnTo>
                <a:lnTo>
                  <a:pt x="164" y="492"/>
                </a:lnTo>
                <a:lnTo>
                  <a:pt x="169" y="598"/>
                </a:lnTo>
                <a:lnTo>
                  <a:pt x="169" y="804"/>
                </a:lnTo>
                <a:lnTo>
                  <a:pt x="175" y="889"/>
                </a:lnTo>
                <a:lnTo>
                  <a:pt x="175" y="958"/>
                </a:lnTo>
                <a:lnTo>
                  <a:pt x="180" y="1000"/>
                </a:lnTo>
                <a:lnTo>
                  <a:pt x="180" y="1021"/>
                </a:lnTo>
                <a:lnTo>
                  <a:pt x="180" y="1016"/>
                </a:lnTo>
                <a:lnTo>
                  <a:pt x="185" y="984"/>
                </a:lnTo>
                <a:lnTo>
                  <a:pt x="185" y="926"/>
                </a:lnTo>
                <a:lnTo>
                  <a:pt x="190" y="846"/>
                </a:lnTo>
                <a:lnTo>
                  <a:pt x="190" y="645"/>
                </a:lnTo>
                <a:lnTo>
                  <a:pt x="196" y="529"/>
                </a:lnTo>
                <a:lnTo>
                  <a:pt x="196" y="412"/>
                </a:lnTo>
                <a:lnTo>
                  <a:pt x="201" y="301"/>
                </a:lnTo>
                <a:lnTo>
                  <a:pt x="201" y="116"/>
                </a:lnTo>
                <a:lnTo>
                  <a:pt x="206" y="52"/>
                </a:lnTo>
                <a:lnTo>
                  <a:pt x="206" y="15"/>
                </a:lnTo>
                <a:lnTo>
                  <a:pt x="212" y="0"/>
                </a:lnTo>
                <a:lnTo>
                  <a:pt x="212" y="58"/>
                </a:lnTo>
                <a:lnTo>
                  <a:pt x="217" y="127"/>
                </a:lnTo>
                <a:lnTo>
                  <a:pt x="217" y="211"/>
                </a:lnTo>
                <a:lnTo>
                  <a:pt x="222" y="317"/>
                </a:lnTo>
                <a:lnTo>
                  <a:pt x="222" y="566"/>
                </a:lnTo>
                <a:lnTo>
                  <a:pt x="227" y="693"/>
                </a:lnTo>
                <a:lnTo>
                  <a:pt x="227" y="820"/>
                </a:lnTo>
                <a:lnTo>
                  <a:pt x="233" y="931"/>
                </a:lnTo>
                <a:lnTo>
                  <a:pt x="233" y="1037"/>
                </a:lnTo>
                <a:lnTo>
                  <a:pt x="238" y="1116"/>
                </a:lnTo>
                <a:lnTo>
                  <a:pt x="238" y="1217"/>
                </a:lnTo>
                <a:lnTo>
                  <a:pt x="243" y="1233"/>
                </a:lnTo>
                <a:lnTo>
                  <a:pt x="243" y="1227"/>
                </a:lnTo>
                <a:lnTo>
                  <a:pt x="249" y="1201"/>
                </a:lnTo>
                <a:lnTo>
                  <a:pt x="249" y="1095"/>
                </a:lnTo>
                <a:lnTo>
                  <a:pt x="254" y="1026"/>
                </a:lnTo>
                <a:lnTo>
                  <a:pt x="254" y="947"/>
                </a:lnTo>
                <a:lnTo>
                  <a:pt x="259" y="868"/>
                </a:lnTo>
                <a:lnTo>
                  <a:pt x="259" y="725"/>
                </a:lnTo>
                <a:lnTo>
                  <a:pt x="264" y="661"/>
                </a:lnTo>
                <a:lnTo>
                  <a:pt x="264" y="608"/>
                </a:lnTo>
                <a:lnTo>
                  <a:pt x="270" y="571"/>
                </a:lnTo>
                <a:lnTo>
                  <a:pt x="270" y="534"/>
                </a:lnTo>
                <a:lnTo>
                  <a:pt x="275" y="534"/>
                </a:lnTo>
                <a:lnTo>
                  <a:pt x="275" y="545"/>
                </a:lnTo>
                <a:lnTo>
                  <a:pt x="280" y="566"/>
                </a:lnTo>
                <a:lnTo>
                  <a:pt x="280" y="613"/>
                </a:lnTo>
                <a:lnTo>
                  <a:pt x="286" y="640"/>
                </a:lnTo>
                <a:lnTo>
                  <a:pt x="286" y="666"/>
                </a:lnTo>
                <a:lnTo>
                  <a:pt x="291" y="688"/>
                </a:lnTo>
                <a:lnTo>
                  <a:pt x="291" y="714"/>
                </a:lnTo>
                <a:lnTo>
                  <a:pt x="296" y="719"/>
                </a:lnTo>
                <a:lnTo>
                  <a:pt x="296" y="714"/>
                </a:lnTo>
                <a:lnTo>
                  <a:pt x="301" y="709"/>
                </a:lnTo>
                <a:lnTo>
                  <a:pt x="301" y="698"/>
                </a:lnTo>
                <a:lnTo>
                  <a:pt x="307" y="688"/>
                </a:lnTo>
                <a:lnTo>
                  <a:pt x="307" y="672"/>
                </a:lnTo>
                <a:lnTo>
                  <a:pt x="312" y="666"/>
                </a:lnTo>
                <a:lnTo>
                  <a:pt x="312" y="661"/>
                </a:lnTo>
                <a:lnTo>
                  <a:pt x="317" y="666"/>
                </a:lnTo>
                <a:lnTo>
                  <a:pt x="317" y="688"/>
                </a:lnTo>
                <a:lnTo>
                  <a:pt x="322" y="703"/>
                </a:lnTo>
                <a:lnTo>
                  <a:pt x="322" y="725"/>
                </a:lnTo>
                <a:lnTo>
                  <a:pt x="328" y="741"/>
                </a:lnTo>
                <a:lnTo>
                  <a:pt x="328" y="767"/>
                </a:lnTo>
                <a:lnTo>
                  <a:pt x="333" y="762"/>
                </a:lnTo>
                <a:lnTo>
                  <a:pt x="338" y="746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11" name="Freeform 127"/>
          <p:cNvSpPr>
            <a:spLocks/>
          </p:cNvSpPr>
          <p:nvPr/>
        </p:nvSpPr>
        <p:spPr bwMode="auto">
          <a:xfrm>
            <a:off x="6418263" y="3425825"/>
            <a:ext cx="458787" cy="1260475"/>
          </a:xfrm>
          <a:custGeom>
            <a:avLst/>
            <a:gdLst>
              <a:gd name="T0" fmla="*/ 6 w 338"/>
              <a:gd name="T1" fmla="*/ 609 h 1218"/>
              <a:gd name="T2" fmla="*/ 11 w 338"/>
              <a:gd name="T3" fmla="*/ 318 h 1218"/>
              <a:gd name="T4" fmla="*/ 21 w 338"/>
              <a:gd name="T5" fmla="*/ 106 h 1218"/>
              <a:gd name="T6" fmla="*/ 27 w 338"/>
              <a:gd name="T7" fmla="*/ 22 h 1218"/>
              <a:gd name="T8" fmla="*/ 37 w 338"/>
              <a:gd name="T9" fmla="*/ 165 h 1218"/>
              <a:gd name="T10" fmla="*/ 43 w 338"/>
              <a:gd name="T11" fmla="*/ 556 h 1218"/>
              <a:gd name="T12" fmla="*/ 53 w 338"/>
              <a:gd name="T13" fmla="*/ 911 h 1218"/>
              <a:gd name="T14" fmla="*/ 58 w 338"/>
              <a:gd name="T15" fmla="*/ 953 h 1218"/>
              <a:gd name="T16" fmla="*/ 69 w 338"/>
              <a:gd name="T17" fmla="*/ 741 h 1218"/>
              <a:gd name="T18" fmla="*/ 74 w 338"/>
              <a:gd name="T19" fmla="*/ 307 h 1218"/>
              <a:gd name="T20" fmla="*/ 85 w 338"/>
              <a:gd name="T21" fmla="*/ 16 h 1218"/>
              <a:gd name="T22" fmla="*/ 90 w 338"/>
              <a:gd name="T23" fmla="*/ 112 h 1218"/>
              <a:gd name="T24" fmla="*/ 101 w 338"/>
              <a:gd name="T25" fmla="*/ 413 h 1218"/>
              <a:gd name="T26" fmla="*/ 106 w 338"/>
              <a:gd name="T27" fmla="*/ 900 h 1218"/>
              <a:gd name="T28" fmla="*/ 116 w 338"/>
              <a:gd name="T29" fmla="*/ 1154 h 1218"/>
              <a:gd name="T30" fmla="*/ 122 w 338"/>
              <a:gd name="T31" fmla="*/ 1191 h 1218"/>
              <a:gd name="T32" fmla="*/ 132 w 338"/>
              <a:gd name="T33" fmla="*/ 958 h 1218"/>
              <a:gd name="T34" fmla="*/ 138 w 338"/>
              <a:gd name="T35" fmla="*/ 673 h 1218"/>
              <a:gd name="T36" fmla="*/ 148 w 338"/>
              <a:gd name="T37" fmla="*/ 546 h 1218"/>
              <a:gd name="T38" fmla="*/ 153 w 338"/>
              <a:gd name="T39" fmla="*/ 546 h 1218"/>
              <a:gd name="T40" fmla="*/ 164 w 338"/>
              <a:gd name="T41" fmla="*/ 636 h 1218"/>
              <a:gd name="T42" fmla="*/ 169 w 338"/>
              <a:gd name="T43" fmla="*/ 694 h 1218"/>
              <a:gd name="T44" fmla="*/ 180 w 338"/>
              <a:gd name="T45" fmla="*/ 683 h 1218"/>
              <a:gd name="T46" fmla="*/ 190 w 338"/>
              <a:gd name="T47" fmla="*/ 673 h 1218"/>
              <a:gd name="T48" fmla="*/ 201 w 338"/>
              <a:gd name="T49" fmla="*/ 720 h 1218"/>
              <a:gd name="T50" fmla="*/ 206 w 338"/>
              <a:gd name="T51" fmla="*/ 752 h 1218"/>
              <a:gd name="T52" fmla="*/ 217 w 338"/>
              <a:gd name="T53" fmla="*/ 699 h 1218"/>
              <a:gd name="T54" fmla="*/ 222 w 338"/>
              <a:gd name="T55" fmla="*/ 477 h 1218"/>
              <a:gd name="T56" fmla="*/ 233 w 338"/>
              <a:gd name="T57" fmla="*/ 186 h 1218"/>
              <a:gd name="T58" fmla="*/ 238 w 338"/>
              <a:gd name="T59" fmla="*/ 43 h 1218"/>
              <a:gd name="T60" fmla="*/ 248 w 338"/>
              <a:gd name="T61" fmla="*/ 133 h 1218"/>
              <a:gd name="T62" fmla="*/ 254 w 338"/>
              <a:gd name="T63" fmla="*/ 471 h 1218"/>
              <a:gd name="T64" fmla="*/ 264 w 338"/>
              <a:gd name="T65" fmla="*/ 773 h 1218"/>
              <a:gd name="T66" fmla="*/ 270 w 338"/>
              <a:gd name="T67" fmla="*/ 985 h 1218"/>
              <a:gd name="T68" fmla="*/ 280 w 338"/>
              <a:gd name="T69" fmla="*/ 831 h 1218"/>
              <a:gd name="T70" fmla="*/ 285 w 338"/>
              <a:gd name="T71" fmla="*/ 429 h 1218"/>
              <a:gd name="T72" fmla="*/ 296 w 338"/>
              <a:gd name="T73" fmla="*/ 143 h 1218"/>
              <a:gd name="T74" fmla="*/ 301 w 338"/>
              <a:gd name="T75" fmla="*/ 27 h 1218"/>
              <a:gd name="T76" fmla="*/ 312 w 338"/>
              <a:gd name="T77" fmla="*/ 302 h 1218"/>
              <a:gd name="T78" fmla="*/ 317 w 338"/>
              <a:gd name="T79" fmla="*/ 657 h 1218"/>
              <a:gd name="T80" fmla="*/ 328 w 338"/>
              <a:gd name="T81" fmla="*/ 1075 h 1218"/>
              <a:gd name="T82" fmla="*/ 333 w 338"/>
              <a:gd name="T83" fmla="*/ 1207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38" h="1218">
                <a:moveTo>
                  <a:pt x="0" y="731"/>
                </a:moveTo>
                <a:lnTo>
                  <a:pt x="0" y="662"/>
                </a:lnTo>
                <a:lnTo>
                  <a:pt x="6" y="609"/>
                </a:lnTo>
                <a:lnTo>
                  <a:pt x="6" y="546"/>
                </a:lnTo>
                <a:lnTo>
                  <a:pt x="11" y="477"/>
                </a:lnTo>
                <a:lnTo>
                  <a:pt x="11" y="318"/>
                </a:lnTo>
                <a:lnTo>
                  <a:pt x="16" y="239"/>
                </a:lnTo>
                <a:lnTo>
                  <a:pt x="16" y="170"/>
                </a:lnTo>
                <a:lnTo>
                  <a:pt x="21" y="106"/>
                </a:lnTo>
                <a:lnTo>
                  <a:pt x="21" y="27"/>
                </a:lnTo>
                <a:lnTo>
                  <a:pt x="27" y="11"/>
                </a:lnTo>
                <a:lnTo>
                  <a:pt x="27" y="22"/>
                </a:lnTo>
                <a:lnTo>
                  <a:pt x="32" y="48"/>
                </a:lnTo>
                <a:lnTo>
                  <a:pt x="32" y="96"/>
                </a:lnTo>
                <a:lnTo>
                  <a:pt x="37" y="165"/>
                </a:lnTo>
                <a:lnTo>
                  <a:pt x="37" y="344"/>
                </a:lnTo>
                <a:lnTo>
                  <a:pt x="43" y="450"/>
                </a:lnTo>
                <a:lnTo>
                  <a:pt x="43" y="556"/>
                </a:lnTo>
                <a:lnTo>
                  <a:pt x="48" y="662"/>
                </a:lnTo>
                <a:lnTo>
                  <a:pt x="48" y="842"/>
                </a:lnTo>
                <a:lnTo>
                  <a:pt x="53" y="911"/>
                </a:lnTo>
                <a:lnTo>
                  <a:pt x="53" y="958"/>
                </a:lnTo>
                <a:lnTo>
                  <a:pt x="58" y="980"/>
                </a:lnTo>
                <a:lnTo>
                  <a:pt x="58" y="953"/>
                </a:lnTo>
                <a:lnTo>
                  <a:pt x="64" y="900"/>
                </a:lnTo>
                <a:lnTo>
                  <a:pt x="64" y="826"/>
                </a:lnTo>
                <a:lnTo>
                  <a:pt x="69" y="741"/>
                </a:lnTo>
                <a:lnTo>
                  <a:pt x="69" y="524"/>
                </a:lnTo>
                <a:lnTo>
                  <a:pt x="74" y="413"/>
                </a:lnTo>
                <a:lnTo>
                  <a:pt x="74" y="307"/>
                </a:lnTo>
                <a:lnTo>
                  <a:pt x="79" y="207"/>
                </a:lnTo>
                <a:lnTo>
                  <a:pt x="79" y="59"/>
                </a:lnTo>
                <a:lnTo>
                  <a:pt x="85" y="16"/>
                </a:lnTo>
                <a:lnTo>
                  <a:pt x="85" y="0"/>
                </a:lnTo>
                <a:lnTo>
                  <a:pt x="90" y="11"/>
                </a:lnTo>
                <a:lnTo>
                  <a:pt x="90" y="112"/>
                </a:lnTo>
                <a:lnTo>
                  <a:pt x="95" y="196"/>
                </a:lnTo>
                <a:lnTo>
                  <a:pt x="95" y="297"/>
                </a:lnTo>
                <a:lnTo>
                  <a:pt x="101" y="413"/>
                </a:lnTo>
                <a:lnTo>
                  <a:pt x="101" y="535"/>
                </a:lnTo>
                <a:lnTo>
                  <a:pt x="106" y="662"/>
                </a:lnTo>
                <a:lnTo>
                  <a:pt x="106" y="900"/>
                </a:lnTo>
                <a:lnTo>
                  <a:pt x="111" y="1001"/>
                </a:lnTo>
                <a:lnTo>
                  <a:pt x="111" y="1085"/>
                </a:lnTo>
                <a:lnTo>
                  <a:pt x="116" y="1154"/>
                </a:lnTo>
                <a:lnTo>
                  <a:pt x="116" y="1218"/>
                </a:lnTo>
                <a:lnTo>
                  <a:pt x="122" y="1218"/>
                </a:lnTo>
                <a:lnTo>
                  <a:pt x="122" y="1191"/>
                </a:lnTo>
                <a:lnTo>
                  <a:pt x="127" y="1154"/>
                </a:lnTo>
                <a:lnTo>
                  <a:pt x="127" y="1032"/>
                </a:lnTo>
                <a:lnTo>
                  <a:pt x="132" y="958"/>
                </a:lnTo>
                <a:lnTo>
                  <a:pt x="132" y="879"/>
                </a:lnTo>
                <a:lnTo>
                  <a:pt x="138" y="805"/>
                </a:lnTo>
                <a:lnTo>
                  <a:pt x="138" y="673"/>
                </a:lnTo>
                <a:lnTo>
                  <a:pt x="143" y="614"/>
                </a:lnTo>
                <a:lnTo>
                  <a:pt x="143" y="577"/>
                </a:lnTo>
                <a:lnTo>
                  <a:pt x="148" y="546"/>
                </a:lnTo>
                <a:lnTo>
                  <a:pt x="148" y="524"/>
                </a:lnTo>
                <a:lnTo>
                  <a:pt x="153" y="530"/>
                </a:lnTo>
                <a:lnTo>
                  <a:pt x="153" y="546"/>
                </a:lnTo>
                <a:lnTo>
                  <a:pt x="159" y="567"/>
                </a:lnTo>
                <a:lnTo>
                  <a:pt x="159" y="614"/>
                </a:lnTo>
                <a:lnTo>
                  <a:pt x="164" y="636"/>
                </a:lnTo>
                <a:lnTo>
                  <a:pt x="164" y="657"/>
                </a:lnTo>
                <a:lnTo>
                  <a:pt x="169" y="678"/>
                </a:lnTo>
                <a:lnTo>
                  <a:pt x="169" y="694"/>
                </a:lnTo>
                <a:lnTo>
                  <a:pt x="175" y="699"/>
                </a:lnTo>
                <a:lnTo>
                  <a:pt x="180" y="694"/>
                </a:lnTo>
                <a:lnTo>
                  <a:pt x="180" y="683"/>
                </a:lnTo>
                <a:lnTo>
                  <a:pt x="185" y="678"/>
                </a:lnTo>
                <a:lnTo>
                  <a:pt x="185" y="667"/>
                </a:lnTo>
                <a:lnTo>
                  <a:pt x="190" y="673"/>
                </a:lnTo>
                <a:lnTo>
                  <a:pt x="196" y="678"/>
                </a:lnTo>
                <a:lnTo>
                  <a:pt x="196" y="704"/>
                </a:lnTo>
                <a:lnTo>
                  <a:pt x="201" y="720"/>
                </a:lnTo>
                <a:lnTo>
                  <a:pt x="201" y="736"/>
                </a:lnTo>
                <a:lnTo>
                  <a:pt x="206" y="747"/>
                </a:lnTo>
                <a:lnTo>
                  <a:pt x="206" y="752"/>
                </a:lnTo>
                <a:lnTo>
                  <a:pt x="211" y="747"/>
                </a:lnTo>
                <a:lnTo>
                  <a:pt x="211" y="726"/>
                </a:lnTo>
                <a:lnTo>
                  <a:pt x="217" y="699"/>
                </a:lnTo>
                <a:lnTo>
                  <a:pt x="217" y="604"/>
                </a:lnTo>
                <a:lnTo>
                  <a:pt x="222" y="546"/>
                </a:lnTo>
                <a:lnTo>
                  <a:pt x="222" y="477"/>
                </a:lnTo>
                <a:lnTo>
                  <a:pt x="227" y="403"/>
                </a:lnTo>
                <a:lnTo>
                  <a:pt x="227" y="254"/>
                </a:lnTo>
                <a:lnTo>
                  <a:pt x="233" y="186"/>
                </a:lnTo>
                <a:lnTo>
                  <a:pt x="233" y="127"/>
                </a:lnTo>
                <a:lnTo>
                  <a:pt x="238" y="85"/>
                </a:lnTo>
                <a:lnTo>
                  <a:pt x="238" y="43"/>
                </a:lnTo>
                <a:lnTo>
                  <a:pt x="243" y="53"/>
                </a:lnTo>
                <a:lnTo>
                  <a:pt x="243" y="80"/>
                </a:lnTo>
                <a:lnTo>
                  <a:pt x="248" y="133"/>
                </a:lnTo>
                <a:lnTo>
                  <a:pt x="248" y="196"/>
                </a:lnTo>
                <a:lnTo>
                  <a:pt x="254" y="281"/>
                </a:lnTo>
                <a:lnTo>
                  <a:pt x="254" y="471"/>
                </a:lnTo>
                <a:lnTo>
                  <a:pt x="259" y="577"/>
                </a:lnTo>
                <a:lnTo>
                  <a:pt x="259" y="678"/>
                </a:lnTo>
                <a:lnTo>
                  <a:pt x="264" y="773"/>
                </a:lnTo>
                <a:lnTo>
                  <a:pt x="264" y="916"/>
                </a:lnTo>
                <a:lnTo>
                  <a:pt x="270" y="958"/>
                </a:lnTo>
                <a:lnTo>
                  <a:pt x="270" y="985"/>
                </a:lnTo>
                <a:lnTo>
                  <a:pt x="275" y="980"/>
                </a:lnTo>
                <a:lnTo>
                  <a:pt x="275" y="905"/>
                </a:lnTo>
                <a:lnTo>
                  <a:pt x="280" y="831"/>
                </a:lnTo>
                <a:lnTo>
                  <a:pt x="280" y="747"/>
                </a:lnTo>
                <a:lnTo>
                  <a:pt x="285" y="646"/>
                </a:lnTo>
                <a:lnTo>
                  <a:pt x="285" y="429"/>
                </a:lnTo>
                <a:lnTo>
                  <a:pt x="291" y="318"/>
                </a:lnTo>
                <a:lnTo>
                  <a:pt x="291" y="223"/>
                </a:lnTo>
                <a:lnTo>
                  <a:pt x="296" y="143"/>
                </a:lnTo>
                <a:lnTo>
                  <a:pt x="296" y="37"/>
                </a:lnTo>
                <a:lnTo>
                  <a:pt x="301" y="16"/>
                </a:lnTo>
                <a:lnTo>
                  <a:pt x="301" y="27"/>
                </a:lnTo>
                <a:lnTo>
                  <a:pt x="307" y="64"/>
                </a:lnTo>
                <a:lnTo>
                  <a:pt x="307" y="202"/>
                </a:lnTo>
                <a:lnTo>
                  <a:pt x="312" y="302"/>
                </a:lnTo>
                <a:lnTo>
                  <a:pt x="312" y="413"/>
                </a:lnTo>
                <a:lnTo>
                  <a:pt x="317" y="530"/>
                </a:lnTo>
                <a:lnTo>
                  <a:pt x="317" y="657"/>
                </a:lnTo>
                <a:lnTo>
                  <a:pt x="322" y="778"/>
                </a:lnTo>
                <a:lnTo>
                  <a:pt x="322" y="990"/>
                </a:lnTo>
                <a:lnTo>
                  <a:pt x="328" y="1075"/>
                </a:lnTo>
                <a:lnTo>
                  <a:pt x="328" y="1138"/>
                </a:lnTo>
                <a:lnTo>
                  <a:pt x="333" y="1186"/>
                </a:lnTo>
                <a:lnTo>
                  <a:pt x="333" y="1207"/>
                </a:lnTo>
                <a:lnTo>
                  <a:pt x="338" y="1191"/>
                </a:lnTo>
                <a:lnTo>
                  <a:pt x="338" y="1154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12" name="Freeform 128"/>
          <p:cNvSpPr>
            <a:spLocks/>
          </p:cNvSpPr>
          <p:nvPr/>
        </p:nvSpPr>
        <p:spPr bwMode="auto">
          <a:xfrm>
            <a:off x="6877050" y="3454400"/>
            <a:ext cx="465138" cy="1216025"/>
          </a:xfrm>
          <a:custGeom>
            <a:avLst/>
            <a:gdLst>
              <a:gd name="T0" fmla="*/ 5 w 343"/>
              <a:gd name="T1" fmla="*/ 937 h 1175"/>
              <a:gd name="T2" fmla="*/ 16 w 343"/>
              <a:gd name="T3" fmla="*/ 720 h 1175"/>
              <a:gd name="T4" fmla="*/ 21 w 343"/>
              <a:gd name="T5" fmla="*/ 524 h 1175"/>
              <a:gd name="T6" fmla="*/ 27 w 343"/>
              <a:gd name="T7" fmla="*/ 503 h 1175"/>
              <a:gd name="T8" fmla="*/ 37 w 343"/>
              <a:gd name="T9" fmla="*/ 550 h 1175"/>
              <a:gd name="T10" fmla="*/ 42 w 343"/>
              <a:gd name="T11" fmla="*/ 635 h 1175"/>
              <a:gd name="T12" fmla="*/ 53 w 343"/>
              <a:gd name="T13" fmla="*/ 656 h 1175"/>
              <a:gd name="T14" fmla="*/ 64 w 343"/>
              <a:gd name="T15" fmla="*/ 646 h 1175"/>
              <a:gd name="T16" fmla="*/ 74 w 343"/>
              <a:gd name="T17" fmla="*/ 672 h 1175"/>
              <a:gd name="T18" fmla="*/ 79 w 343"/>
              <a:gd name="T19" fmla="*/ 725 h 1175"/>
              <a:gd name="T20" fmla="*/ 90 w 343"/>
              <a:gd name="T21" fmla="*/ 693 h 1175"/>
              <a:gd name="T22" fmla="*/ 95 w 343"/>
              <a:gd name="T23" fmla="*/ 503 h 1175"/>
              <a:gd name="T24" fmla="*/ 106 w 343"/>
              <a:gd name="T25" fmla="*/ 291 h 1175"/>
              <a:gd name="T26" fmla="*/ 111 w 343"/>
              <a:gd name="T27" fmla="*/ 53 h 1175"/>
              <a:gd name="T28" fmla="*/ 116 w 343"/>
              <a:gd name="T29" fmla="*/ 26 h 1175"/>
              <a:gd name="T30" fmla="*/ 127 w 343"/>
              <a:gd name="T31" fmla="*/ 175 h 1175"/>
              <a:gd name="T32" fmla="*/ 132 w 343"/>
              <a:gd name="T33" fmla="*/ 550 h 1175"/>
              <a:gd name="T34" fmla="*/ 143 w 343"/>
              <a:gd name="T35" fmla="*/ 820 h 1175"/>
              <a:gd name="T36" fmla="*/ 148 w 343"/>
              <a:gd name="T37" fmla="*/ 942 h 1175"/>
              <a:gd name="T38" fmla="*/ 159 w 343"/>
              <a:gd name="T39" fmla="*/ 709 h 1175"/>
              <a:gd name="T40" fmla="*/ 164 w 343"/>
              <a:gd name="T41" fmla="*/ 296 h 1175"/>
              <a:gd name="T42" fmla="*/ 174 w 343"/>
              <a:gd name="T43" fmla="*/ 58 h 1175"/>
              <a:gd name="T44" fmla="*/ 180 w 343"/>
              <a:gd name="T45" fmla="*/ 48 h 1175"/>
              <a:gd name="T46" fmla="*/ 190 w 343"/>
              <a:gd name="T47" fmla="*/ 392 h 1175"/>
              <a:gd name="T48" fmla="*/ 196 w 343"/>
              <a:gd name="T49" fmla="*/ 751 h 1175"/>
              <a:gd name="T50" fmla="*/ 206 w 343"/>
              <a:gd name="T51" fmla="*/ 1106 h 1175"/>
              <a:gd name="T52" fmla="*/ 211 w 343"/>
              <a:gd name="T53" fmla="*/ 1159 h 1175"/>
              <a:gd name="T54" fmla="*/ 222 w 343"/>
              <a:gd name="T55" fmla="*/ 1005 h 1175"/>
              <a:gd name="T56" fmla="*/ 227 w 343"/>
              <a:gd name="T57" fmla="*/ 725 h 1175"/>
              <a:gd name="T58" fmla="*/ 238 w 343"/>
              <a:gd name="T59" fmla="*/ 534 h 1175"/>
              <a:gd name="T60" fmla="*/ 243 w 343"/>
              <a:gd name="T61" fmla="*/ 513 h 1175"/>
              <a:gd name="T62" fmla="*/ 254 w 343"/>
              <a:gd name="T63" fmla="*/ 571 h 1175"/>
              <a:gd name="T64" fmla="*/ 259 w 343"/>
              <a:gd name="T65" fmla="*/ 640 h 1175"/>
              <a:gd name="T66" fmla="*/ 269 w 343"/>
              <a:gd name="T67" fmla="*/ 651 h 1175"/>
              <a:gd name="T68" fmla="*/ 280 w 343"/>
              <a:gd name="T69" fmla="*/ 656 h 1175"/>
              <a:gd name="T70" fmla="*/ 291 w 343"/>
              <a:gd name="T71" fmla="*/ 693 h 1175"/>
              <a:gd name="T72" fmla="*/ 296 w 343"/>
              <a:gd name="T73" fmla="*/ 736 h 1175"/>
              <a:gd name="T74" fmla="*/ 306 w 343"/>
              <a:gd name="T75" fmla="*/ 619 h 1175"/>
              <a:gd name="T76" fmla="*/ 317 w 343"/>
              <a:gd name="T77" fmla="*/ 360 h 1175"/>
              <a:gd name="T78" fmla="*/ 322 w 343"/>
              <a:gd name="T79" fmla="*/ 95 h 1175"/>
              <a:gd name="T80" fmla="*/ 333 w 343"/>
              <a:gd name="T81" fmla="*/ 21 h 1175"/>
              <a:gd name="T82" fmla="*/ 338 w 343"/>
              <a:gd name="T83" fmla="*/ 185 h 1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43" h="1175">
                <a:moveTo>
                  <a:pt x="0" y="1127"/>
                </a:moveTo>
                <a:lnTo>
                  <a:pt x="5" y="1074"/>
                </a:lnTo>
                <a:lnTo>
                  <a:pt x="5" y="937"/>
                </a:lnTo>
                <a:lnTo>
                  <a:pt x="11" y="863"/>
                </a:lnTo>
                <a:lnTo>
                  <a:pt x="11" y="788"/>
                </a:lnTo>
                <a:lnTo>
                  <a:pt x="16" y="720"/>
                </a:lnTo>
                <a:lnTo>
                  <a:pt x="16" y="598"/>
                </a:lnTo>
                <a:lnTo>
                  <a:pt x="21" y="556"/>
                </a:lnTo>
                <a:lnTo>
                  <a:pt x="21" y="524"/>
                </a:lnTo>
                <a:lnTo>
                  <a:pt x="27" y="508"/>
                </a:lnTo>
                <a:lnTo>
                  <a:pt x="27" y="497"/>
                </a:lnTo>
                <a:lnTo>
                  <a:pt x="27" y="503"/>
                </a:lnTo>
                <a:lnTo>
                  <a:pt x="32" y="513"/>
                </a:lnTo>
                <a:lnTo>
                  <a:pt x="32" y="529"/>
                </a:lnTo>
                <a:lnTo>
                  <a:pt x="37" y="550"/>
                </a:lnTo>
                <a:lnTo>
                  <a:pt x="37" y="593"/>
                </a:lnTo>
                <a:lnTo>
                  <a:pt x="42" y="614"/>
                </a:lnTo>
                <a:lnTo>
                  <a:pt x="42" y="635"/>
                </a:lnTo>
                <a:lnTo>
                  <a:pt x="48" y="646"/>
                </a:lnTo>
                <a:lnTo>
                  <a:pt x="48" y="656"/>
                </a:lnTo>
                <a:lnTo>
                  <a:pt x="53" y="656"/>
                </a:lnTo>
                <a:lnTo>
                  <a:pt x="58" y="646"/>
                </a:lnTo>
                <a:lnTo>
                  <a:pt x="64" y="640"/>
                </a:lnTo>
                <a:lnTo>
                  <a:pt x="64" y="646"/>
                </a:lnTo>
                <a:lnTo>
                  <a:pt x="69" y="651"/>
                </a:lnTo>
                <a:lnTo>
                  <a:pt x="69" y="661"/>
                </a:lnTo>
                <a:lnTo>
                  <a:pt x="74" y="672"/>
                </a:lnTo>
                <a:lnTo>
                  <a:pt x="74" y="699"/>
                </a:lnTo>
                <a:lnTo>
                  <a:pt x="79" y="714"/>
                </a:lnTo>
                <a:lnTo>
                  <a:pt x="79" y="725"/>
                </a:lnTo>
                <a:lnTo>
                  <a:pt x="85" y="725"/>
                </a:lnTo>
                <a:lnTo>
                  <a:pt x="85" y="714"/>
                </a:lnTo>
                <a:lnTo>
                  <a:pt x="90" y="693"/>
                </a:lnTo>
                <a:lnTo>
                  <a:pt x="90" y="661"/>
                </a:lnTo>
                <a:lnTo>
                  <a:pt x="95" y="619"/>
                </a:lnTo>
                <a:lnTo>
                  <a:pt x="95" y="503"/>
                </a:lnTo>
                <a:lnTo>
                  <a:pt x="101" y="434"/>
                </a:lnTo>
                <a:lnTo>
                  <a:pt x="101" y="365"/>
                </a:lnTo>
                <a:lnTo>
                  <a:pt x="106" y="291"/>
                </a:lnTo>
                <a:lnTo>
                  <a:pt x="106" y="153"/>
                </a:lnTo>
                <a:lnTo>
                  <a:pt x="111" y="95"/>
                </a:lnTo>
                <a:lnTo>
                  <a:pt x="111" y="53"/>
                </a:lnTo>
                <a:lnTo>
                  <a:pt x="116" y="26"/>
                </a:lnTo>
                <a:lnTo>
                  <a:pt x="116" y="16"/>
                </a:lnTo>
                <a:lnTo>
                  <a:pt x="116" y="26"/>
                </a:lnTo>
                <a:lnTo>
                  <a:pt x="122" y="58"/>
                </a:lnTo>
                <a:lnTo>
                  <a:pt x="122" y="111"/>
                </a:lnTo>
                <a:lnTo>
                  <a:pt x="127" y="175"/>
                </a:lnTo>
                <a:lnTo>
                  <a:pt x="127" y="259"/>
                </a:lnTo>
                <a:lnTo>
                  <a:pt x="132" y="349"/>
                </a:lnTo>
                <a:lnTo>
                  <a:pt x="132" y="550"/>
                </a:lnTo>
                <a:lnTo>
                  <a:pt x="137" y="651"/>
                </a:lnTo>
                <a:lnTo>
                  <a:pt x="137" y="741"/>
                </a:lnTo>
                <a:lnTo>
                  <a:pt x="143" y="820"/>
                </a:lnTo>
                <a:lnTo>
                  <a:pt x="143" y="926"/>
                </a:lnTo>
                <a:lnTo>
                  <a:pt x="148" y="947"/>
                </a:lnTo>
                <a:lnTo>
                  <a:pt x="148" y="942"/>
                </a:lnTo>
                <a:lnTo>
                  <a:pt x="153" y="916"/>
                </a:lnTo>
                <a:lnTo>
                  <a:pt x="153" y="799"/>
                </a:lnTo>
                <a:lnTo>
                  <a:pt x="159" y="709"/>
                </a:lnTo>
                <a:lnTo>
                  <a:pt x="159" y="614"/>
                </a:lnTo>
                <a:lnTo>
                  <a:pt x="164" y="508"/>
                </a:lnTo>
                <a:lnTo>
                  <a:pt x="164" y="296"/>
                </a:lnTo>
                <a:lnTo>
                  <a:pt x="169" y="201"/>
                </a:lnTo>
                <a:lnTo>
                  <a:pt x="169" y="122"/>
                </a:lnTo>
                <a:lnTo>
                  <a:pt x="174" y="58"/>
                </a:lnTo>
                <a:lnTo>
                  <a:pt x="174" y="0"/>
                </a:lnTo>
                <a:lnTo>
                  <a:pt x="180" y="10"/>
                </a:lnTo>
                <a:lnTo>
                  <a:pt x="180" y="48"/>
                </a:lnTo>
                <a:lnTo>
                  <a:pt x="185" y="106"/>
                </a:lnTo>
                <a:lnTo>
                  <a:pt x="185" y="280"/>
                </a:lnTo>
                <a:lnTo>
                  <a:pt x="190" y="392"/>
                </a:lnTo>
                <a:lnTo>
                  <a:pt x="190" y="508"/>
                </a:lnTo>
                <a:lnTo>
                  <a:pt x="196" y="630"/>
                </a:lnTo>
                <a:lnTo>
                  <a:pt x="196" y="751"/>
                </a:lnTo>
                <a:lnTo>
                  <a:pt x="201" y="863"/>
                </a:lnTo>
                <a:lnTo>
                  <a:pt x="201" y="1043"/>
                </a:lnTo>
                <a:lnTo>
                  <a:pt x="206" y="1106"/>
                </a:lnTo>
                <a:lnTo>
                  <a:pt x="206" y="1148"/>
                </a:lnTo>
                <a:lnTo>
                  <a:pt x="211" y="1175"/>
                </a:lnTo>
                <a:lnTo>
                  <a:pt x="211" y="1159"/>
                </a:lnTo>
                <a:lnTo>
                  <a:pt x="217" y="1122"/>
                </a:lnTo>
                <a:lnTo>
                  <a:pt x="217" y="1069"/>
                </a:lnTo>
                <a:lnTo>
                  <a:pt x="222" y="1005"/>
                </a:lnTo>
                <a:lnTo>
                  <a:pt x="222" y="868"/>
                </a:lnTo>
                <a:lnTo>
                  <a:pt x="227" y="794"/>
                </a:lnTo>
                <a:lnTo>
                  <a:pt x="227" y="725"/>
                </a:lnTo>
                <a:lnTo>
                  <a:pt x="233" y="661"/>
                </a:lnTo>
                <a:lnTo>
                  <a:pt x="233" y="566"/>
                </a:lnTo>
                <a:lnTo>
                  <a:pt x="238" y="534"/>
                </a:lnTo>
                <a:lnTo>
                  <a:pt x="238" y="513"/>
                </a:lnTo>
                <a:lnTo>
                  <a:pt x="243" y="508"/>
                </a:lnTo>
                <a:lnTo>
                  <a:pt x="243" y="513"/>
                </a:lnTo>
                <a:lnTo>
                  <a:pt x="248" y="529"/>
                </a:lnTo>
                <a:lnTo>
                  <a:pt x="248" y="550"/>
                </a:lnTo>
                <a:lnTo>
                  <a:pt x="254" y="571"/>
                </a:lnTo>
                <a:lnTo>
                  <a:pt x="254" y="609"/>
                </a:lnTo>
                <a:lnTo>
                  <a:pt x="259" y="624"/>
                </a:lnTo>
                <a:lnTo>
                  <a:pt x="259" y="640"/>
                </a:lnTo>
                <a:lnTo>
                  <a:pt x="269" y="651"/>
                </a:lnTo>
                <a:lnTo>
                  <a:pt x="264" y="651"/>
                </a:lnTo>
                <a:lnTo>
                  <a:pt x="269" y="651"/>
                </a:lnTo>
                <a:lnTo>
                  <a:pt x="275" y="646"/>
                </a:lnTo>
                <a:lnTo>
                  <a:pt x="280" y="651"/>
                </a:lnTo>
                <a:lnTo>
                  <a:pt x="280" y="656"/>
                </a:lnTo>
                <a:lnTo>
                  <a:pt x="285" y="667"/>
                </a:lnTo>
                <a:lnTo>
                  <a:pt x="285" y="683"/>
                </a:lnTo>
                <a:lnTo>
                  <a:pt x="291" y="693"/>
                </a:lnTo>
                <a:lnTo>
                  <a:pt x="291" y="725"/>
                </a:lnTo>
                <a:lnTo>
                  <a:pt x="301" y="736"/>
                </a:lnTo>
                <a:lnTo>
                  <a:pt x="296" y="736"/>
                </a:lnTo>
                <a:lnTo>
                  <a:pt x="301" y="699"/>
                </a:lnTo>
                <a:lnTo>
                  <a:pt x="306" y="667"/>
                </a:lnTo>
                <a:lnTo>
                  <a:pt x="306" y="619"/>
                </a:lnTo>
                <a:lnTo>
                  <a:pt x="312" y="566"/>
                </a:lnTo>
                <a:lnTo>
                  <a:pt x="312" y="434"/>
                </a:lnTo>
                <a:lnTo>
                  <a:pt x="317" y="360"/>
                </a:lnTo>
                <a:lnTo>
                  <a:pt x="317" y="286"/>
                </a:lnTo>
                <a:lnTo>
                  <a:pt x="322" y="212"/>
                </a:lnTo>
                <a:lnTo>
                  <a:pt x="322" y="95"/>
                </a:lnTo>
                <a:lnTo>
                  <a:pt x="328" y="53"/>
                </a:lnTo>
                <a:lnTo>
                  <a:pt x="328" y="26"/>
                </a:lnTo>
                <a:lnTo>
                  <a:pt x="333" y="21"/>
                </a:lnTo>
                <a:lnTo>
                  <a:pt x="333" y="32"/>
                </a:lnTo>
                <a:lnTo>
                  <a:pt x="338" y="63"/>
                </a:lnTo>
                <a:lnTo>
                  <a:pt x="338" y="185"/>
                </a:lnTo>
                <a:lnTo>
                  <a:pt x="343" y="265"/>
                </a:lnTo>
                <a:lnTo>
                  <a:pt x="343" y="360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13" name="Freeform 129"/>
          <p:cNvSpPr>
            <a:spLocks/>
          </p:cNvSpPr>
          <p:nvPr/>
        </p:nvSpPr>
        <p:spPr bwMode="auto">
          <a:xfrm>
            <a:off x="7342188" y="3459163"/>
            <a:ext cx="466725" cy="1200150"/>
          </a:xfrm>
          <a:custGeom>
            <a:avLst/>
            <a:gdLst>
              <a:gd name="T0" fmla="*/ 6 w 344"/>
              <a:gd name="T1" fmla="*/ 656 h 1159"/>
              <a:gd name="T2" fmla="*/ 16 w 344"/>
              <a:gd name="T3" fmla="*/ 884 h 1159"/>
              <a:gd name="T4" fmla="*/ 22 w 344"/>
              <a:gd name="T5" fmla="*/ 911 h 1159"/>
              <a:gd name="T6" fmla="*/ 32 w 344"/>
              <a:gd name="T7" fmla="*/ 604 h 1159"/>
              <a:gd name="T8" fmla="*/ 37 w 344"/>
              <a:gd name="T9" fmla="*/ 191 h 1159"/>
              <a:gd name="T10" fmla="*/ 48 w 344"/>
              <a:gd name="T11" fmla="*/ 11 h 1159"/>
              <a:gd name="T12" fmla="*/ 53 w 344"/>
              <a:gd name="T13" fmla="*/ 43 h 1159"/>
              <a:gd name="T14" fmla="*/ 58 w 344"/>
              <a:gd name="T15" fmla="*/ 387 h 1159"/>
              <a:gd name="T16" fmla="*/ 69 w 344"/>
              <a:gd name="T17" fmla="*/ 741 h 1159"/>
              <a:gd name="T18" fmla="*/ 74 w 344"/>
              <a:gd name="T19" fmla="*/ 1096 h 1159"/>
              <a:gd name="T20" fmla="*/ 85 w 344"/>
              <a:gd name="T21" fmla="*/ 1159 h 1159"/>
              <a:gd name="T22" fmla="*/ 90 w 344"/>
              <a:gd name="T23" fmla="*/ 995 h 1159"/>
              <a:gd name="T24" fmla="*/ 101 w 344"/>
              <a:gd name="T25" fmla="*/ 720 h 1159"/>
              <a:gd name="T26" fmla="*/ 106 w 344"/>
              <a:gd name="T27" fmla="*/ 535 h 1159"/>
              <a:gd name="T28" fmla="*/ 117 w 344"/>
              <a:gd name="T29" fmla="*/ 503 h 1159"/>
              <a:gd name="T30" fmla="*/ 122 w 344"/>
              <a:gd name="T31" fmla="*/ 566 h 1159"/>
              <a:gd name="T32" fmla="*/ 132 w 344"/>
              <a:gd name="T33" fmla="*/ 630 h 1159"/>
              <a:gd name="T34" fmla="*/ 143 w 344"/>
              <a:gd name="T35" fmla="*/ 635 h 1159"/>
              <a:gd name="T36" fmla="*/ 153 w 344"/>
              <a:gd name="T37" fmla="*/ 662 h 1159"/>
              <a:gd name="T38" fmla="*/ 164 w 344"/>
              <a:gd name="T39" fmla="*/ 709 h 1159"/>
              <a:gd name="T40" fmla="*/ 169 w 344"/>
              <a:gd name="T41" fmla="*/ 731 h 1159"/>
              <a:gd name="T42" fmla="*/ 180 w 344"/>
              <a:gd name="T43" fmla="*/ 614 h 1159"/>
              <a:gd name="T44" fmla="*/ 185 w 344"/>
              <a:gd name="T45" fmla="*/ 349 h 1159"/>
              <a:gd name="T46" fmla="*/ 196 w 344"/>
              <a:gd name="T47" fmla="*/ 138 h 1159"/>
              <a:gd name="T48" fmla="*/ 201 w 344"/>
              <a:gd name="T49" fmla="*/ 11 h 1159"/>
              <a:gd name="T50" fmla="*/ 212 w 344"/>
              <a:gd name="T51" fmla="*/ 111 h 1159"/>
              <a:gd name="T52" fmla="*/ 217 w 344"/>
              <a:gd name="T53" fmla="*/ 461 h 1159"/>
              <a:gd name="T54" fmla="*/ 227 w 344"/>
              <a:gd name="T55" fmla="*/ 826 h 1159"/>
              <a:gd name="T56" fmla="*/ 233 w 344"/>
              <a:gd name="T57" fmla="*/ 942 h 1159"/>
              <a:gd name="T58" fmla="*/ 238 w 344"/>
              <a:gd name="T59" fmla="*/ 858 h 1159"/>
              <a:gd name="T60" fmla="*/ 249 w 344"/>
              <a:gd name="T61" fmla="*/ 492 h 1159"/>
              <a:gd name="T62" fmla="*/ 254 w 344"/>
              <a:gd name="T63" fmla="*/ 111 h 1159"/>
              <a:gd name="T64" fmla="*/ 264 w 344"/>
              <a:gd name="T65" fmla="*/ 0 h 1159"/>
              <a:gd name="T66" fmla="*/ 270 w 344"/>
              <a:gd name="T67" fmla="*/ 185 h 1159"/>
              <a:gd name="T68" fmla="*/ 280 w 344"/>
              <a:gd name="T69" fmla="*/ 630 h 1159"/>
              <a:gd name="T70" fmla="*/ 285 w 344"/>
              <a:gd name="T71" fmla="*/ 953 h 1159"/>
              <a:gd name="T72" fmla="*/ 296 w 344"/>
              <a:gd name="T73" fmla="*/ 1159 h 1159"/>
              <a:gd name="T74" fmla="*/ 307 w 344"/>
              <a:gd name="T75" fmla="*/ 995 h 1159"/>
              <a:gd name="T76" fmla="*/ 312 w 344"/>
              <a:gd name="T77" fmla="*/ 715 h 1159"/>
              <a:gd name="T78" fmla="*/ 322 w 344"/>
              <a:gd name="T79" fmla="*/ 566 h 1159"/>
              <a:gd name="T80" fmla="*/ 333 w 344"/>
              <a:gd name="T81" fmla="*/ 519 h 1159"/>
              <a:gd name="T82" fmla="*/ 338 w 344"/>
              <a:gd name="T83" fmla="*/ 588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44" h="1159">
                <a:moveTo>
                  <a:pt x="0" y="355"/>
                </a:moveTo>
                <a:lnTo>
                  <a:pt x="6" y="455"/>
                </a:lnTo>
                <a:lnTo>
                  <a:pt x="6" y="656"/>
                </a:lnTo>
                <a:lnTo>
                  <a:pt x="11" y="746"/>
                </a:lnTo>
                <a:lnTo>
                  <a:pt x="11" y="821"/>
                </a:lnTo>
                <a:lnTo>
                  <a:pt x="16" y="884"/>
                </a:lnTo>
                <a:lnTo>
                  <a:pt x="16" y="942"/>
                </a:lnTo>
                <a:lnTo>
                  <a:pt x="22" y="937"/>
                </a:lnTo>
                <a:lnTo>
                  <a:pt x="22" y="911"/>
                </a:lnTo>
                <a:lnTo>
                  <a:pt x="27" y="858"/>
                </a:lnTo>
                <a:lnTo>
                  <a:pt x="27" y="699"/>
                </a:lnTo>
                <a:lnTo>
                  <a:pt x="32" y="604"/>
                </a:lnTo>
                <a:lnTo>
                  <a:pt x="32" y="498"/>
                </a:lnTo>
                <a:lnTo>
                  <a:pt x="37" y="387"/>
                </a:lnTo>
                <a:lnTo>
                  <a:pt x="37" y="191"/>
                </a:lnTo>
                <a:lnTo>
                  <a:pt x="43" y="111"/>
                </a:lnTo>
                <a:lnTo>
                  <a:pt x="43" y="53"/>
                </a:lnTo>
                <a:lnTo>
                  <a:pt x="48" y="11"/>
                </a:lnTo>
                <a:lnTo>
                  <a:pt x="48" y="0"/>
                </a:lnTo>
                <a:lnTo>
                  <a:pt x="48" y="11"/>
                </a:lnTo>
                <a:lnTo>
                  <a:pt x="53" y="43"/>
                </a:lnTo>
                <a:lnTo>
                  <a:pt x="53" y="101"/>
                </a:lnTo>
                <a:lnTo>
                  <a:pt x="58" y="180"/>
                </a:lnTo>
                <a:lnTo>
                  <a:pt x="58" y="387"/>
                </a:lnTo>
                <a:lnTo>
                  <a:pt x="64" y="503"/>
                </a:lnTo>
                <a:lnTo>
                  <a:pt x="64" y="625"/>
                </a:lnTo>
                <a:lnTo>
                  <a:pt x="69" y="741"/>
                </a:lnTo>
                <a:lnTo>
                  <a:pt x="69" y="852"/>
                </a:lnTo>
                <a:lnTo>
                  <a:pt x="74" y="948"/>
                </a:lnTo>
                <a:lnTo>
                  <a:pt x="74" y="1096"/>
                </a:lnTo>
                <a:lnTo>
                  <a:pt x="80" y="1138"/>
                </a:lnTo>
                <a:lnTo>
                  <a:pt x="80" y="1159"/>
                </a:lnTo>
                <a:lnTo>
                  <a:pt x="85" y="1159"/>
                </a:lnTo>
                <a:lnTo>
                  <a:pt x="85" y="1106"/>
                </a:lnTo>
                <a:lnTo>
                  <a:pt x="90" y="1059"/>
                </a:lnTo>
                <a:lnTo>
                  <a:pt x="90" y="995"/>
                </a:lnTo>
                <a:lnTo>
                  <a:pt x="95" y="926"/>
                </a:lnTo>
                <a:lnTo>
                  <a:pt x="95" y="783"/>
                </a:lnTo>
                <a:lnTo>
                  <a:pt x="101" y="720"/>
                </a:lnTo>
                <a:lnTo>
                  <a:pt x="101" y="656"/>
                </a:lnTo>
                <a:lnTo>
                  <a:pt x="106" y="604"/>
                </a:lnTo>
                <a:lnTo>
                  <a:pt x="106" y="535"/>
                </a:lnTo>
                <a:lnTo>
                  <a:pt x="111" y="514"/>
                </a:lnTo>
                <a:lnTo>
                  <a:pt x="111" y="503"/>
                </a:lnTo>
                <a:lnTo>
                  <a:pt x="117" y="503"/>
                </a:lnTo>
                <a:lnTo>
                  <a:pt x="117" y="529"/>
                </a:lnTo>
                <a:lnTo>
                  <a:pt x="122" y="545"/>
                </a:lnTo>
                <a:lnTo>
                  <a:pt x="122" y="566"/>
                </a:lnTo>
                <a:lnTo>
                  <a:pt x="127" y="582"/>
                </a:lnTo>
                <a:lnTo>
                  <a:pt x="127" y="619"/>
                </a:lnTo>
                <a:lnTo>
                  <a:pt x="132" y="630"/>
                </a:lnTo>
                <a:lnTo>
                  <a:pt x="132" y="635"/>
                </a:lnTo>
                <a:lnTo>
                  <a:pt x="148" y="635"/>
                </a:lnTo>
                <a:lnTo>
                  <a:pt x="143" y="635"/>
                </a:lnTo>
                <a:lnTo>
                  <a:pt x="148" y="635"/>
                </a:lnTo>
                <a:lnTo>
                  <a:pt x="153" y="641"/>
                </a:lnTo>
                <a:lnTo>
                  <a:pt x="153" y="662"/>
                </a:lnTo>
                <a:lnTo>
                  <a:pt x="159" y="678"/>
                </a:lnTo>
                <a:lnTo>
                  <a:pt x="159" y="694"/>
                </a:lnTo>
                <a:lnTo>
                  <a:pt x="164" y="709"/>
                </a:lnTo>
                <a:lnTo>
                  <a:pt x="164" y="731"/>
                </a:lnTo>
                <a:lnTo>
                  <a:pt x="169" y="736"/>
                </a:lnTo>
                <a:lnTo>
                  <a:pt x="169" y="731"/>
                </a:lnTo>
                <a:lnTo>
                  <a:pt x="175" y="720"/>
                </a:lnTo>
                <a:lnTo>
                  <a:pt x="175" y="662"/>
                </a:lnTo>
                <a:lnTo>
                  <a:pt x="180" y="614"/>
                </a:lnTo>
                <a:lnTo>
                  <a:pt x="180" y="561"/>
                </a:lnTo>
                <a:lnTo>
                  <a:pt x="185" y="498"/>
                </a:lnTo>
                <a:lnTo>
                  <a:pt x="185" y="349"/>
                </a:lnTo>
                <a:lnTo>
                  <a:pt x="190" y="275"/>
                </a:lnTo>
                <a:lnTo>
                  <a:pt x="190" y="207"/>
                </a:lnTo>
                <a:lnTo>
                  <a:pt x="196" y="138"/>
                </a:lnTo>
                <a:lnTo>
                  <a:pt x="196" y="43"/>
                </a:lnTo>
                <a:lnTo>
                  <a:pt x="201" y="21"/>
                </a:lnTo>
                <a:lnTo>
                  <a:pt x="201" y="11"/>
                </a:lnTo>
                <a:lnTo>
                  <a:pt x="206" y="27"/>
                </a:lnTo>
                <a:lnTo>
                  <a:pt x="206" y="58"/>
                </a:lnTo>
                <a:lnTo>
                  <a:pt x="212" y="111"/>
                </a:lnTo>
                <a:lnTo>
                  <a:pt x="212" y="265"/>
                </a:lnTo>
                <a:lnTo>
                  <a:pt x="217" y="360"/>
                </a:lnTo>
                <a:lnTo>
                  <a:pt x="217" y="461"/>
                </a:lnTo>
                <a:lnTo>
                  <a:pt x="222" y="561"/>
                </a:lnTo>
                <a:lnTo>
                  <a:pt x="222" y="752"/>
                </a:lnTo>
                <a:lnTo>
                  <a:pt x="227" y="826"/>
                </a:lnTo>
                <a:lnTo>
                  <a:pt x="227" y="884"/>
                </a:lnTo>
                <a:lnTo>
                  <a:pt x="233" y="926"/>
                </a:lnTo>
                <a:lnTo>
                  <a:pt x="233" y="942"/>
                </a:lnTo>
                <a:lnTo>
                  <a:pt x="233" y="937"/>
                </a:lnTo>
                <a:lnTo>
                  <a:pt x="238" y="911"/>
                </a:lnTo>
                <a:lnTo>
                  <a:pt x="238" y="858"/>
                </a:lnTo>
                <a:lnTo>
                  <a:pt x="243" y="783"/>
                </a:lnTo>
                <a:lnTo>
                  <a:pt x="243" y="598"/>
                </a:lnTo>
                <a:lnTo>
                  <a:pt x="249" y="492"/>
                </a:lnTo>
                <a:lnTo>
                  <a:pt x="249" y="387"/>
                </a:lnTo>
                <a:lnTo>
                  <a:pt x="254" y="281"/>
                </a:lnTo>
                <a:lnTo>
                  <a:pt x="254" y="111"/>
                </a:lnTo>
                <a:lnTo>
                  <a:pt x="259" y="48"/>
                </a:lnTo>
                <a:lnTo>
                  <a:pt x="259" y="11"/>
                </a:lnTo>
                <a:lnTo>
                  <a:pt x="264" y="0"/>
                </a:lnTo>
                <a:lnTo>
                  <a:pt x="264" y="48"/>
                </a:lnTo>
                <a:lnTo>
                  <a:pt x="270" y="106"/>
                </a:lnTo>
                <a:lnTo>
                  <a:pt x="270" y="185"/>
                </a:lnTo>
                <a:lnTo>
                  <a:pt x="275" y="281"/>
                </a:lnTo>
                <a:lnTo>
                  <a:pt x="275" y="508"/>
                </a:lnTo>
                <a:lnTo>
                  <a:pt x="280" y="630"/>
                </a:lnTo>
                <a:lnTo>
                  <a:pt x="280" y="746"/>
                </a:lnTo>
                <a:lnTo>
                  <a:pt x="285" y="852"/>
                </a:lnTo>
                <a:lnTo>
                  <a:pt x="285" y="953"/>
                </a:lnTo>
                <a:lnTo>
                  <a:pt x="291" y="1032"/>
                </a:lnTo>
                <a:lnTo>
                  <a:pt x="291" y="1138"/>
                </a:lnTo>
                <a:lnTo>
                  <a:pt x="296" y="1159"/>
                </a:lnTo>
                <a:lnTo>
                  <a:pt x="301" y="1138"/>
                </a:lnTo>
                <a:lnTo>
                  <a:pt x="301" y="1053"/>
                </a:lnTo>
                <a:lnTo>
                  <a:pt x="307" y="995"/>
                </a:lnTo>
                <a:lnTo>
                  <a:pt x="307" y="926"/>
                </a:lnTo>
                <a:lnTo>
                  <a:pt x="312" y="852"/>
                </a:lnTo>
                <a:lnTo>
                  <a:pt x="312" y="715"/>
                </a:lnTo>
                <a:lnTo>
                  <a:pt x="317" y="656"/>
                </a:lnTo>
                <a:lnTo>
                  <a:pt x="317" y="604"/>
                </a:lnTo>
                <a:lnTo>
                  <a:pt x="322" y="566"/>
                </a:lnTo>
                <a:lnTo>
                  <a:pt x="322" y="514"/>
                </a:lnTo>
                <a:lnTo>
                  <a:pt x="328" y="508"/>
                </a:lnTo>
                <a:lnTo>
                  <a:pt x="333" y="519"/>
                </a:lnTo>
                <a:lnTo>
                  <a:pt x="333" y="551"/>
                </a:lnTo>
                <a:lnTo>
                  <a:pt x="338" y="566"/>
                </a:lnTo>
                <a:lnTo>
                  <a:pt x="338" y="588"/>
                </a:lnTo>
                <a:lnTo>
                  <a:pt x="344" y="604"/>
                </a:lnTo>
                <a:lnTo>
                  <a:pt x="344" y="630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14" name="Freeform 130"/>
          <p:cNvSpPr>
            <a:spLocks/>
          </p:cNvSpPr>
          <p:nvPr/>
        </p:nvSpPr>
        <p:spPr bwMode="auto">
          <a:xfrm>
            <a:off x="7808913" y="3454400"/>
            <a:ext cx="471487" cy="1204913"/>
          </a:xfrm>
          <a:custGeom>
            <a:avLst/>
            <a:gdLst>
              <a:gd name="T0" fmla="*/ 5 w 348"/>
              <a:gd name="T1" fmla="*/ 646 h 1164"/>
              <a:gd name="T2" fmla="*/ 21 w 348"/>
              <a:gd name="T3" fmla="*/ 646 h 1164"/>
              <a:gd name="T4" fmla="*/ 31 w 348"/>
              <a:gd name="T5" fmla="*/ 699 h 1164"/>
              <a:gd name="T6" fmla="*/ 37 w 348"/>
              <a:gd name="T7" fmla="*/ 746 h 1164"/>
              <a:gd name="T8" fmla="*/ 47 w 348"/>
              <a:gd name="T9" fmla="*/ 704 h 1164"/>
              <a:gd name="T10" fmla="*/ 52 w 348"/>
              <a:gd name="T11" fmla="*/ 503 h 1164"/>
              <a:gd name="T12" fmla="*/ 63 w 348"/>
              <a:gd name="T13" fmla="*/ 206 h 1164"/>
              <a:gd name="T14" fmla="*/ 68 w 348"/>
              <a:gd name="T15" fmla="*/ 21 h 1164"/>
              <a:gd name="T16" fmla="*/ 79 w 348"/>
              <a:gd name="T17" fmla="*/ 63 h 1164"/>
              <a:gd name="T18" fmla="*/ 84 w 348"/>
              <a:gd name="T19" fmla="*/ 365 h 1164"/>
              <a:gd name="T20" fmla="*/ 95 w 348"/>
              <a:gd name="T21" fmla="*/ 667 h 1164"/>
              <a:gd name="T22" fmla="*/ 100 w 348"/>
              <a:gd name="T23" fmla="*/ 931 h 1164"/>
              <a:gd name="T24" fmla="*/ 110 w 348"/>
              <a:gd name="T25" fmla="*/ 863 h 1164"/>
              <a:gd name="T26" fmla="*/ 116 w 348"/>
              <a:gd name="T27" fmla="*/ 492 h 1164"/>
              <a:gd name="T28" fmla="*/ 126 w 348"/>
              <a:gd name="T29" fmla="*/ 190 h 1164"/>
              <a:gd name="T30" fmla="*/ 132 w 348"/>
              <a:gd name="T31" fmla="*/ 0 h 1164"/>
              <a:gd name="T32" fmla="*/ 142 w 348"/>
              <a:gd name="T33" fmla="*/ 190 h 1164"/>
              <a:gd name="T34" fmla="*/ 147 w 348"/>
              <a:gd name="T35" fmla="*/ 513 h 1164"/>
              <a:gd name="T36" fmla="*/ 158 w 348"/>
              <a:gd name="T37" fmla="*/ 958 h 1164"/>
              <a:gd name="T38" fmla="*/ 163 w 348"/>
              <a:gd name="T39" fmla="*/ 1164 h 1164"/>
              <a:gd name="T40" fmla="*/ 174 w 348"/>
              <a:gd name="T41" fmla="*/ 1106 h 1164"/>
              <a:gd name="T42" fmla="*/ 179 w 348"/>
              <a:gd name="T43" fmla="*/ 857 h 1164"/>
              <a:gd name="T44" fmla="*/ 190 w 348"/>
              <a:gd name="T45" fmla="*/ 609 h 1164"/>
              <a:gd name="T46" fmla="*/ 195 w 348"/>
              <a:gd name="T47" fmla="*/ 513 h 1164"/>
              <a:gd name="T48" fmla="*/ 205 w 348"/>
              <a:gd name="T49" fmla="*/ 540 h 1164"/>
              <a:gd name="T50" fmla="*/ 211 w 348"/>
              <a:gd name="T51" fmla="*/ 609 h 1164"/>
              <a:gd name="T52" fmla="*/ 221 w 348"/>
              <a:gd name="T53" fmla="*/ 640 h 1164"/>
              <a:gd name="T54" fmla="*/ 237 w 348"/>
              <a:gd name="T55" fmla="*/ 646 h 1164"/>
              <a:gd name="T56" fmla="*/ 242 w 348"/>
              <a:gd name="T57" fmla="*/ 699 h 1164"/>
              <a:gd name="T58" fmla="*/ 253 w 348"/>
              <a:gd name="T59" fmla="*/ 741 h 1164"/>
              <a:gd name="T60" fmla="*/ 258 w 348"/>
              <a:gd name="T61" fmla="*/ 730 h 1164"/>
              <a:gd name="T62" fmla="*/ 264 w 348"/>
              <a:gd name="T63" fmla="*/ 571 h 1164"/>
              <a:gd name="T64" fmla="*/ 274 w 348"/>
              <a:gd name="T65" fmla="*/ 354 h 1164"/>
              <a:gd name="T66" fmla="*/ 279 w 348"/>
              <a:gd name="T67" fmla="*/ 85 h 1164"/>
              <a:gd name="T68" fmla="*/ 290 w 348"/>
              <a:gd name="T69" fmla="*/ 26 h 1164"/>
              <a:gd name="T70" fmla="*/ 295 w 348"/>
              <a:gd name="T71" fmla="*/ 185 h 1164"/>
              <a:gd name="T72" fmla="*/ 306 w 348"/>
              <a:gd name="T73" fmla="*/ 566 h 1164"/>
              <a:gd name="T74" fmla="*/ 311 w 348"/>
              <a:gd name="T75" fmla="*/ 894 h 1164"/>
              <a:gd name="T76" fmla="*/ 322 w 348"/>
              <a:gd name="T77" fmla="*/ 947 h 1164"/>
              <a:gd name="T78" fmla="*/ 327 w 348"/>
              <a:gd name="T79" fmla="*/ 699 h 1164"/>
              <a:gd name="T80" fmla="*/ 337 w 348"/>
              <a:gd name="T81" fmla="*/ 280 h 1164"/>
              <a:gd name="T82" fmla="*/ 343 w 348"/>
              <a:gd name="T83" fmla="*/ 10 h 1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48" h="1164">
                <a:moveTo>
                  <a:pt x="0" y="635"/>
                </a:moveTo>
                <a:lnTo>
                  <a:pt x="10" y="646"/>
                </a:lnTo>
                <a:lnTo>
                  <a:pt x="5" y="646"/>
                </a:lnTo>
                <a:lnTo>
                  <a:pt x="10" y="640"/>
                </a:lnTo>
                <a:lnTo>
                  <a:pt x="15" y="640"/>
                </a:lnTo>
                <a:lnTo>
                  <a:pt x="21" y="646"/>
                </a:lnTo>
                <a:lnTo>
                  <a:pt x="26" y="656"/>
                </a:lnTo>
                <a:lnTo>
                  <a:pt x="26" y="683"/>
                </a:lnTo>
                <a:lnTo>
                  <a:pt x="31" y="699"/>
                </a:lnTo>
                <a:lnTo>
                  <a:pt x="31" y="714"/>
                </a:lnTo>
                <a:lnTo>
                  <a:pt x="37" y="730"/>
                </a:lnTo>
                <a:lnTo>
                  <a:pt x="37" y="746"/>
                </a:lnTo>
                <a:lnTo>
                  <a:pt x="42" y="741"/>
                </a:lnTo>
                <a:lnTo>
                  <a:pt x="42" y="730"/>
                </a:lnTo>
                <a:lnTo>
                  <a:pt x="47" y="704"/>
                </a:lnTo>
                <a:lnTo>
                  <a:pt x="47" y="624"/>
                </a:lnTo>
                <a:lnTo>
                  <a:pt x="52" y="566"/>
                </a:lnTo>
                <a:lnTo>
                  <a:pt x="52" y="503"/>
                </a:lnTo>
                <a:lnTo>
                  <a:pt x="58" y="429"/>
                </a:lnTo>
                <a:lnTo>
                  <a:pt x="58" y="280"/>
                </a:lnTo>
                <a:lnTo>
                  <a:pt x="63" y="206"/>
                </a:lnTo>
                <a:lnTo>
                  <a:pt x="63" y="143"/>
                </a:lnTo>
                <a:lnTo>
                  <a:pt x="68" y="85"/>
                </a:lnTo>
                <a:lnTo>
                  <a:pt x="68" y="21"/>
                </a:lnTo>
                <a:lnTo>
                  <a:pt x="73" y="16"/>
                </a:lnTo>
                <a:lnTo>
                  <a:pt x="73" y="26"/>
                </a:lnTo>
                <a:lnTo>
                  <a:pt x="79" y="63"/>
                </a:lnTo>
                <a:lnTo>
                  <a:pt x="79" y="116"/>
                </a:lnTo>
                <a:lnTo>
                  <a:pt x="84" y="185"/>
                </a:lnTo>
                <a:lnTo>
                  <a:pt x="84" y="365"/>
                </a:lnTo>
                <a:lnTo>
                  <a:pt x="89" y="466"/>
                </a:lnTo>
                <a:lnTo>
                  <a:pt x="89" y="566"/>
                </a:lnTo>
                <a:lnTo>
                  <a:pt x="95" y="667"/>
                </a:lnTo>
                <a:lnTo>
                  <a:pt x="95" y="836"/>
                </a:lnTo>
                <a:lnTo>
                  <a:pt x="100" y="894"/>
                </a:lnTo>
                <a:lnTo>
                  <a:pt x="100" y="931"/>
                </a:lnTo>
                <a:lnTo>
                  <a:pt x="105" y="953"/>
                </a:lnTo>
                <a:lnTo>
                  <a:pt x="105" y="916"/>
                </a:lnTo>
                <a:lnTo>
                  <a:pt x="110" y="863"/>
                </a:lnTo>
                <a:lnTo>
                  <a:pt x="110" y="788"/>
                </a:lnTo>
                <a:lnTo>
                  <a:pt x="116" y="699"/>
                </a:lnTo>
                <a:lnTo>
                  <a:pt x="116" y="492"/>
                </a:lnTo>
                <a:lnTo>
                  <a:pt x="121" y="386"/>
                </a:lnTo>
                <a:lnTo>
                  <a:pt x="121" y="280"/>
                </a:lnTo>
                <a:lnTo>
                  <a:pt x="126" y="190"/>
                </a:lnTo>
                <a:lnTo>
                  <a:pt x="126" y="53"/>
                </a:lnTo>
                <a:lnTo>
                  <a:pt x="132" y="16"/>
                </a:lnTo>
                <a:lnTo>
                  <a:pt x="132" y="0"/>
                </a:lnTo>
                <a:lnTo>
                  <a:pt x="137" y="10"/>
                </a:lnTo>
                <a:lnTo>
                  <a:pt x="137" y="111"/>
                </a:lnTo>
                <a:lnTo>
                  <a:pt x="142" y="190"/>
                </a:lnTo>
                <a:lnTo>
                  <a:pt x="142" y="286"/>
                </a:lnTo>
                <a:lnTo>
                  <a:pt x="147" y="397"/>
                </a:lnTo>
                <a:lnTo>
                  <a:pt x="147" y="513"/>
                </a:lnTo>
                <a:lnTo>
                  <a:pt x="153" y="635"/>
                </a:lnTo>
                <a:lnTo>
                  <a:pt x="153" y="863"/>
                </a:lnTo>
                <a:lnTo>
                  <a:pt x="158" y="958"/>
                </a:lnTo>
                <a:lnTo>
                  <a:pt x="158" y="1037"/>
                </a:lnTo>
                <a:lnTo>
                  <a:pt x="163" y="1101"/>
                </a:lnTo>
                <a:lnTo>
                  <a:pt x="163" y="1164"/>
                </a:lnTo>
                <a:lnTo>
                  <a:pt x="169" y="1164"/>
                </a:lnTo>
                <a:lnTo>
                  <a:pt x="169" y="1143"/>
                </a:lnTo>
                <a:lnTo>
                  <a:pt x="174" y="1106"/>
                </a:lnTo>
                <a:lnTo>
                  <a:pt x="174" y="995"/>
                </a:lnTo>
                <a:lnTo>
                  <a:pt x="179" y="926"/>
                </a:lnTo>
                <a:lnTo>
                  <a:pt x="179" y="857"/>
                </a:lnTo>
                <a:lnTo>
                  <a:pt x="184" y="783"/>
                </a:lnTo>
                <a:lnTo>
                  <a:pt x="184" y="661"/>
                </a:lnTo>
                <a:lnTo>
                  <a:pt x="190" y="609"/>
                </a:lnTo>
                <a:lnTo>
                  <a:pt x="190" y="566"/>
                </a:lnTo>
                <a:lnTo>
                  <a:pt x="195" y="540"/>
                </a:lnTo>
                <a:lnTo>
                  <a:pt x="195" y="513"/>
                </a:lnTo>
                <a:lnTo>
                  <a:pt x="200" y="513"/>
                </a:lnTo>
                <a:lnTo>
                  <a:pt x="200" y="524"/>
                </a:lnTo>
                <a:lnTo>
                  <a:pt x="205" y="540"/>
                </a:lnTo>
                <a:lnTo>
                  <a:pt x="205" y="577"/>
                </a:lnTo>
                <a:lnTo>
                  <a:pt x="211" y="593"/>
                </a:lnTo>
                <a:lnTo>
                  <a:pt x="211" y="609"/>
                </a:lnTo>
                <a:lnTo>
                  <a:pt x="216" y="624"/>
                </a:lnTo>
                <a:lnTo>
                  <a:pt x="216" y="640"/>
                </a:lnTo>
                <a:lnTo>
                  <a:pt x="221" y="640"/>
                </a:lnTo>
                <a:lnTo>
                  <a:pt x="227" y="640"/>
                </a:lnTo>
                <a:lnTo>
                  <a:pt x="232" y="640"/>
                </a:lnTo>
                <a:lnTo>
                  <a:pt x="237" y="646"/>
                </a:lnTo>
                <a:lnTo>
                  <a:pt x="237" y="651"/>
                </a:lnTo>
                <a:lnTo>
                  <a:pt x="242" y="667"/>
                </a:lnTo>
                <a:lnTo>
                  <a:pt x="242" y="699"/>
                </a:lnTo>
                <a:lnTo>
                  <a:pt x="248" y="714"/>
                </a:lnTo>
                <a:lnTo>
                  <a:pt x="248" y="730"/>
                </a:lnTo>
                <a:lnTo>
                  <a:pt x="253" y="741"/>
                </a:lnTo>
                <a:lnTo>
                  <a:pt x="253" y="746"/>
                </a:lnTo>
                <a:lnTo>
                  <a:pt x="253" y="741"/>
                </a:lnTo>
                <a:lnTo>
                  <a:pt x="258" y="730"/>
                </a:lnTo>
                <a:lnTo>
                  <a:pt x="258" y="709"/>
                </a:lnTo>
                <a:lnTo>
                  <a:pt x="264" y="672"/>
                </a:lnTo>
                <a:lnTo>
                  <a:pt x="264" y="571"/>
                </a:lnTo>
                <a:lnTo>
                  <a:pt x="269" y="503"/>
                </a:lnTo>
                <a:lnTo>
                  <a:pt x="269" y="434"/>
                </a:lnTo>
                <a:lnTo>
                  <a:pt x="274" y="354"/>
                </a:lnTo>
                <a:lnTo>
                  <a:pt x="274" y="206"/>
                </a:lnTo>
                <a:lnTo>
                  <a:pt x="279" y="143"/>
                </a:lnTo>
                <a:lnTo>
                  <a:pt x="279" y="85"/>
                </a:lnTo>
                <a:lnTo>
                  <a:pt x="285" y="42"/>
                </a:lnTo>
                <a:lnTo>
                  <a:pt x="285" y="10"/>
                </a:lnTo>
                <a:lnTo>
                  <a:pt x="290" y="26"/>
                </a:lnTo>
                <a:lnTo>
                  <a:pt x="290" y="58"/>
                </a:lnTo>
                <a:lnTo>
                  <a:pt x="295" y="111"/>
                </a:lnTo>
                <a:lnTo>
                  <a:pt x="295" y="185"/>
                </a:lnTo>
                <a:lnTo>
                  <a:pt x="301" y="270"/>
                </a:lnTo>
                <a:lnTo>
                  <a:pt x="301" y="466"/>
                </a:lnTo>
                <a:lnTo>
                  <a:pt x="306" y="566"/>
                </a:lnTo>
                <a:lnTo>
                  <a:pt x="306" y="667"/>
                </a:lnTo>
                <a:lnTo>
                  <a:pt x="311" y="757"/>
                </a:lnTo>
                <a:lnTo>
                  <a:pt x="311" y="894"/>
                </a:lnTo>
                <a:lnTo>
                  <a:pt x="316" y="937"/>
                </a:lnTo>
                <a:lnTo>
                  <a:pt x="316" y="953"/>
                </a:lnTo>
                <a:lnTo>
                  <a:pt x="322" y="947"/>
                </a:lnTo>
                <a:lnTo>
                  <a:pt x="322" y="863"/>
                </a:lnTo>
                <a:lnTo>
                  <a:pt x="327" y="788"/>
                </a:lnTo>
                <a:lnTo>
                  <a:pt x="327" y="699"/>
                </a:lnTo>
                <a:lnTo>
                  <a:pt x="332" y="598"/>
                </a:lnTo>
                <a:lnTo>
                  <a:pt x="332" y="386"/>
                </a:lnTo>
                <a:lnTo>
                  <a:pt x="337" y="280"/>
                </a:lnTo>
                <a:lnTo>
                  <a:pt x="337" y="185"/>
                </a:lnTo>
                <a:lnTo>
                  <a:pt x="343" y="111"/>
                </a:lnTo>
                <a:lnTo>
                  <a:pt x="343" y="10"/>
                </a:lnTo>
                <a:lnTo>
                  <a:pt x="348" y="0"/>
                </a:lnTo>
                <a:lnTo>
                  <a:pt x="348" y="10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15" name="Freeform 131"/>
          <p:cNvSpPr>
            <a:spLocks/>
          </p:cNvSpPr>
          <p:nvPr/>
        </p:nvSpPr>
        <p:spPr bwMode="auto">
          <a:xfrm>
            <a:off x="8280400" y="3454400"/>
            <a:ext cx="473075" cy="1204913"/>
          </a:xfrm>
          <a:custGeom>
            <a:avLst/>
            <a:gdLst>
              <a:gd name="T0" fmla="*/ 5 w 348"/>
              <a:gd name="T1" fmla="*/ 190 h 1164"/>
              <a:gd name="T2" fmla="*/ 16 w 348"/>
              <a:gd name="T3" fmla="*/ 519 h 1164"/>
              <a:gd name="T4" fmla="*/ 21 w 348"/>
              <a:gd name="T5" fmla="*/ 958 h 1164"/>
              <a:gd name="T6" fmla="*/ 32 w 348"/>
              <a:gd name="T7" fmla="*/ 1143 h 1164"/>
              <a:gd name="T8" fmla="*/ 37 w 348"/>
              <a:gd name="T9" fmla="*/ 1106 h 1164"/>
              <a:gd name="T10" fmla="*/ 48 w 348"/>
              <a:gd name="T11" fmla="*/ 852 h 1164"/>
              <a:gd name="T12" fmla="*/ 53 w 348"/>
              <a:gd name="T13" fmla="*/ 609 h 1164"/>
              <a:gd name="T14" fmla="*/ 63 w 348"/>
              <a:gd name="T15" fmla="*/ 519 h 1164"/>
              <a:gd name="T16" fmla="*/ 69 w 348"/>
              <a:gd name="T17" fmla="*/ 540 h 1164"/>
              <a:gd name="T18" fmla="*/ 79 w 348"/>
              <a:gd name="T19" fmla="*/ 614 h 1164"/>
              <a:gd name="T20" fmla="*/ 85 w 348"/>
              <a:gd name="T21" fmla="*/ 640 h 1164"/>
              <a:gd name="T22" fmla="*/ 100 w 348"/>
              <a:gd name="T23" fmla="*/ 640 h 1164"/>
              <a:gd name="T24" fmla="*/ 111 w 348"/>
              <a:gd name="T25" fmla="*/ 683 h 1164"/>
              <a:gd name="T26" fmla="*/ 116 w 348"/>
              <a:gd name="T27" fmla="*/ 741 h 1164"/>
              <a:gd name="T28" fmla="*/ 127 w 348"/>
              <a:gd name="T29" fmla="*/ 709 h 1164"/>
              <a:gd name="T30" fmla="*/ 132 w 348"/>
              <a:gd name="T31" fmla="*/ 508 h 1164"/>
              <a:gd name="T32" fmla="*/ 143 w 348"/>
              <a:gd name="T33" fmla="*/ 280 h 1164"/>
              <a:gd name="T34" fmla="*/ 148 w 348"/>
              <a:gd name="T35" fmla="*/ 42 h 1164"/>
              <a:gd name="T36" fmla="*/ 153 w 348"/>
              <a:gd name="T37" fmla="*/ 26 h 1164"/>
              <a:gd name="T38" fmla="*/ 164 w 348"/>
              <a:gd name="T39" fmla="*/ 180 h 1164"/>
              <a:gd name="T40" fmla="*/ 169 w 348"/>
              <a:gd name="T41" fmla="*/ 566 h 1164"/>
              <a:gd name="T42" fmla="*/ 180 w 348"/>
              <a:gd name="T43" fmla="*/ 836 h 1164"/>
              <a:gd name="T44" fmla="*/ 185 w 348"/>
              <a:gd name="T45" fmla="*/ 947 h 1164"/>
              <a:gd name="T46" fmla="*/ 195 w 348"/>
              <a:gd name="T47" fmla="*/ 699 h 1164"/>
              <a:gd name="T48" fmla="*/ 201 w 348"/>
              <a:gd name="T49" fmla="*/ 280 h 1164"/>
              <a:gd name="T50" fmla="*/ 211 w 348"/>
              <a:gd name="T51" fmla="*/ 48 h 1164"/>
              <a:gd name="T52" fmla="*/ 217 w 348"/>
              <a:gd name="T53" fmla="*/ 48 h 1164"/>
              <a:gd name="T54" fmla="*/ 227 w 348"/>
              <a:gd name="T55" fmla="*/ 397 h 1164"/>
              <a:gd name="T56" fmla="*/ 232 w 348"/>
              <a:gd name="T57" fmla="*/ 751 h 1164"/>
              <a:gd name="T58" fmla="*/ 243 w 348"/>
              <a:gd name="T59" fmla="*/ 1101 h 1164"/>
              <a:gd name="T60" fmla="*/ 248 w 348"/>
              <a:gd name="T61" fmla="*/ 1143 h 1164"/>
              <a:gd name="T62" fmla="*/ 259 w 348"/>
              <a:gd name="T63" fmla="*/ 995 h 1164"/>
              <a:gd name="T64" fmla="*/ 264 w 348"/>
              <a:gd name="T65" fmla="*/ 714 h 1164"/>
              <a:gd name="T66" fmla="*/ 275 w 348"/>
              <a:gd name="T67" fmla="*/ 540 h 1164"/>
              <a:gd name="T68" fmla="*/ 280 w 348"/>
              <a:gd name="T69" fmla="*/ 524 h 1164"/>
              <a:gd name="T70" fmla="*/ 290 w 348"/>
              <a:gd name="T71" fmla="*/ 577 h 1164"/>
              <a:gd name="T72" fmla="*/ 296 w 348"/>
              <a:gd name="T73" fmla="*/ 635 h 1164"/>
              <a:gd name="T74" fmla="*/ 306 w 348"/>
              <a:gd name="T75" fmla="*/ 640 h 1164"/>
              <a:gd name="T76" fmla="*/ 317 w 348"/>
              <a:gd name="T77" fmla="*/ 651 h 1164"/>
              <a:gd name="T78" fmla="*/ 327 w 348"/>
              <a:gd name="T79" fmla="*/ 699 h 1164"/>
              <a:gd name="T80" fmla="*/ 333 w 348"/>
              <a:gd name="T81" fmla="*/ 746 h 1164"/>
              <a:gd name="T82" fmla="*/ 343 w 348"/>
              <a:gd name="T83" fmla="*/ 672 h 1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48" h="1164">
                <a:moveTo>
                  <a:pt x="0" y="10"/>
                </a:moveTo>
                <a:lnTo>
                  <a:pt x="5" y="48"/>
                </a:lnTo>
                <a:lnTo>
                  <a:pt x="5" y="190"/>
                </a:lnTo>
                <a:lnTo>
                  <a:pt x="11" y="286"/>
                </a:lnTo>
                <a:lnTo>
                  <a:pt x="11" y="397"/>
                </a:lnTo>
                <a:lnTo>
                  <a:pt x="16" y="519"/>
                </a:lnTo>
                <a:lnTo>
                  <a:pt x="16" y="635"/>
                </a:lnTo>
                <a:lnTo>
                  <a:pt x="21" y="751"/>
                </a:lnTo>
                <a:lnTo>
                  <a:pt x="21" y="958"/>
                </a:lnTo>
                <a:lnTo>
                  <a:pt x="26" y="1037"/>
                </a:lnTo>
                <a:lnTo>
                  <a:pt x="26" y="1101"/>
                </a:lnTo>
                <a:lnTo>
                  <a:pt x="32" y="1143"/>
                </a:lnTo>
                <a:lnTo>
                  <a:pt x="32" y="1164"/>
                </a:lnTo>
                <a:lnTo>
                  <a:pt x="37" y="1143"/>
                </a:lnTo>
                <a:lnTo>
                  <a:pt x="37" y="1106"/>
                </a:lnTo>
                <a:lnTo>
                  <a:pt x="42" y="1053"/>
                </a:lnTo>
                <a:lnTo>
                  <a:pt x="42" y="926"/>
                </a:lnTo>
                <a:lnTo>
                  <a:pt x="48" y="852"/>
                </a:lnTo>
                <a:lnTo>
                  <a:pt x="48" y="783"/>
                </a:lnTo>
                <a:lnTo>
                  <a:pt x="53" y="720"/>
                </a:lnTo>
                <a:lnTo>
                  <a:pt x="53" y="609"/>
                </a:lnTo>
                <a:lnTo>
                  <a:pt x="58" y="566"/>
                </a:lnTo>
                <a:lnTo>
                  <a:pt x="58" y="540"/>
                </a:lnTo>
                <a:lnTo>
                  <a:pt x="63" y="519"/>
                </a:lnTo>
                <a:lnTo>
                  <a:pt x="63" y="513"/>
                </a:lnTo>
                <a:lnTo>
                  <a:pt x="69" y="524"/>
                </a:lnTo>
                <a:lnTo>
                  <a:pt x="69" y="540"/>
                </a:lnTo>
                <a:lnTo>
                  <a:pt x="74" y="556"/>
                </a:lnTo>
                <a:lnTo>
                  <a:pt x="74" y="598"/>
                </a:lnTo>
                <a:lnTo>
                  <a:pt x="79" y="614"/>
                </a:lnTo>
                <a:lnTo>
                  <a:pt x="79" y="624"/>
                </a:lnTo>
                <a:lnTo>
                  <a:pt x="85" y="635"/>
                </a:lnTo>
                <a:lnTo>
                  <a:pt x="85" y="640"/>
                </a:lnTo>
                <a:lnTo>
                  <a:pt x="95" y="640"/>
                </a:lnTo>
                <a:lnTo>
                  <a:pt x="95" y="635"/>
                </a:lnTo>
                <a:lnTo>
                  <a:pt x="100" y="640"/>
                </a:lnTo>
                <a:lnTo>
                  <a:pt x="106" y="651"/>
                </a:lnTo>
                <a:lnTo>
                  <a:pt x="106" y="667"/>
                </a:lnTo>
                <a:lnTo>
                  <a:pt x="111" y="683"/>
                </a:lnTo>
                <a:lnTo>
                  <a:pt x="111" y="714"/>
                </a:lnTo>
                <a:lnTo>
                  <a:pt x="116" y="730"/>
                </a:lnTo>
                <a:lnTo>
                  <a:pt x="116" y="741"/>
                </a:lnTo>
                <a:lnTo>
                  <a:pt x="121" y="746"/>
                </a:lnTo>
                <a:lnTo>
                  <a:pt x="121" y="730"/>
                </a:lnTo>
                <a:lnTo>
                  <a:pt x="127" y="709"/>
                </a:lnTo>
                <a:lnTo>
                  <a:pt x="127" y="672"/>
                </a:lnTo>
                <a:lnTo>
                  <a:pt x="132" y="630"/>
                </a:lnTo>
                <a:lnTo>
                  <a:pt x="132" y="508"/>
                </a:lnTo>
                <a:lnTo>
                  <a:pt x="137" y="434"/>
                </a:lnTo>
                <a:lnTo>
                  <a:pt x="137" y="360"/>
                </a:lnTo>
                <a:lnTo>
                  <a:pt x="143" y="280"/>
                </a:lnTo>
                <a:lnTo>
                  <a:pt x="143" y="143"/>
                </a:lnTo>
                <a:lnTo>
                  <a:pt x="148" y="85"/>
                </a:lnTo>
                <a:lnTo>
                  <a:pt x="148" y="42"/>
                </a:lnTo>
                <a:lnTo>
                  <a:pt x="153" y="16"/>
                </a:lnTo>
                <a:lnTo>
                  <a:pt x="153" y="10"/>
                </a:lnTo>
                <a:lnTo>
                  <a:pt x="153" y="26"/>
                </a:lnTo>
                <a:lnTo>
                  <a:pt x="158" y="58"/>
                </a:lnTo>
                <a:lnTo>
                  <a:pt x="158" y="111"/>
                </a:lnTo>
                <a:lnTo>
                  <a:pt x="164" y="180"/>
                </a:lnTo>
                <a:lnTo>
                  <a:pt x="164" y="265"/>
                </a:lnTo>
                <a:lnTo>
                  <a:pt x="169" y="360"/>
                </a:lnTo>
                <a:lnTo>
                  <a:pt x="169" y="566"/>
                </a:lnTo>
                <a:lnTo>
                  <a:pt x="174" y="667"/>
                </a:lnTo>
                <a:lnTo>
                  <a:pt x="174" y="757"/>
                </a:lnTo>
                <a:lnTo>
                  <a:pt x="180" y="836"/>
                </a:lnTo>
                <a:lnTo>
                  <a:pt x="180" y="937"/>
                </a:lnTo>
                <a:lnTo>
                  <a:pt x="185" y="953"/>
                </a:lnTo>
                <a:lnTo>
                  <a:pt x="185" y="947"/>
                </a:lnTo>
                <a:lnTo>
                  <a:pt x="190" y="916"/>
                </a:lnTo>
                <a:lnTo>
                  <a:pt x="190" y="788"/>
                </a:lnTo>
                <a:lnTo>
                  <a:pt x="195" y="699"/>
                </a:lnTo>
                <a:lnTo>
                  <a:pt x="195" y="598"/>
                </a:lnTo>
                <a:lnTo>
                  <a:pt x="201" y="492"/>
                </a:lnTo>
                <a:lnTo>
                  <a:pt x="201" y="280"/>
                </a:lnTo>
                <a:lnTo>
                  <a:pt x="206" y="185"/>
                </a:lnTo>
                <a:lnTo>
                  <a:pt x="206" y="106"/>
                </a:lnTo>
                <a:lnTo>
                  <a:pt x="211" y="48"/>
                </a:lnTo>
                <a:lnTo>
                  <a:pt x="211" y="0"/>
                </a:lnTo>
                <a:lnTo>
                  <a:pt x="217" y="10"/>
                </a:lnTo>
                <a:lnTo>
                  <a:pt x="217" y="48"/>
                </a:lnTo>
                <a:lnTo>
                  <a:pt x="222" y="106"/>
                </a:lnTo>
                <a:lnTo>
                  <a:pt x="222" y="286"/>
                </a:lnTo>
                <a:lnTo>
                  <a:pt x="227" y="397"/>
                </a:lnTo>
                <a:lnTo>
                  <a:pt x="227" y="513"/>
                </a:lnTo>
                <a:lnTo>
                  <a:pt x="232" y="635"/>
                </a:lnTo>
                <a:lnTo>
                  <a:pt x="232" y="751"/>
                </a:lnTo>
                <a:lnTo>
                  <a:pt x="238" y="863"/>
                </a:lnTo>
                <a:lnTo>
                  <a:pt x="238" y="1043"/>
                </a:lnTo>
                <a:lnTo>
                  <a:pt x="243" y="1101"/>
                </a:lnTo>
                <a:lnTo>
                  <a:pt x="243" y="1143"/>
                </a:lnTo>
                <a:lnTo>
                  <a:pt x="248" y="1164"/>
                </a:lnTo>
                <a:lnTo>
                  <a:pt x="248" y="1143"/>
                </a:lnTo>
                <a:lnTo>
                  <a:pt x="253" y="1106"/>
                </a:lnTo>
                <a:lnTo>
                  <a:pt x="253" y="1053"/>
                </a:lnTo>
                <a:lnTo>
                  <a:pt x="259" y="995"/>
                </a:lnTo>
                <a:lnTo>
                  <a:pt x="259" y="852"/>
                </a:lnTo>
                <a:lnTo>
                  <a:pt x="264" y="783"/>
                </a:lnTo>
                <a:lnTo>
                  <a:pt x="264" y="714"/>
                </a:lnTo>
                <a:lnTo>
                  <a:pt x="269" y="656"/>
                </a:lnTo>
                <a:lnTo>
                  <a:pt x="269" y="566"/>
                </a:lnTo>
                <a:lnTo>
                  <a:pt x="275" y="540"/>
                </a:lnTo>
                <a:lnTo>
                  <a:pt x="275" y="519"/>
                </a:lnTo>
                <a:lnTo>
                  <a:pt x="280" y="513"/>
                </a:lnTo>
                <a:lnTo>
                  <a:pt x="280" y="524"/>
                </a:lnTo>
                <a:lnTo>
                  <a:pt x="285" y="540"/>
                </a:lnTo>
                <a:lnTo>
                  <a:pt x="285" y="556"/>
                </a:lnTo>
                <a:lnTo>
                  <a:pt x="290" y="577"/>
                </a:lnTo>
                <a:lnTo>
                  <a:pt x="290" y="614"/>
                </a:lnTo>
                <a:lnTo>
                  <a:pt x="296" y="624"/>
                </a:lnTo>
                <a:lnTo>
                  <a:pt x="296" y="635"/>
                </a:lnTo>
                <a:lnTo>
                  <a:pt x="306" y="646"/>
                </a:lnTo>
                <a:lnTo>
                  <a:pt x="301" y="646"/>
                </a:lnTo>
                <a:lnTo>
                  <a:pt x="306" y="640"/>
                </a:lnTo>
                <a:lnTo>
                  <a:pt x="312" y="635"/>
                </a:lnTo>
                <a:lnTo>
                  <a:pt x="317" y="640"/>
                </a:lnTo>
                <a:lnTo>
                  <a:pt x="317" y="651"/>
                </a:lnTo>
                <a:lnTo>
                  <a:pt x="322" y="661"/>
                </a:lnTo>
                <a:lnTo>
                  <a:pt x="322" y="677"/>
                </a:lnTo>
                <a:lnTo>
                  <a:pt x="327" y="699"/>
                </a:lnTo>
                <a:lnTo>
                  <a:pt x="327" y="730"/>
                </a:lnTo>
                <a:lnTo>
                  <a:pt x="333" y="741"/>
                </a:lnTo>
                <a:lnTo>
                  <a:pt x="333" y="746"/>
                </a:lnTo>
                <a:lnTo>
                  <a:pt x="338" y="741"/>
                </a:lnTo>
                <a:lnTo>
                  <a:pt x="338" y="709"/>
                </a:lnTo>
                <a:lnTo>
                  <a:pt x="343" y="672"/>
                </a:lnTo>
                <a:lnTo>
                  <a:pt x="343" y="630"/>
                </a:lnTo>
                <a:lnTo>
                  <a:pt x="348" y="571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16" name="Freeform 132"/>
          <p:cNvSpPr>
            <a:spLocks/>
          </p:cNvSpPr>
          <p:nvPr/>
        </p:nvSpPr>
        <p:spPr bwMode="auto">
          <a:xfrm>
            <a:off x="8753475" y="3463925"/>
            <a:ext cx="28575" cy="581025"/>
          </a:xfrm>
          <a:custGeom>
            <a:avLst/>
            <a:gdLst>
              <a:gd name="T0" fmla="*/ 0 w 22"/>
              <a:gd name="T1" fmla="*/ 561 h 561"/>
              <a:gd name="T2" fmla="*/ 0 w 22"/>
              <a:gd name="T3" fmla="*/ 424 h 561"/>
              <a:gd name="T4" fmla="*/ 6 w 22"/>
              <a:gd name="T5" fmla="*/ 350 h 561"/>
              <a:gd name="T6" fmla="*/ 6 w 22"/>
              <a:gd name="T7" fmla="*/ 270 h 561"/>
              <a:gd name="T8" fmla="*/ 11 w 22"/>
              <a:gd name="T9" fmla="*/ 196 h 561"/>
              <a:gd name="T10" fmla="*/ 11 w 22"/>
              <a:gd name="T11" fmla="*/ 75 h 561"/>
              <a:gd name="T12" fmla="*/ 16 w 22"/>
              <a:gd name="T13" fmla="*/ 32 h 561"/>
              <a:gd name="T14" fmla="*/ 16 w 22"/>
              <a:gd name="T15" fmla="*/ 6 h 561"/>
              <a:gd name="T16" fmla="*/ 22 w 22"/>
              <a:gd name="T17" fmla="*/ 0 h 561"/>
              <a:gd name="T18" fmla="*/ 22 w 22"/>
              <a:gd name="T19" fmla="*/ 16 h 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" h="561">
                <a:moveTo>
                  <a:pt x="0" y="561"/>
                </a:moveTo>
                <a:lnTo>
                  <a:pt x="0" y="424"/>
                </a:lnTo>
                <a:lnTo>
                  <a:pt x="6" y="350"/>
                </a:lnTo>
                <a:lnTo>
                  <a:pt x="6" y="270"/>
                </a:lnTo>
                <a:lnTo>
                  <a:pt x="11" y="196"/>
                </a:lnTo>
                <a:lnTo>
                  <a:pt x="11" y="75"/>
                </a:lnTo>
                <a:lnTo>
                  <a:pt x="16" y="32"/>
                </a:lnTo>
                <a:lnTo>
                  <a:pt x="16" y="6"/>
                </a:lnTo>
                <a:lnTo>
                  <a:pt x="22" y="0"/>
                </a:lnTo>
                <a:lnTo>
                  <a:pt x="22" y="16"/>
                </a:lnTo>
              </a:path>
            </a:pathLst>
          </a:cu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7717" name="Rectangle 133"/>
          <p:cNvSpPr>
            <a:spLocks noChangeArrowheads="1"/>
          </p:cNvSpPr>
          <p:nvPr/>
        </p:nvSpPr>
        <p:spPr bwMode="auto">
          <a:xfrm>
            <a:off x="5310188" y="2984500"/>
            <a:ext cx="2540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/>
              <a:t>The Composed Control Signal</a:t>
            </a:r>
            <a:endParaRPr lang="en-US" sz="1400" b="1"/>
          </a:p>
        </p:txBody>
      </p:sp>
      <p:sp>
        <p:nvSpPr>
          <p:cNvPr id="67718" name="Rectangle 134"/>
          <p:cNvSpPr>
            <a:spLocks noChangeArrowheads="1"/>
          </p:cNvSpPr>
          <p:nvPr/>
        </p:nvSpPr>
        <p:spPr bwMode="auto">
          <a:xfrm>
            <a:off x="6426200" y="4983163"/>
            <a:ext cx="3524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 (s</a:t>
            </a:r>
            <a:r>
              <a:rPr lang="tr-TR" sz="1000">
                <a:solidFill>
                  <a:srgbClr val="000000"/>
                </a:solidFill>
              </a:rPr>
              <a:t>ec</a:t>
            </a:r>
            <a:r>
              <a:rPr lang="en-US" sz="1000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 sz="1000"/>
          </a:p>
        </p:txBody>
      </p:sp>
      <p:sp>
        <p:nvSpPr>
          <p:cNvPr id="67719" name="Freeform 135"/>
          <p:cNvSpPr>
            <a:spLocks/>
          </p:cNvSpPr>
          <p:nvPr/>
        </p:nvSpPr>
        <p:spPr bwMode="auto">
          <a:xfrm>
            <a:off x="2935288" y="3609975"/>
            <a:ext cx="792162" cy="1588"/>
          </a:xfrm>
          <a:custGeom>
            <a:avLst/>
            <a:gdLst>
              <a:gd name="T0" fmla="*/ 12 w 797"/>
              <a:gd name="T1" fmla="*/ 0 h 7"/>
              <a:gd name="T2" fmla="*/ 31 w 797"/>
              <a:gd name="T3" fmla="*/ 0 h 7"/>
              <a:gd name="T4" fmla="*/ 50 w 797"/>
              <a:gd name="T5" fmla="*/ 0 h 7"/>
              <a:gd name="T6" fmla="*/ 69 w 797"/>
              <a:gd name="T7" fmla="*/ 0 h 7"/>
              <a:gd name="T8" fmla="*/ 87 w 797"/>
              <a:gd name="T9" fmla="*/ 0 h 7"/>
              <a:gd name="T10" fmla="*/ 106 w 797"/>
              <a:gd name="T11" fmla="*/ 0 h 7"/>
              <a:gd name="T12" fmla="*/ 125 w 797"/>
              <a:gd name="T13" fmla="*/ 0 h 7"/>
              <a:gd name="T14" fmla="*/ 144 w 797"/>
              <a:gd name="T15" fmla="*/ 7 h 7"/>
              <a:gd name="T16" fmla="*/ 163 w 797"/>
              <a:gd name="T17" fmla="*/ 0 h 7"/>
              <a:gd name="T18" fmla="*/ 182 w 797"/>
              <a:gd name="T19" fmla="*/ 0 h 7"/>
              <a:gd name="T20" fmla="*/ 200 w 797"/>
              <a:gd name="T21" fmla="*/ 0 h 7"/>
              <a:gd name="T22" fmla="*/ 219 w 797"/>
              <a:gd name="T23" fmla="*/ 0 h 7"/>
              <a:gd name="T24" fmla="*/ 238 w 797"/>
              <a:gd name="T25" fmla="*/ 0 h 7"/>
              <a:gd name="T26" fmla="*/ 257 w 797"/>
              <a:gd name="T27" fmla="*/ 0 h 7"/>
              <a:gd name="T28" fmla="*/ 276 w 797"/>
              <a:gd name="T29" fmla="*/ 0 h 7"/>
              <a:gd name="T30" fmla="*/ 295 w 797"/>
              <a:gd name="T31" fmla="*/ 0 h 7"/>
              <a:gd name="T32" fmla="*/ 313 w 797"/>
              <a:gd name="T33" fmla="*/ 0 h 7"/>
              <a:gd name="T34" fmla="*/ 332 w 797"/>
              <a:gd name="T35" fmla="*/ 0 h 7"/>
              <a:gd name="T36" fmla="*/ 351 w 797"/>
              <a:gd name="T37" fmla="*/ 0 h 7"/>
              <a:gd name="T38" fmla="*/ 370 w 797"/>
              <a:gd name="T39" fmla="*/ 0 h 7"/>
              <a:gd name="T40" fmla="*/ 389 w 797"/>
              <a:gd name="T41" fmla="*/ 0 h 7"/>
              <a:gd name="T42" fmla="*/ 407 w 797"/>
              <a:gd name="T43" fmla="*/ 0 h 7"/>
              <a:gd name="T44" fmla="*/ 426 w 797"/>
              <a:gd name="T45" fmla="*/ 0 h 7"/>
              <a:gd name="T46" fmla="*/ 445 w 797"/>
              <a:gd name="T47" fmla="*/ 0 h 7"/>
              <a:gd name="T48" fmla="*/ 464 w 797"/>
              <a:gd name="T49" fmla="*/ 0 h 7"/>
              <a:gd name="T50" fmla="*/ 483 w 797"/>
              <a:gd name="T51" fmla="*/ 0 h 7"/>
              <a:gd name="T52" fmla="*/ 502 w 797"/>
              <a:gd name="T53" fmla="*/ 0 h 7"/>
              <a:gd name="T54" fmla="*/ 520 w 797"/>
              <a:gd name="T55" fmla="*/ 0 h 7"/>
              <a:gd name="T56" fmla="*/ 539 w 797"/>
              <a:gd name="T57" fmla="*/ 0 h 7"/>
              <a:gd name="T58" fmla="*/ 558 w 797"/>
              <a:gd name="T59" fmla="*/ 0 h 7"/>
              <a:gd name="T60" fmla="*/ 577 w 797"/>
              <a:gd name="T61" fmla="*/ 0 h 7"/>
              <a:gd name="T62" fmla="*/ 596 w 797"/>
              <a:gd name="T63" fmla="*/ 0 h 7"/>
              <a:gd name="T64" fmla="*/ 615 w 797"/>
              <a:gd name="T65" fmla="*/ 0 h 7"/>
              <a:gd name="T66" fmla="*/ 633 w 797"/>
              <a:gd name="T67" fmla="*/ 0 h 7"/>
              <a:gd name="T68" fmla="*/ 652 w 797"/>
              <a:gd name="T69" fmla="*/ 0 h 7"/>
              <a:gd name="T70" fmla="*/ 671 w 797"/>
              <a:gd name="T71" fmla="*/ 0 h 7"/>
              <a:gd name="T72" fmla="*/ 690 w 797"/>
              <a:gd name="T73" fmla="*/ 0 h 7"/>
              <a:gd name="T74" fmla="*/ 709 w 797"/>
              <a:gd name="T75" fmla="*/ 0 h 7"/>
              <a:gd name="T76" fmla="*/ 728 w 797"/>
              <a:gd name="T77" fmla="*/ 0 h 7"/>
              <a:gd name="T78" fmla="*/ 746 w 797"/>
              <a:gd name="T79" fmla="*/ 0 h 7"/>
              <a:gd name="T80" fmla="*/ 765 w 797"/>
              <a:gd name="T81" fmla="*/ 0 h 7"/>
              <a:gd name="T82" fmla="*/ 784 w 797"/>
              <a:gd name="T83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97" h="7">
                <a:moveTo>
                  <a:pt x="0" y="0"/>
                </a:moveTo>
                <a:lnTo>
                  <a:pt x="6" y="0"/>
                </a:lnTo>
                <a:lnTo>
                  <a:pt x="12" y="0"/>
                </a:lnTo>
                <a:lnTo>
                  <a:pt x="18" y="0"/>
                </a:lnTo>
                <a:lnTo>
                  <a:pt x="25" y="0"/>
                </a:lnTo>
                <a:lnTo>
                  <a:pt x="31" y="0"/>
                </a:lnTo>
                <a:lnTo>
                  <a:pt x="37" y="0"/>
                </a:lnTo>
                <a:lnTo>
                  <a:pt x="43" y="0"/>
                </a:lnTo>
                <a:lnTo>
                  <a:pt x="50" y="0"/>
                </a:lnTo>
                <a:lnTo>
                  <a:pt x="56" y="0"/>
                </a:lnTo>
                <a:lnTo>
                  <a:pt x="62" y="0"/>
                </a:lnTo>
                <a:lnTo>
                  <a:pt x="69" y="0"/>
                </a:lnTo>
                <a:lnTo>
                  <a:pt x="75" y="0"/>
                </a:lnTo>
                <a:lnTo>
                  <a:pt x="81" y="0"/>
                </a:lnTo>
                <a:lnTo>
                  <a:pt x="87" y="0"/>
                </a:lnTo>
                <a:lnTo>
                  <a:pt x="94" y="7"/>
                </a:lnTo>
                <a:lnTo>
                  <a:pt x="100" y="7"/>
                </a:lnTo>
                <a:lnTo>
                  <a:pt x="106" y="0"/>
                </a:lnTo>
                <a:lnTo>
                  <a:pt x="113" y="0"/>
                </a:lnTo>
                <a:lnTo>
                  <a:pt x="119" y="0"/>
                </a:lnTo>
                <a:lnTo>
                  <a:pt x="125" y="0"/>
                </a:lnTo>
                <a:lnTo>
                  <a:pt x="131" y="0"/>
                </a:lnTo>
                <a:lnTo>
                  <a:pt x="138" y="0"/>
                </a:lnTo>
                <a:lnTo>
                  <a:pt x="144" y="7"/>
                </a:lnTo>
                <a:lnTo>
                  <a:pt x="150" y="7"/>
                </a:lnTo>
                <a:lnTo>
                  <a:pt x="156" y="0"/>
                </a:lnTo>
                <a:lnTo>
                  <a:pt x="163" y="0"/>
                </a:lnTo>
                <a:lnTo>
                  <a:pt x="169" y="0"/>
                </a:lnTo>
                <a:lnTo>
                  <a:pt x="175" y="0"/>
                </a:lnTo>
                <a:lnTo>
                  <a:pt x="182" y="0"/>
                </a:lnTo>
                <a:lnTo>
                  <a:pt x="188" y="0"/>
                </a:lnTo>
                <a:lnTo>
                  <a:pt x="194" y="0"/>
                </a:lnTo>
                <a:lnTo>
                  <a:pt x="200" y="0"/>
                </a:lnTo>
                <a:lnTo>
                  <a:pt x="207" y="0"/>
                </a:lnTo>
                <a:lnTo>
                  <a:pt x="213" y="0"/>
                </a:lnTo>
                <a:lnTo>
                  <a:pt x="219" y="0"/>
                </a:lnTo>
                <a:lnTo>
                  <a:pt x="225" y="0"/>
                </a:lnTo>
                <a:lnTo>
                  <a:pt x="232" y="0"/>
                </a:lnTo>
                <a:lnTo>
                  <a:pt x="238" y="0"/>
                </a:lnTo>
                <a:lnTo>
                  <a:pt x="244" y="0"/>
                </a:lnTo>
                <a:lnTo>
                  <a:pt x="251" y="0"/>
                </a:lnTo>
                <a:lnTo>
                  <a:pt x="257" y="0"/>
                </a:lnTo>
                <a:lnTo>
                  <a:pt x="263" y="0"/>
                </a:lnTo>
                <a:lnTo>
                  <a:pt x="269" y="0"/>
                </a:lnTo>
                <a:lnTo>
                  <a:pt x="276" y="0"/>
                </a:lnTo>
                <a:lnTo>
                  <a:pt x="282" y="0"/>
                </a:lnTo>
                <a:lnTo>
                  <a:pt x="288" y="0"/>
                </a:lnTo>
                <a:lnTo>
                  <a:pt x="295" y="0"/>
                </a:lnTo>
                <a:lnTo>
                  <a:pt x="301" y="0"/>
                </a:lnTo>
                <a:lnTo>
                  <a:pt x="307" y="0"/>
                </a:lnTo>
                <a:lnTo>
                  <a:pt x="313" y="0"/>
                </a:lnTo>
                <a:lnTo>
                  <a:pt x="320" y="0"/>
                </a:lnTo>
                <a:lnTo>
                  <a:pt x="326" y="0"/>
                </a:lnTo>
                <a:lnTo>
                  <a:pt x="332" y="0"/>
                </a:lnTo>
                <a:lnTo>
                  <a:pt x="338" y="0"/>
                </a:lnTo>
                <a:lnTo>
                  <a:pt x="345" y="0"/>
                </a:lnTo>
                <a:lnTo>
                  <a:pt x="351" y="0"/>
                </a:lnTo>
                <a:lnTo>
                  <a:pt x="357" y="0"/>
                </a:lnTo>
                <a:lnTo>
                  <a:pt x="364" y="0"/>
                </a:lnTo>
                <a:lnTo>
                  <a:pt x="370" y="0"/>
                </a:lnTo>
                <a:lnTo>
                  <a:pt x="376" y="0"/>
                </a:lnTo>
                <a:lnTo>
                  <a:pt x="382" y="0"/>
                </a:lnTo>
                <a:lnTo>
                  <a:pt x="389" y="0"/>
                </a:lnTo>
                <a:lnTo>
                  <a:pt x="395" y="0"/>
                </a:lnTo>
                <a:lnTo>
                  <a:pt x="401" y="0"/>
                </a:lnTo>
                <a:lnTo>
                  <a:pt x="407" y="0"/>
                </a:lnTo>
                <a:lnTo>
                  <a:pt x="414" y="0"/>
                </a:lnTo>
                <a:lnTo>
                  <a:pt x="420" y="0"/>
                </a:lnTo>
                <a:lnTo>
                  <a:pt x="426" y="0"/>
                </a:lnTo>
                <a:lnTo>
                  <a:pt x="433" y="0"/>
                </a:lnTo>
                <a:lnTo>
                  <a:pt x="439" y="0"/>
                </a:lnTo>
                <a:lnTo>
                  <a:pt x="445" y="0"/>
                </a:lnTo>
                <a:lnTo>
                  <a:pt x="451" y="0"/>
                </a:lnTo>
                <a:lnTo>
                  <a:pt x="458" y="0"/>
                </a:lnTo>
                <a:lnTo>
                  <a:pt x="464" y="0"/>
                </a:lnTo>
                <a:lnTo>
                  <a:pt x="470" y="0"/>
                </a:lnTo>
                <a:lnTo>
                  <a:pt x="477" y="0"/>
                </a:lnTo>
                <a:lnTo>
                  <a:pt x="483" y="0"/>
                </a:lnTo>
                <a:lnTo>
                  <a:pt x="489" y="0"/>
                </a:lnTo>
                <a:lnTo>
                  <a:pt x="495" y="0"/>
                </a:lnTo>
                <a:lnTo>
                  <a:pt x="502" y="0"/>
                </a:lnTo>
                <a:lnTo>
                  <a:pt x="508" y="0"/>
                </a:lnTo>
                <a:lnTo>
                  <a:pt x="514" y="0"/>
                </a:lnTo>
                <a:lnTo>
                  <a:pt x="520" y="0"/>
                </a:lnTo>
                <a:lnTo>
                  <a:pt x="527" y="0"/>
                </a:lnTo>
                <a:lnTo>
                  <a:pt x="533" y="0"/>
                </a:lnTo>
                <a:lnTo>
                  <a:pt x="539" y="0"/>
                </a:lnTo>
                <a:lnTo>
                  <a:pt x="546" y="0"/>
                </a:lnTo>
                <a:lnTo>
                  <a:pt x="552" y="0"/>
                </a:lnTo>
                <a:lnTo>
                  <a:pt x="558" y="0"/>
                </a:lnTo>
                <a:lnTo>
                  <a:pt x="564" y="0"/>
                </a:lnTo>
                <a:lnTo>
                  <a:pt x="571" y="0"/>
                </a:lnTo>
                <a:lnTo>
                  <a:pt x="577" y="0"/>
                </a:lnTo>
                <a:lnTo>
                  <a:pt x="583" y="0"/>
                </a:lnTo>
                <a:lnTo>
                  <a:pt x="589" y="0"/>
                </a:lnTo>
                <a:lnTo>
                  <a:pt x="596" y="0"/>
                </a:lnTo>
                <a:lnTo>
                  <a:pt x="602" y="0"/>
                </a:lnTo>
                <a:lnTo>
                  <a:pt x="608" y="0"/>
                </a:lnTo>
                <a:lnTo>
                  <a:pt x="615" y="0"/>
                </a:lnTo>
                <a:lnTo>
                  <a:pt x="621" y="0"/>
                </a:lnTo>
                <a:lnTo>
                  <a:pt x="627" y="0"/>
                </a:lnTo>
                <a:lnTo>
                  <a:pt x="633" y="0"/>
                </a:lnTo>
                <a:lnTo>
                  <a:pt x="640" y="0"/>
                </a:lnTo>
                <a:lnTo>
                  <a:pt x="646" y="0"/>
                </a:lnTo>
                <a:lnTo>
                  <a:pt x="652" y="0"/>
                </a:lnTo>
                <a:lnTo>
                  <a:pt x="659" y="0"/>
                </a:lnTo>
                <a:lnTo>
                  <a:pt x="665" y="0"/>
                </a:lnTo>
                <a:lnTo>
                  <a:pt x="671" y="0"/>
                </a:lnTo>
                <a:lnTo>
                  <a:pt x="677" y="0"/>
                </a:lnTo>
                <a:lnTo>
                  <a:pt x="684" y="0"/>
                </a:lnTo>
                <a:lnTo>
                  <a:pt x="690" y="0"/>
                </a:lnTo>
                <a:lnTo>
                  <a:pt x="696" y="0"/>
                </a:lnTo>
                <a:lnTo>
                  <a:pt x="702" y="0"/>
                </a:lnTo>
                <a:lnTo>
                  <a:pt x="709" y="0"/>
                </a:lnTo>
                <a:lnTo>
                  <a:pt x="715" y="0"/>
                </a:lnTo>
                <a:lnTo>
                  <a:pt x="721" y="0"/>
                </a:lnTo>
                <a:lnTo>
                  <a:pt x="728" y="0"/>
                </a:lnTo>
                <a:lnTo>
                  <a:pt x="734" y="0"/>
                </a:lnTo>
                <a:lnTo>
                  <a:pt x="740" y="0"/>
                </a:lnTo>
                <a:lnTo>
                  <a:pt x="746" y="0"/>
                </a:lnTo>
                <a:lnTo>
                  <a:pt x="753" y="0"/>
                </a:lnTo>
                <a:lnTo>
                  <a:pt x="759" y="0"/>
                </a:lnTo>
                <a:lnTo>
                  <a:pt x="765" y="0"/>
                </a:lnTo>
                <a:lnTo>
                  <a:pt x="771" y="0"/>
                </a:lnTo>
                <a:lnTo>
                  <a:pt x="778" y="0"/>
                </a:lnTo>
                <a:lnTo>
                  <a:pt x="784" y="0"/>
                </a:lnTo>
                <a:lnTo>
                  <a:pt x="790" y="0"/>
                </a:lnTo>
                <a:lnTo>
                  <a:pt x="797" y="0"/>
                </a:lnTo>
              </a:path>
            </a:pathLst>
          </a:custGeom>
          <a:noFill/>
          <a:ln w="127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48AE-01B1-489D-8EAE-9EC8C26B567E}" type="slidenum">
              <a:rPr lang="en-US"/>
              <a:pPr/>
              <a:t>19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Robustness of HCA</a:t>
            </a:r>
          </a:p>
        </p:txBody>
      </p:sp>
      <p:grpSp>
        <p:nvGrpSpPr>
          <p:cNvPr id="68612" name="Group 4"/>
          <p:cNvGrpSpPr>
            <a:grpSpLocks noChangeAspect="1"/>
          </p:cNvGrpSpPr>
          <p:nvPr/>
        </p:nvGrpSpPr>
        <p:grpSpPr bwMode="auto">
          <a:xfrm>
            <a:off x="428625" y="1900238"/>
            <a:ext cx="7886700" cy="4211637"/>
            <a:chOff x="0" y="1928"/>
            <a:chExt cx="4161" cy="2222"/>
          </a:xfrm>
        </p:grpSpPr>
        <p:sp>
          <p:nvSpPr>
            <p:cNvPr id="68613" name="AutoShape 5"/>
            <p:cNvSpPr>
              <a:spLocks noChangeAspect="1" noChangeArrowheads="1"/>
            </p:cNvSpPr>
            <p:nvPr/>
          </p:nvSpPr>
          <p:spPr bwMode="auto">
            <a:xfrm>
              <a:off x="0" y="1928"/>
              <a:ext cx="4161" cy="2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14" name="Rectangle 6"/>
            <p:cNvSpPr>
              <a:spLocks noChangeArrowheads="1"/>
            </p:cNvSpPr>
            <p:nvPr/>
          </p:nvSpPr>
          <p:spPr bwMode="auto">
            <a:xfrm>
              <a:off x="540" y="2266"/>
              <a:ext cx="3226" cy="14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15" name="Rectangle 7"/>
            <p:cNvSpPr>
              <a:spLocks noChangeArrowheads="1"/>
            </p:cNvSpPr>
            <p:nvPr/>
          </p:nvSpPr>
          <p:spPr bwMode="auto">
            <a:xfrm>
              <a:off x="540" y="2266"/>
              <a:ext cx="3226" cy="1426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16" name="Freeform 8"/>
            <p:cNvSpPr>
              <a:spLocks/>
            </p:cNvSpPr>
            <p:nvPr/>
          </p:nvSpPr>
          <p:spPr bwMode="auto">
            <a:xfrm>
              <a:off x="540" y="2266"/>
              <a:ext cx="1" cy="1426"/>
            </a:xfrm>
            <a:custGeom>
              <a:avLst/>
              <a:gdLst>
                <a:gd name="T0" fmla="*/ 227 h 227"/>
                <a:gd name="T1" fmla="*/ 0 h 227"/>
                <a:gd name="T2" fmla="*/ 0 h 22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27">
                  <a:moveTo>
                    <a:pt x="0" y="227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17" name="Freeform 9"/>
            <p:cNvSpPr>
              <a:spLocks/>
            </p:cNvSpPr>
            <p:nvPr/>
          </p:nvSpPr>
          <p:spPr bwMode="auto">
            <a:xfrm>
              <a:off x="1613" y="2266"/>
              <a:ext cx="1" cy="1426"/>
            </a:xfrm>
            <a:custGeom>
              <a:avLst/>
              <a:gdLst>
                <a:gd name="T0" fmla="*/ 227 h 227"/>
                <a:gd name="T1" fmla="*/ 0 h 227"/>
                <a:gd name="T2" fmla="*/ 0 h 22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27">
                  <a:moveTo>
                    <a:pt x="0" y="227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18" name="Freeform 10"/>
            <p:cNvSpPr>
              <a:spLocks/>
            </p:cNvSpPr>
            <p:nvPr/>
          </p:nvSpPr>
          <p:spPr bwMode="auto">
            <a:xfrm>
              <a:off x="2686" y="2266"/>
              <a:ext cx="1" cy="1426"/>
            </a:xfrm>
            <a:custGeom>
              <a:avLst/>
              <a:gdLst>
                <a:gd name="T0" fmla="*/ 227 h 227"/>
                <a:gd name="T1" fmla="*/ 0 h 227"/>
                <a:gd name="T2" fmla="*/ 0 h 22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27">
                  <a:moveTo>
                    <a:pt x="0" y="227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19" name="Freeform 11"/>
            <p:cNvSpPr>
              <a:spLocks/>
            </p:cNvSpPr>
            <p:nvPr/>
          </p:nvSpPr>
          <p:spPr bwMode="auto">
            <a:xfrm>
              <a:off x="3766" y="2266"/>
              <a:ext cx="1" cy="1426"/>
            </a:xfrm>
            <a:custGeom>
              <a:avLst/>
              <a:gdLst>
                <a:gd name="T0" fmla="*/ 227 h 227"/>
                <a:gd name="T1" fmla="*/ 0 h 227"/>
                <a:gd name="T2" fmla="*/ 0 h 22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27">
                  <a:moveTo>
                    <a:pt x="0" y="227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0" name="Freeform 12"/>
            <p:cNvSpPr>
              <a:spLocks/>
            </p:cNvSpPr>
            <p:nvPr/>
          </p:nvSpPr>
          <p:spPr bwMode="auto">
            <a:xfrm>
              <a:off x="540" y="3692"/>
              <a:ext cx="3226" cy="1"/>
            </a:xfrm>
            <a:custGeom>
              <a:avLst/>
              <a:gdLst>
                <a:gd name="T0" fmla="*/ 0 w 514"/>
                <a:gd name="T1" fmla="*/ 514 w 514"/>
                <a:gd name="T2" fmla="*/ 514 w 5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14">
                  <a:moveTo>
                    <a:pt x="0" y="0"/>
                  </a:moveTo>
                  <a:lnTo>
                    <a:pt x="514" y="0"/>
                  </a:lnTo>
                  <a:lnTo>
                    <a:pt x="51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1" name="Freeform 13"/>
            <p:cNvSpPr>
              <a:spLocks/>
            </p:cNvSpPr>
            <p:nvPr/>
          </p:nvSpPr>
          <p:spPr bwMode="auto">
            <a:xfrm>
              <a:off x="540" y="3334"/>
              <a:ext cx="3226" cy="1"/>
            </a:xfrm>
            <a:custGeom>
              <a:avLst/>
              <a:gdLst>
                <a:gd name="T0" fmla="*/ 0 w 514"/>
                <a:gd name="T1" fmla="*/ 514 w 514"/>
                <a:gd name="T2" fmla="*/ 514 w 5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14">
                  <a:moveTo>
                    <a:pt x="0" y="0"/>
                  </a:moveTo>
                  <a:lnTo>
                    <a:pt x="514" y="0"/>
                  </a:lnTo>
                  <a:lnTo>
                    <a:pt x="51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2" name="Freeform 14"/>
            <p:cNvSpPr>
              <a:spLocks/>
            </p:cNvSpPr>
            <p:nvPr/>
          </p:nvSpPr>
          <p:spPr bwMode="auto">
            <a:xfrm>
              <a:off x="540" y="2976"/>
              <a:ext cx="3226" cy="1"/>
            </a:xfrm>
            <a:custGeom>
              <a:avLst/>
              <a:gdLst>
                <a:gd name="T0" fmla="*/ 0 w 514"/>
                <a:gd name="T1" fmla="*/ 514 w 514"/>
                <a:gd name="T2" fmla="*/ 514 w 5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14">
                  <a:moveTo>
                    <a:pt x="0" y="0"/>
                  </a:moveTo>
                  <a:lnTo>
                    <a:pt x="514" y="0"/>
                  </a:lnTo>
                  <a:lnTo>
                    <a:pt x="51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3" name="Freeform 15"/>
            <p:cNvSpPr>
              <a:spLocks/>
            </p:cNvSpPr>
            <p:nvPr/>
          </p:nvSpPr>
          <p:spPr bwMode="auto">
            <a:xfrm>
              <a:off x="540" y="2618"/>
              <a:ext cx="3226" cy="1"/>
            </a:xfrm>
            <a:custGeom>
              <a:avLst/>
              <a:gdLst>
                <a:gd name="T0" fmla="*/ 0 w 514"/>
                <a:gd name="T1" fmla="*/ 514 w 514"/>
                <a:gd name="T2" fmla="*/ 514 w 5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14">
                  <a:moveTo>
                    <a:pt x="0" y="0"/>
                  </a:moveTo>
                  <a:lnTo>
                    <a:pt x="514" y="0"/>
                  </a:lnTo>
                  <a:lnTo>
                    <a:pt x="51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4" name="Freeform 16"/>
            <p:cNvSpPr>
              <a:spLocks/>
            </p:cNvSpPr>
            <p:nvPr/>
          </p:nvSpPr>
          <p:spPr bwMode="auto">
            <a:xfrm>
              <a:off x="540" y="2266"/>
              <a:ext cx="3226" cy="1"/>
            </a:xfrm>
            <a:custGeom>
              <a:avLst/>
              <a:gdLst>
                <a:gd name="T0" fmla="*/ 0 w 514"/>
                <a:gd name="T1" fmla="*/ 514 w 514"/>
                <a:gd name="T2" fmla="*/ 514 w 5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14">
                  <a:moveTo>
                    <a:pt x="0" y="0"/>
                  </a:moveTo>
                  <a:lnTo>
                    <a:pt x="514" y="0"/>
                  </a:lnTo>
                  <a:lnTo>
                    <a:pt x="51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5" name="Line 17"/>
            <p:cNvSpPr>
              <a:spLocks noChangeShapeType="1"/>
            </p:cNvSpPr>
            <p:nvPr/>
          </p:nvSpPr>
          <p:spPr bwMode="auto">
            <a:xfrm>
              <a:off x="540" y="2266"/>
              <a:ext cx="322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6" name="Line 18"/>
            <p:cNvSpPr>
              <a:spLocks noChangeShapeType="1"/>
            </p:cNvSpPr>
            <p:nvPr/>
          </p:nvSpPr>
          <p:spPr bwMode="auto">
            <a:xfrm>
              <a:off x="540" y="3692"/>
              <a:ext cx="322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7" name="Line 19"/>
            <p:cNvSpPr>
              <a:spLocks noChangeShapeType="1"/>
            </p:cNvSpPr>
            <p:nvPr/>
          </p:nvSpPr>
          <p:spPr bwMode="auto">
            <a:xfrm flipV="1">
              <a:off x="3766" y="2266"/>
              <a:ext cx="1" cy="142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8" name="Line 20"/>
            <p:cNvSpPr>
              <a:spLocks noChangeShapeType="1"/>
            </p:cNvSpPr>
            <p:nvPr/>
          </p:nvSpPr>
          <p:spPr bwMode="auto">
            <a:xfrm flipV="1">
              <a:off x="540" y="2266"/>
              <a:ext cx="1" cy="142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29" name="Line 21"/>
            <p:cNvSpPr>
              <a:spLocks noChangeShapeType="1"/>
            </p:cNvSpPr>
            <p:nvPr/>
          </p:nvSpPr>
          <p:spPr bwMode="auto">
            <a:xfrm>
              <a:off x="540" y="3692"/>
              <a:ext cx="322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30" name="Line 22"/>
            <p:cNvSpPr>
              <a:spLocks noChangeShapeType="1"/>
            </p:cNvSpPr>
            <p:nvPr/>
          </p:nvSpPr>
          <p:spPr bwMode="auto">
            <a:xfrm flipV="1">
              <a:off x="540" y="2266"/>
              <a:ext cx="1" cy="142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31" name="Line 23"/>
            <p:cNvSpPr>
              <a:spLocks noChangeShapeType="1"/>
            </p:cNvSpPr>
            <p:nvPr/>
          </p:nvSpPr>
          <p:spPr bwMode="auto">
            <a:xfrm flipV="1">
              <a:off x="540" y="3654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32" name="Line 24"/>
            <p:cNvSpPr>
              <a:spLocks noChangeShapeType="1"/>
            </p:cNvSpPr>
            <p:nvPr/>
          </p:nvSpPr>
          <p:spPr bwMode="auto">
            <a:xfrm>
              <a:off x="540" y="2266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33" name="Rectangle 25"/>
            <p:cNvSpPr>
              <a:spLocks noChangeArrowheads="1"/>
            </p:cNvSpPr>
            <p:nvPr/>
          </p:nvSpPr>
          <p:spPr bwMode="auto">
            <a:xfrm>
              <a:off x="507" y="3710"/>
              <a:ext cx="4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0</a:t>
              </a:r>
              <a:endParaRPr lang="en-US" sz="1200"/>
            </a:p>
          </p:txBody>
        </p:sp>
        <p:sp>
          <p:nvSpPr>
            <p:cNvPr id="68634" name="Line 26"/>
            <p:cNvSpPr>
              <a:spLocks noChangeShapeType="1"/>
            </p:cNvSpPr>
            <p:nvPr/>
          </p:nvSpPr>
          <p:spPr bwMode="auto">
            <a:xfrm flipV="1">
              <a:off x="1613" y="3654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35" name="Line 27"/>
            <p:cNvSpPr>
              <a:spLocks noChangeShapeType="1"/>
            </p:cNvSpPr>
            <p:nvPr/>
          </p:nvSpPr>
          <p:spPr bwMode="auto">
            <a:xfrm>
              <a:off x="1613" y="2266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36" name="Rectangle 28"/>
            <p:cNvSpPr>
              <a:spLocks noChangeArrowheads="1"/>
            </p:cNvSpPr>
            <p:nvPr/>
          </p:nvSpPr>
          <p:spPr bwMode="auto">
            <a:xfrm>
              <a:off x="1582" y="3710"/>
              <a:ext cx="4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5</a:t>
              </a:r>
              <a:endParaRPr lang="en-US" sz="1200"/>
            </a:p>
          </p:txBody>
        </p:sp>
        <p:sp>
          <p:nvSpPr>
            <p:cNvPr id="68637" name="Line 29"/>
            <p:cNvSpPr>
              <a:spLocks noChangeShapeType="1"/>
            </p:cNvSpPr>
            <p:nvPr/>
          </p:nvSpPr>
          <p:spPr bwMode="auto">
            <a:xfrm flipV="1">
              <a:off x="2686" y="3654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38" name="Line 30"/>
            <p:cNvSpPr>
              <a:spLocks noChangeShapeType="1"/>
            </p:cNvSpPr>
            <p:nvPr/>
          </p:nvSpPr>
          <p:spPr bwMode="auto">
            <a:xfrm>
              <a:off x="2686" y="2266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39" name="Rectangle 31"/>
            <p:cNvSpPr>
              <a:spLocks noChangeArrowheads="1"/>
            </p:cNvSpPr>
            <p:nvPr/>
          </p:nvSpPr>
          <p:spPr bwMode="auto">
            <a:xfrm>
              <a:off x="2617" y="3710"/>
              <a:ext cx="8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10</a:t>
              </a:r>
              <a:endParaRPr lang="en-US" sz="1200"/>
            </a:p>
          </p:txBody>
        </p:sp>
        <p:sp>
          <p:nvSpPr>
            <p:cNvPr id="68640" name="Line 32"/>
            <p:cNvSpPr>
              <a:spLocks noChangeShapeType="1"/>
            </p:cNvSpPr>
            <p:nvPr/>
          </p:nvSpPr>
          <p:spPr bwMode="auto">
            <a:xfrm flipV="1">
              <a:off x="3766" y="3654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41" name="Line 33"/>
            <p:cNvSpPr>
              <a:spLocks noChangeShapeType="1"/>
            </p:cNvSpPr>
            <p:nvPr/>
          </p:nvSpPr>
          <p:spPr bwMode="auto">
            <a:xfrm>
              <a:off x="3766" y="2266"/>
              <a:ext cx="1" cy="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42" name="Rectangle 34"/>
            <p:cNvSpPr>
              <a:spLocks noChangeArrowheads="1"/>
            </p:cNvSpPr>
            <p:nvPr/>
          </p:nvSpPr>
          <p:spPr bwMode="auto">
            <a:xfrm>
              <a:off x="3696" y="3710"/>
              <a:ext cx="8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15</a:t>
              </a:r>
              <a:endParaRPr lang="en-US" sz="1200"/>
            </a:p>
          </p:txBody>
        </p:sp>
        <p:sp>
          <p:nvSpPr>
            <p:cNvPr id="68643" name="Line 35"/>
            <p:cNvSpPr>
              <a:spLocks noChangeShapeType="1"/>
            </p:cNvSpPr>
            <p:nvPr/>
          </p:nvSpPr>
          <p:spPr bwMode="auto">
            <a:xfrm>
              <a:off x="540" y="3692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44" name="Line 36"/>
            <p:cNvSpPr>
              <a:spLocks noChangeShapeType="1"/>
            </p:cNvSpPr>
            <p:nvPr/>
          </p:nvSpPr>
          <p:spPr bwMode="auto">
            <a:xfrm flipH="1">
              <a:off x="3728" y="3692"/>
              <a:ext cx="3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45" name="Rectangle 37"/>
            <p:cNvSpPr>
              <a:spLocks noChangeArrowheads="1"/>
            </p:cNvSpPr>
            <p:nvPr/>
          </p:nvSpPr>
          <p:spPr bwMode="auto">
            <a:xfrm>
              <a:off x="407" y="3623"/>
              <a:ext cx="7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-2</a:t>
              </a:r>
              <a:endParaRPr lang="en-US" sz="1200"/>
            </a:p>
          </p:txBody>
        </p:sp>
        <p:sp>
          <p:nvSpPr>
            <p:cNvPr id="68646" name="Line 38"/>
            <p:cNvSpPr>
              <a:spLocks noChangeShapeType="1"/>
            </p:cNvSpPr>
            <p:nvPr/>
          </p:nvSpPr>
          <p:spPr bwMode="auto">
            <a:xfrm>
              <a:off x="540" y="3334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47" name="Line 39"/>
            <p:cNvSpPr>
              <a:spLocks noChangeShapeType="1"/>
            </p:cNvSpPr>
            <p:nvPr/>
          </p:nvSpPr>
          <p:spPr bwMode="auto">
            <a:xfrm flipH="1">
              <a:off x="3728" y="3334"/>
              <a:ext cx="3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48" name="Rectangle 40"/>
            <p:cNvSpPr>
              <a:spLocks noChangeArrowheads="1"/>
            </p:cNvSpPr>
            <p:nvPr/>
          </p:nvSpPr>
          <p:spPr bwMode="auto">
            <a:xfrm>
              <a:off x="445" y="3265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0</a:t>
              </a:r>
              <a:endParaRPr lang="en-US" sz="1200"/>
            </a:p>
          </p:txBody>
        </p:sp>
        <p:sp>
          <p:nvSpPr>
            <p:cNvPr id="68649" name="Line 41"/>
            <p:cNvSpPr>
              <a:spLocks noChangeShapeType="1"/>
            </p:cNvSpPr>
            <p:nvPr/>
          </p:nvSpPr>
          <p:spPr bwMode="auto">
            <a:xfrm>
              <a:off x="540" y="2976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50" name="Line 42"/>
            <p:cNvSpPr>
              <a:spLocks noChangeShapeType="1"/>
            </p:cNvSpPr>
            <p:nvPr/>
          </p:nvSpPr>
          <p:spPr bwMode="auto">
            <a:xfrm flipH="1">
              <a:off x="3728" y="2976"/>
              <a:ext cx="3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51" name="Rectangle 43"/>
            <p:cNvSpPr>
              <a:spLocks noChangeArrowheads="1"/>
            </p:cNvSpPr>
            <p:nvPr/>
          </p:nvSpPr>
          <p:spPr bwMode="auto">
            <a:xfrm>
              <a:off x="445" y="2908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2</a:t>
              </a:r>
              <a:endParaRPr lang="en-US" sz="1200"/>
            </a:p>
          </p:txBody>
        </p:sp>
        <p:sp>
          <p:nvSpPr>
            <p:cNvPr id="68652" name="Line 44"/>
            <p:cNvSpPr>
              <a:spLocks noChangeShapeType="1"/>
            </p:cNvSpPr>
            <p:nvPr/>
          </p:nvSpPr>
          <p:spPr bwMode="auto">
            <a:xfrm>
              <a:off x="540" y="2618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53" name="Line 45"/>
            <p:cNvSpPr>
              <a:spLocks noChangeShapeType="1"/>
            </p:cNvSpPr>
            <p:nvPr/>
          </p:nvSpPr>
          <p:spPr bwMode="auto">
            <a:xfrm flipH="1">
              <a:off x="3728" y="2618"/>
              <a:ext cx="3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54" name="Rectangle 46"/>
            <p:cNvSpPr>
              <a:spLocks noChangeArrowheads="1"/>
            </p:cNvSpPr>
            <p:nvPr/>
          </p:nvSpPr>
          <p:spPr bwMode="auto">
            <a:xfrm>
              <a:off x="445" y="2548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1200"/>
            </a:p>
          </p:txBody>
        </p:sp>
        <p:sp>
          <p:nvSpPr>
            <p:cNvPr id="68655" name="Line 47"/>
            <p:cNvSpPr>
              <a:spLocks noChangeShapeType="1"/>
            </p:cNvSpPr>
            <p:nvPr/>
          </p:nvSpPr>
          <p:spPr bwMode="auto">
            <a:xfrm>
              <a:off x="540" y="2266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56" name="Line 48"/>
            <p:cNvSpPr>
              <a:spLocks noChangeShapeType="1"/>
            </p:cNvSpPr>
            <p:nvPr/>
          </p:nvSpPr>
          <p:spPr bwMode="auto">
            <a:xfrm flipH="1">
              <a:off x="3728" y="2266"/>
              <a:ext cx="3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57" name="Rectangle 49"/>
            <p:cNvSpPr>
              <a:spLocks noChangeArrowheads="1"/>
            </p:cNvSpPr>
            <p:nvPr/>
          </p:nvSpPr>
          <p:spPr bwMode="auto">
            <a:xfrm>
              <a:off x="445" y="2198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6</a:t>
              </a:r>
              <a:endParaRPr lang="en-US" sz="1200"/>
            </a:p>
          </p:txBody>
        </p:sp>
        <p:sp>
          <p:nvSpPr>
            <p:cNvPr id="68658" name="Line 50"/>
            <p:cNvSpPr>
              <a:spLocks noChangeShapeType="1"/>
            </p:cNvSpPr>
            <p:nvPr/>
          </p:nvSpPr>
          <p:spPr bwMode="auto">
            <a:xfrm>
              <a:off x="540" y="2266"/>
              <a:ext cx="322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59" name="Line 51"/>
            <p:cNvSpPr>
              <a:spLocks noChangeShapeType="1"/>
            </p:cNvSpPr>
            <p:nvPr/>
          </p:nvSpPr>
          <p:spPr bwMode="auto">
            <a:xfrm>
              <a:off x="540" y="3692"/>
              <a:ext cx="322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60" name="Line 52"/>
            <p:cNvSpPr>
              <a:spLocks noChangeShapeType="1"/>
            </p:cNvSpPr>
            <p:nvPr/>
          </p:nvSpPr>
          <p:spPr bwMode="auto">
            <a:xfrm flipV="1">
              <a:off x="3766" y="2266"/>
              <a:ext cx="1" cy="142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61" name="Line 53"/>
            <p:cNvSpPr>
              <a:spLocks noChangeShapeType="1"/>
            </p:cNvSpPr>
            <p:nvPr/>
          </p:nvSpPr>
          <p:spPr bwMode="auto">
            <a:xfrm flipV="1">
              <a:off x="540" y="2266"/>
              <a:ext cx="1" cy="142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62" name="Freeform 54"/>
            <p:cNvSpPr>
              <a:spLocks/>
            </p:cNvSpPr>
            <p:nvPr/>
          </p:nvSpPr>
          <p:spPr bwMode="auto">
            <a:xfrm>
              <a:off x="540" y="2373"/>
              <a:ext cx="414" cy="1074"/>
            </a:xfrm>
            <a:custGeom>
              <a:avLst/>
              <a:gdLst>
                <a:gd name="T0" fmla="*/ 6 w 414"/>
                <a:gd name="T1" fmla="*/ 810 h 1074"/>
                <a:gd name="T2" fmla="*/ 12 w 414"/>
                <a:gd name="T3" fmla="*/ 904 h 1074"/>
                <a:gd name="T4" fmla="*/ 25 w 414"/>
                <a:gd name="T5" fmla="*/ 954 h 1074"/>
                <a:gd name="T6" fmla="*/ 31 w 414"/>
                <a:gd name="T7" fmla="*/ 948 h 1074"/>
                <a:gd name="T8" fmla="*/ 37 w 414"/>
                <a:gd name="T9" fmla="*/ 785 h 1074"/>
                <a:gd name="T10" fmla="*/ 50 w 414"/>
                <a:gd name="T11" fmla="*/ 546 h 1074"/>
                <a:gd name="T12" fmla="*/ 56 w 414"/>
                <a:gd name="T13" fmla="*/ 226 h 1074"/>
                <a:gd name="T14" fmla="*/ 69 w 414"/>
                <a:gd name="T15" fmla="*/ 50 h 1074"/>
                <a:gd name="T16" fmla="*/ 81 w 414"/>
                <a:gd name="T17" fmla="*/ 6 h 1074"/>
                <a:gd name="T18" fmla="*/ 88 w 414"/>
                <a:gd name="T19" fmla="*/ 69 h 1074"/>
                <a:gd name="T20" fmla="*/ 100 w 414"/>
                <a:gd name="T21" fmla="*/ 145 h 1074"/>
                <a:gd name="T22" fmla="*/ 106 w 414"/>
                <a:gd name="T23" fmla="*/ 220 h 1074"/>
                <a:gd name="T24" fmla="*/ 119 w 414"/>
                <a:gd name="T25" fmla="*/ 264 h 1074"/>
                <a:gd name="T26" fmla="*/ 125 w 414"/>
                <a:gd name="T27" fmla="*/ 333 h 1074"/>
                <a:gd name="T28" fmla="*/ 138 w 414"/>
                <a:gd name="T29" fmla="*/ 389 h 1074"/>
                <a:gd name="T30" fmla="*/ 144 w 414"/>
                <a:gd name="T31" fmla="*/ 446 h 1074"/>
                <a:gd name="T32" fmla="*/ 157 w 414"/>
                <a:gd name="T33" fmla="*/ 471 h 1074"/>
                <a:gd name="T34" fmla="*/ 163 w 414"/>
                <a:gd name="T35" fmla="*/ 496 h 1074"/>
                <a:gd name="T36" fmla="*/ 175 w 414"/>
                <a:gd name="T37" fmla="*/ 527 h 1074"/>
                <a:gd name="T38" fmla="*/ 182 w 414"/>
                <a:gd name="T39" fmla="*/ 597 h 1074"/>
                <a:gd name="T40" fmla="*/ 194 w 414"/>
                <a:gd name="T41" fmla="*/ 653 h 1074"/>
                <a:gd name="T42" fmla="*/ 201 w 414"/>
                <a:gd name="T43" fmla="*/ 716 h 1074"/>
                <a:gd name="T44" fmla="*/ 213 w 414"/>
                <a:gd name="T45" fmla="*/ 760 h 1074"/>
                <a:gd name="T46" fmla="*/ 226 w 414"/>
                <a:gd name="T47" fmla="*/ 779 h 1074"/>
                <a:gd name="T48" fmla="*/ 238 w 414"/>
                <a:gd name="T49" fmla="*/ 741 h 1074"/>
                <a:gd name="T50" fmla="*/ 244 w 414"/>
                <a:gd name="T51" fmla="*/ 672 h 1074"/>
                <a:gd name="T52" fmla="*/ 257 w 414"/>
                <a:gd name="T53" fmla="*/ 615 h 1074"/>
                <a:gd name="T54" fmla="*/ 263 w 414"/>
                <a:gd name="T55" fmla="*/ 509 h 1074"/>
                <a:gd name="T56" fmla="*/ 276 w 414"/>
                <a:gd name="T57" fmla="*/ 389 h 1074"/>
                <a:gd name="T58" fmla="*/ 282 w 414"/>
                <a:gd name="T59" fmla="*/ 226 h 1074"/>
                <a:gd name="T60" fmla="*/ 295 w 414"/>
                <a:gd name="T61" fmla="*/ 145 h 1074"/>
                <a:gd name="T62" fmla="*/ 301 w 414"/>
                <a:gd name="T63" fmla="*/ 157 h 1074"/>
                <a:gd name="T64" fmla="*/ 314 w 414"/>
                <a:gd name="T65" fmla="*/ 264 h 1074"/>
                <a:gd name="T66" fmla="*/ 320 w 414"/>
                <a:gd name="T67" fmla="*/ 477 h 1074"/>
                <a:gd name="T68" fmla="*/ 332 w 414"/>
                <a:gd name="T69" fmla="*/ 653 h 1074"/>
                <a:gd name="T70" fmla="*/ 339 w 414"/>
                <a:gd name="T71" fmla="*/ 823 h 1074"/>
                <a:gd name="T72" fmla="*/ 351 w 414"/>
                <a:gd name="T73" fmla="*/ 904 h 1074"/>
                <a:gd name="T74" fmla="*/ 357 w 414"/>
                <a:gd name="T75" fmla="*/ 961 h 1074"/>
                <a:gd name="T76" fmla="*/ 370 w 414"/>
                <a:gd name="T77" fmla="*/ 992 h 1074"/>
                <a:gd name="T78" fmla="*/ 376 w 414"/>
                <a:gd name="T79" fmla="*/ 1011 h 1074"/>
                <a:gd name="T80" fmla="*/ 401 w 414"/>
                <a:gd name="T81" fmla="*/ 1036 h 1074"/>
                <a:gd name="T82" fmla="*/ 408 w 414"/>
                <a:gd name="T83" fmla="*/ 1061 h 1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14" h="1074">
                  <a:moveTo>
                    <a:pt x="0" y="766"/>
                  </a:moveTo>
                  <a:lnTo>
                    <a:pt x="0" y="791"/>
                  </a:lnTo>
                  <a:lnTo>
                    <a:pt x="6" y="810"/>
                  </a:lnTo>
                  <a:lnTo>
                    <a:pt x="6" y="848"/>
                  </a:lnTo>
                  <a:lnTo>
                    <a:pt x="12" y="866"/>
                  </a:lnTo>
                  <a:lnTo>
                    <a:pt x="12" y="904"/>
                  </a:lnTo>
                  <a:lnTo>
                    <a:pt x="19" y="923"/>
                  </a:lnTo>
                  <a:lnTo>
                    <a:pt x="19" y="948"/>
                  </a:lnTo>
                  <a:lnTo>
                    <a:pt x="25" y="954"/>
                  </a:lnTo>
                  <a:lnTo>
                    <a:pt x="25" y="961"/>
                  </a:lnTo>
                  <a:lnTo>
                    <a:pt x="25" y="954"/>
                  </a:lnTo>
                  <a:lnTo>
                    <a:pt x="31" y="948"/>
                  </a:lnTo>
                  <a:lnTo>
                    <a:pt x="31" y="904"/>
                  </a:lnTo>
                  <a:lnTo>
                    <a:pt x="37" y="873"/>
                  </a:lnTo>
                  <a:lnTo>
                    <a:pt x="37" y="785"/>
                  </a:lnTo>
                  <a:lnTo>
                    <a:pt x="44" y="728"/>
                  </a:lnTo>
                  <a:lnTo>
                    <a:pt x="44" y="609"/>
                  </a:lnTo>
                  <a:lnTo>
                    <a:pt x="50" y="546"/>
                  </a:lnTo>
                  <a:lnTo>
                    <a:pt x="50" y="408"/>
                  </a:lnTo>
                  <a:lnTo>
                    <a:pt x="56" y="345"/>
                  </a:lnTo>
                  <a:lnTo>
                    <a:pt x="56" y="226"/>
                  </a:lnTo>
                  <a:lnTo>
                    <a:pt x="62" y="170"/>
                  </a:lnTo>
                  <a:lnTo>
                    <a:pt x="62" y="88"/>
                  </a:lnTo>
                  <a:lnTo>
                    <a:pt x="69" y="50"/>
                  </a:lnTo>
                  <a:lnTo>
                    <a:pt x="69" y="13"/>
                  </a:lnTo>
                  <a:lnTo>
                    <a:pt x="75" y="0"/>
                  </a:lnTo>
                  <a:lnTo>
                    <a:pt x="81" y="6"/>
                  </a:lnTo>
                  <a:lnTo>
                    <a:pt x="81" y="19"/>
                  </a:lnTo>
                  <a:lnTo>
                    <a:pt x="88" y="31"/>
                  </a:lnTo>
                  <a:lnTo>
                    <a:pt x="88" y="69"/>
                  </a:lnTo>
                  <a:lnTo>
                    <a:pt x="94" y="88"/>
                  </a:lnTo>
                  <a:lnTo>
                    <a:pt x="94" y="132"/>
                  </a:lnTo>
                  <a:lnTo>
                    <a:pt x="100" y="145"/>
                  </a:lnTo>
                  <a:lnTo>
                    <a:pt x="100" y="182"/>
                  </a:lnTo>
                  <a:lnTo>
                    <a:pt x="106" y="195"/>
                  </a:lnTo>
                  <a:lnTo>
                    <a:pt x="106" y="220"/>
                  </a:lnTo>
                  <a:lnTo>
                    <a:pt x="113" y="232"/>
                  </a:lnTo>
                  <a:lnTo>
                    <a:pt x="113" y="251"/>
                  </a:lnTo>
                  <a:lnTo>
                    <a:pt x="119" y="264"/>
                  </a:lnTo>
                  <a:lnTo>
                    <a:pt x="119" y="289"/>
                  </a:lnTo>
                  <a:lnTo>
                    <a:pt x="125" y="301"/>
                  </a:lnTo>
                  <a:lnTo>
                    <a:pt x="125" y="333"/>
                  </a:lnTo>
                  <a:lnTo>
                    <a:pt x="132" y="345"/>
                  </a:lnTo>
                  <a:lnTo>
                    <a:pt x="132" y="377"/>
                  </a:lnTo>
                  <a:lnTo>
                    <a:pt x="138" y="389"/>
                  </a:lnTo>
                  <a:lnTo>
                    <a:pt x="138" y="421"/>
                  </a:lnTo>
                  <a:lnTo>
                    <a:pt x="144" y="427"/>
                  </a:lnTo>
                  <a:lnTo>
                    <a:pt x="144" y="446"/>
                  </a:lnTo>
                  <a:lnTo>
                    <a:pt x="150" y="458"/>
                  </a:lnTo>
                  <a:lnTo>
                    <a:pt x="150" y="465"/>
                  </a:lnTo>
                  <a:lnTo>
                    <a:pt x="157" y="471"/>
                  </a:lnTo>
                  <a:lnTo>
                    <a:pt x="157" y="477"/>
                  </a:lnTo>
                  <a:lnTo>
                    <a:pt x="163" y="484"/>
                  </a:lnTo>
                  <a:lnTo>
                    <a:pt x="163" y="496"/>
                  </a:lnTo>
                  <a:lnTo>
                    <a:pt x="169" y="502"/>
                  </a:lnTo>
                  <a:lnTo>
                    <a:pt x="169" y="515"/>
                  </a:lnTo>
                  <a:lnTo>
                    <a:pt x="175" y="527"/>
                  </a:lnTo>
                  <a:lnTo>
                    <a:pt x="175" y="553"/>
                  </a:lnTo>
                  <a:lnTo>
                    <a:pt x="182" y="565"/>
                  </a:lnTo>
                  <a:lnTo>
                    <a:pt x="182" y="597"/>
                  </a:lnTo>
                  <a:lnTo>
                    <a:pt x="188" y="609"/>
                  </a:lnTo>
                  <a:lnTo>
                    <a:pt x="188" y="640"/>
                  </a:lnTo>
                  <a:lnTo>
                    <a:pt x="194" y="653"/>
                  </a:lnTo>
                  <a:lnTo>
                    <a:pt x="194" y="678"/>
                  </a:lnTo>
                  <a:lnTo>
                    <a:pt x="201" y="691"/>
                  </a:lnTo>
                  <a:lnTo>
                    <a:pt x="201" y="716"/>
                  </a:lnTo>
                  <a:lnTo>
                    <a:pt x="207" y="728"/>
                  </a:lnTo>
                  <a:lnTo>
                    <a:pt x="207" y="747"/>
                  </a:lnTo>
                  <a:lnTo>
                    <a:pt x="213" y="760"/>
                  </a:lnTo>
                  <a:lnTo>
                    <a:pt x="213" y="772"/>
                  </a:lnTo>
                  <a:lnTo>
                    <a:pt x="219" y="779"/>
                  </a:lnTo>
                  <a:lnTo>
                    <a:pt x="226" y="779"/>
                  </a:lnTo>
                  <a:lnTo>
                    <a:pt x="232" y="766"/>
                  </a:lnTo>
                  <a:lnTo>
                    <a:pt x="232" y="753"/>
                  </a:lnTo>
                  <a:lnTo>
                    <a:pt x="238" y="741"/>
                  </a:lnTo>
                  <a:lnTo>
                    <a:pt x="238" y="716"/>
                  </a:lnTo>
                  <a:lnTo>
                    <a:pt x="244" y="697"/>
                  </a:lnTo>
                  <a:lnTo>
                    <a:pt x="244" y="672"/>
                  </a:lnTo>
                  <a:lnTo>
                    <a:pt x="251" y="659"/>
                  </a:lnTo>
                  <a:lnTo>
                    <a:pt x="251" y="628"/>
                  </a:lnTo>
                  <a:lnTo>
                    <a:pt x="257" y="615"/>
                  </a:lnTo>
                  <a:lnTo>
                    <a:pt x="257" y="578"/>
                  </a:lnTo>
                  <a:lnTo>
                    <a:pt x="263" y="559"/>
                  </a:lnTo>
                  <a:lnTo>
                    <a:pt x="263" y="509"/>
                  </a:lnTo>
                  <a:lnTo>
                    <a:pt x="270" y="484"/>
                  </a:lnTo>
                  <a:lnTo>
                    <a:pt x="270" y="421"/>
                  </a:lnTo>
                  <a:lnTo>
                    <a:pt x="276" y="389"/>
                  </a:lnTo>
                  <a:lnTo>
                    <a:pt x="276" y="320"/>
                  </a:lnTo>
                  <a:lnTo>
                    <a:pt x="282" y="283"/>
                  </a:lnTo>
                  <a:lnTo>
                    <a:pt x="282" y="226"/>
                  </a:lnTo>
                  <a:lnTo>
                    <a:pt x="288" y="195"/>
                  </a:lnTo>
                  <a:lnTo>
                    <a:pt x="288" y="157"/>
                  </a:lnTo>
                  <a:lnTo>
                    <a:pt x="295" y="145"/>
                  </a:lnTo>
                  <a:lnTo>
                    <a:pt x="295" y="138"/>
                  </a:lnTo>
                  <a:lnTo>
                    <a:pt x="301" y="145"/>
                  </a:lnTo>
                  <a:lnTo>
                    <a:pt x="301" y="157"/>
                  </a:lnTo>
                  <a:lnTo>
                    <a:pt x="307" y="176"/>
                  </a:lnTo>
                  <a:lnTo>
                    <a:pt x="307" y="226"/>
                  </a:lnTo>
                  <a:lnTo>
                    <a:pt x="314" y="264"/>
                  </a:lnTo>
                  <a:lnTo>
                    <a:pt x="314" y="345"/>
                  </a:lnTo>
                  <a:lnTo>
                    <a:pt x="320" y="389"/>
                  </a:lnTo>
                  <a:lnTo>
                    <a:pt x="320" y="477"/>
                  </a:lnTo>
                  <a:lnTo>
                    <a:pt x="326" y="527"/>
                  </a:lnTo>
                  <a:lnTo>
                    <a:pt x="326" y="615"/>
                  </a:lnTo>
                  <a:lnTo>
                    <a:pt x="332" y="653"/>
                  </a:lnTo>
                  <a:lnTo>
                    <a:pt x="332" y="728"/>
                  </a:lnTo>
                  <a:lnTo>
                    <a:pt x="339" y="760"/>
                  </a:lnTo>
                  <a:lnTo>
                    <a:pt x="339" y="823"/>
                  </a:lnTo>
                  <a:lnTo>
                    <a:pt x="345" y="841"/>
                  </a:lnTo>
                  <a:lnTo>
                    <a:pt x="345" y="885"/>
                  </a:lnTo>
                  <a:lnTo>
                    <a:pt x="351" y="904"/>
                  </a:lnTo>
                  <a:lnTo>
                    <a:pt x="351" y="929"/>
                  </a:lnTo>
                  <a:lnTo>
                    <a:pt x="357" y="942"/>
                  </a:lnTo>
                  <a:lnTo>
                    <a:pt x="357" y="961"/>
                  </a:lnTo>
                  <a:lnTo>
                    <a:pt x="364" y="967"/>
                  </a:lnTo>
                  <a:lnTo>
                    <a:pt x="364" y="986"/>
                  </a:lnTo>
                  <a:lnTo>
                    <a:pt x="370" y="992"/>
                  </a:lnTo>
                  <a:lnTo>
                    <a:pt x="370" y="998"/>
                  </a:lnTo>
                  <a:lnTo>
                    <a:pt x="376" y="1005"/>
                  </a:lnTo>
                  <a:lnTo>
                    <a:pt x="376" y="1011"/>
                  </a:lnTo>
                  <a:lnTo>
                    <a:pt x="395" y="1023"/>
                  </a:lnTo>
                  <a:lnTo>
                    <a:pt x="395" y="1030"/>
                  </a:lnTo>
                  <a:lnTo>
                    <a:pt x="401" y="1036"/>
                  </a:lnTo>
                  <a:lnTo>
                    <a:pt x="401" y="1042"/>
                  </a:lnTo>
                  <a:lnTo>
                    <a:pt x="408" y="1049"/>
                  </a:lnTo>
                  <a:lnTo>
                    <a:pt x="408" y="1061"/>
                  </a:lnTo>
                  <a:lnTo>
                    <a:pt x="414" y="1067"/>
                  </a:lnTo>
                  <a:lnTo>
                    <a:pt x="414" y="107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63" name="Freeform 55"/>
            <p:cNvSpPr>
              <a:spLocks/>
            </p:cNvSpPr>
            <p:nvPr/>
          </p:nvSpPr>
          <p:spPr bwMode="auto">
            <a:xfrm>
              <a:off x="954" y="3057"/>
              <a:ext cx="471" cy="440"/>
            </a:xfrm>
            <a:custGeom>
              <a:avLst/>
              <a:gdLst>
                <a:gd name="T0" fmla="*/ 6 w 471"/>
                <a:gd name="T1" fmla="*/ 402 h 440"/>
                <a:gd name="T2" fmla="*/ 19 w 471"/>
                <a:gd name="T3" fmla="*/ 365 h 440"/>
                <a:gd name="T4" fmla="*/ 31 w 471"/>
                <a:gd name="T5" fmla="*/ 295 h 440"/>
                <a:gd name="T6" fmla="*/ 38 w 471"/>
                <a:gd name="T7" fmla="*/ 182 h 440"/>
                <a:gd name="T8" fmla="*/ 50 w 471"/>
                <a:gd name="T9" fmla="*/ 113 h 440"/>
                <a:gd name="T10" fmla="*/ 56 w 471"/>
                <a:gd name="T11" fmla="*/ 38 h 440"/>
                <a:gd name="T12" fmla="*/ 75 w 471"/>
                <a:gd name="T13" fmla="*/ 0 h 440"/>
                <a:gd name="T14" fmla="*/ 82 w 471"/>
                <a:gd name="T15" fmla="*/ 7 h 440"/>
                <a:gd name="T16" fmla="*/ 88 w 471"/>
                <a:gd name="T17" fmla="*/ 32 h 440"/>
                <a:gd name="T18" fmla="*/ 100 w 471"/>
                <a:gd name="T19" fmla="*/ 76 h 440"/>
                <a:gd name="T20" fmla="*/ 107 w 471"/>
                <a:gd name="T21" fmla="*/ 145 h 440"/>
                <a:gd name="T22" fmla="*/ 119 w 471"/>
                <a:gd name="T23" fmla="*/ 214 h 440"/>
                <a:gd name="T24" fmla="*/ 125 w 471"/>
                <a:gd name="T25" fmla="*/ 270 h 440"/>
                <a:gd name="T26" fmla="*/ 138 w 471"/>
                <a:gd name="T27" fmla="*/ 302 h 440"/>
                <a:gd name="T28" fmla="*/ 157 w 471"/>
                <a:gd name="T29" fmla="*/ 283 h 440"/>
                <a:gd name="T30" fmla="*/ 176 w 471"/>
                <a:gd name="T31" fmla="*/ 302 h 440"/>
                <a:gd name="T32" fmla="*/ 182 w 471"/>
                <a:gd name="T33" fmla="*/ 339 h 440"/>
                <a:gd name="T34" fmla="*/ 194 w 471"/>
                <a:gd name="T35" fmla="*/ 365 h 440"/>
                <a:gd name="T36" fmla="*/ 213 w 471"/>
                <a:gd name="T37" fmla="*/ 352 h 440"/>
                <a:gd name="T38" fmla="*/ 220 w 471"/>
                <a:gd name="T39" fmla="*/ 321 h 440"/>
                <a:gd name="T40" fmla="*/ 232 w 471"/>
                <a:gd name="T41" fmla="*/ 277 h 440"/>
                <a:gd name="T42" fmla="*/ 238 w 471"/>
                <a:gd name="T43" fmla="*/ 214 h 440"/>
                <a:gd name="T44" fmla="*/ 251 w 471"/>
                <a:gd name="T45" fmla="*/ 164 h 440"/>
                <a:gd name="T46" fmla="*/ 257 w 471"/>
                <a:gd name="T47" fmla="*/ 120 h 440"/>
                <a:gd name="T48" fmla="*/ 270 w 471"/>
                <a:gd name="T49" fmla="*/ 113 h 440"/>
                <a:gd name="T50" fmla="*/ 282 w 471"/>
                <a:gd name="T51" fmla="*/ 139 h 440"/>
                <a:gd name="T52" fmla="*/ 295 w 471"/>
                <a:gd name="T53" fmla="*/ 170 h 440"/>
                <a:gd name="T54" fmla="*/ 301 w 471"/>
                <a:gd name="T55" fmla="*/ 208 h 440"/>
                <a:gd name="T56" fmla="*/ 314 w 471"/>
                <a:gd name="T57" fmla="*/ 233 h 440"/>
                <a:gd name="T58" fmla="*/ 320 w 471"/>
                <a:gd name="T59" fmla="*/ 264 h 440"/>
                <a:gd name="T60" fmla="*/ 333 w 471"/>
                <a:gd name="T61" fmla="*/ 295 h 440"/>
                <a:gd name="T62" fmla="*/ 339 w 471"/>
                <a:gd name="T63" fmla="*/ 346 h 440"/>
                <a:gd name="T64" fmla="*/ 351 w 471"/>
                <a:gd name="T65" fmla="*/ 390 h 440"/>
                <a:gd name="T66" fmla="*/ 358 w 471"/>
                <a:gd name="T67" fmla="*/ 415 h 440"/>
                <a:gd name="T68" fmla="*/ 370 w 471"/>
                <a:gd name="T69" fmla="*/ 434 h 440"/>
                <a:gd name="T70" fmla="*/ 395 w 471"/>
                <a:gd name="T71" fmla="*/ 427 h 440"/>
                <a:gd name="T72" fmla="*/ 408 w 471"/>
                <a:gd name="T73" fmla="*/ 408 h 440"/>
                <a:gd name="T74" fmla="*/ 414 w 471"/>
                <a:gd name="T75" fmla="*/ 365 h 440"/>
                <a:gd name="T76" fmla="*/ 427 w 471"/>
                <a:gd name="T77" fmla="*/ 327 h 440"/>
                <a:gd name="T78" fmla="*/ 433 w 471"/>
                <a:gd name="T79" fmla="*/ 289 h 440"/>
                <a:gd name="T80" fmla="*/ 446 w 471"/>
                <a:gd name="T81" fmla="*/ 264 h 440"/>
                <a:gd name="T82" fmla="*/ 452 w 471"/>
                <a:gd name="T83" fmla="*/ 239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71" h="440">
                  <a:moveTo>
                    <a:pt x="0" y="390"/>
                  </a:moveTo>
                  <a:lnTo>
                    <a:pt x="12" y="402"/>
                  </a:lnTo>
                  <a:lnTo>
                    <a:pt x="6" y="402"/>
                  </a:lnTo>
                  <a:lnTo>
                    <a:pt x="12" y="390"/>
                  </a:lnTo>
                  <a:lnTo>
                    <a:pt x="19" y="383"/>
                  </a:lnTo>
                  <a:lnTo>
                    <a:pt x="19" y="365"/>
                  </a:lnTo>
                  <a:lnTo>
                    <a:pt x="25" y="352"/>
                  </a:lnTo>
                  <a:lnTo>
                    <a:pt x="25" y="314"/>
                  </a:lnTo>
                  <a:lnTo>
                    <a:pt x="31" y="295"/>
                  </a:lnTo>
                  <a:lnTo>
                    <a:pt x="31" y="252"/>
                  </a:lnTo>
                  <a:lnTo>
                    <a:pt x="38" y="226"/>
                  </a:lnTo>
                  <a:lnTo>
                    <a:pt x="38" y="182"/>
                  </a:lnTo>
                  <a:lnTo>
                    <a:pt x="44" y="157"/>
                  </a:lnTo>
                  <a:lnTo>
                    <a:pt x="44" y="139"/>
                  </a:lnTo>
                  <a:lnTo>
                    <a:pt x="50" y="113"/>
                  </a:lnTo>
                  <a:lnTo>
                    <a:pt x="50" y="76"/>
                  </a:lnTo>
                  <a:lnTo>
                    <a:pt x="56" y="63"/>
                  </a:lnTo>
                  <a:lnTo>
                    <a:pt x="56" y="38"/>
                  </a:lnTo>
                  <a:lnTo>
                    <a:pt x="63" y="26"/>
                  </a:lnTo>
                  <a:lnTo>
                    <a:pt x="63" y="13"/>
                  </a:lnTo>
                  <a:lnTo>
                    <a:pt x="75" y="0"/>
                  </a:lnTo>
                  <a:lnTo>
                    <a:pt x="69" y="0"/>
                  </a:lnTo>
                  <a:lnTo>
                    <a:pt x="75" y="0"/>
                  </a:lnTo>
                  <a:lnTo>
                    <a:pt x="82" y="7"/>
                  </a:lnTo>
                  <a:lnTo>
                    <a:pt x="82" y="13"/>
                  </a:lnTo>
                  <a:lnTo>
                    <a:pt x="88" y="19"/>
                  </a:lnTo>
                  <a:lnTo>
                    <a:pt x="88" y="32"/>
                  </a:lnTo>
                  <a:lnTo>
                    <a:pt x="94" y="38"/>
                  </a:lnTo>
                  <a:lnTo>
                    <a:pt x="94" y="63"/>
                  </a:lnTo>
                  <a:lnTo>
                    <a:pt x="100" y="76"/>
                  </a:lnTo>
                  <a:lnTo>
                    <a:pt x="100" y="101"/>
                  </a:lnTo>
                  <a:lnTo>
                    <a:pt x="107" y="113"/>
                  </a:lnTo>
                  <a:lnTo>
                    <a:pt x="107" y="145"/>
                  </a:lnTo>
                  <a:lnTo>
                    <a:pt x="113" y="164"/>
                  </a:lnTo>
                  <a:lnTo>
                    <a:pt x="113" y="195"/>
                  </a:lnTo>
                  <a:lnTo>
                    <a:pt x="119" y="214"/>
                  </a:lnTo>
                  <a:lnTo>
                    <a:pt x="119" y="226"/>
                  </a:lnTo>
                  <a:lnTo>
                    <a:pt x="125" y="245"/>
                  </a:lnTo>
                  <a:lnTo>
                    <a:pt x="125" y="270"/>
                  </a:lnTo>
                  <a:lnTo>
                    <a:pt x="132" y="277"/>
                  </a:lnTo>
                  <a:lnTo>
                    <a:pt x="132" y="295"/>
                  </a:lnTo>
                  <a:lnTo>
                    <a:pt x="138" y="302"/>
                  </a:lnTo>
                  <a:lnTo>
                    <a:pt x="144" y="302"/>
                  </a:lnTo>
                  <a:lnTo>
                    <a:pt x="151" y="289"/>
                  </a:lnTo>
                  <a:lnTo>
                    <a:pt x="157" y="283"/>
                  </a:lnTo>
                  <a:lnTo>
                    <a:pt x="163" y="289"/>
                  </a:lnTo>
                  <a:lnTo>
                    <a:pt x="169" y="295"/>
                  </a:lnTo>
                  <a:lnTo>
                    <a:pt x="176" y="302"/>
                  </a:lnTo>
                  <a:lnTo>
                    <a:pt x="176" y="314"/>
                  </a:lnTo>
                  <a:lnTo>
                    <a:pt x="182" y="327"/>
                  </a:lnTo>
                  <a:lnTo>
                    <a:pt x="182" y="339"/>
                  </a:lnTo>
                  <a:lnTo>
                    <a:pt x="188" y="346"/>
                  </a:lnTo>
                  <a:lnTo>
                    <a:pt x="188" y="358"/>
                  </a:lnTo>
                  <a:lnTo>
                    <a:pt x="194" y="365"/>
                  </a:lnTo>
                  <a:lnTo>
                    <a:pt x="201" y="365"/>
                  </a:lnTo>
                  <a:lnTo>
                    <a:pt x="207" y="358"/>
                  </a:lnTo>
                  <a:lnTo>
                    <a:pt x="213" y="352"/>
                  </a:lnTo>
                  <a:lnTo>
                    <a:pt x="213" y="346"/>
                  </a:lnTo>
                  <a:lnTo>
                    <a:pt x="220" y="339"/>
                  </a:lnTo>
                  <a:lnTo>
                    <a:pt x="220" y="321"/>
                  </a:lnTo>
                  <a:lnTo>
                    <a:pt x="226" y="308"/>
                  </a:lnTo>
                  <a:lnTo>
                    <a:pt x="226" y="289"/>
                  </a:lnTo>
                  <a:lnTo>
                    <a:pt x="232" y="277"/>
                  </a:lnTo>
                  <a:lnTo>
                    <a:pt x="232" y="252"/>
                  </a:lnTo>
                  <a:lnTo>
                    <a:pt x="238" y="239"/>
                  </a:lnTo>
                  <a:lnTo>
                    <a:pt x="238" y="214"/>
                  </a:lnTo>
                  <a:lnTo>
                    <a:pt x="245" y="201"/>
                  </a:lnTo>
                  <a:lnTo>
                    <a:pt x="245" y="176"/>
                  </a:lnTo>
                  <a:lnTo>
                    <a:pt x="251" y="164"/>
                  </a:lnTo>
                  <a:lnTo>
                    <a:pt x="251" y="145"/>
                  </a:lnTo>
                  <a:lnTo>
                    <a:pt x="257" y="132"/>
                  </a:lnTo>
                  <a:lnTo>
                    <a:pt x="257" y="120"/>
                  </a:lnTo>
                  <a:lnTo>
                    <a:pt x="270" y="107"/>
                  </a:lnTo>
                  <a:lnTo>
                    <a:pt x="264" y="107"/>
                  </a:lnTo>
                  <a:lnTo>
                    <a:pt x="270" y="113"/>
                  </a:lnTo>
                  <a:lnTo>
                    <a:pt x="276" y="120"/>
                  </a:lnTo>
                  <a:lnTo>
                    <a:pt x="282" y="126"/>
                  </a:lnTo>
                  <a:lnTo>
                    <a:pt x="282" y="139"/>
                  </a:lnTo>
                  <a:lnTo>
                    <a:pt x="289" y="151"/>
                  </a:lnTo>
                  <a:lnTo>
                    <a:pt x="289" y="164"/>
                  </a:lnTo>
                  <a:lnTo>
                    <a:pt x="295" y="170"/>
                  </a:lnTo>
                  <a:lnTo>
                    <a:pt x="295" y="189"/>
                  </a:lnTo>
                  <a:lnTo>
                    <a:pt x="301" y="195"/>
                  </a:lnTo>
                  <a:lnTo>
                    <a:pt x="301" y="208"/>
                  </a:lnTo>
                  <a:lnTo>
                    <a:pt x="307" y="214"/>
                  </a:lnTo>
                  <a:lnTo>
                    <a:pt x="307" y="226"/>
                  </a:lnTo>
                  <a:lnTo>
                    <a:pt x="314" y="233"/>
                  </a:lnTo>
                  <a:lnTo>
                    <a:pt x="314" y="239"/>
                  </a:lnTo>
                  <a:lnTo>
                    <a:pt x="320" y="245"/>
                  </a:lnTo>
                  <a:lnTo>
                    <a:pt x="320" y="264"/>
                  </a:lnTo>
                  <a:lnTo>
                    <a:pt x="326" y="270"/>
                  </a:lnTo>
                  <a:lnTo>
                    <a:pt x="326" y="289"/>
                  </a:lnTo>
                  <a:lnTo>
                    <a:pt x="333" y="295"/>
                  </a:lnTo>
                  <a:lnTo>
                    <a:pt x="333" y="314"/>
                  </a:lnTo>
                  <a:lnTo>
                    <a:pt x="339" y="327"/>
                  </a:lnTo>
                  <a:lnTo>
                    <a:pt x="339" y="346"/>
                  </a:lnTo>
                  <a:lnTo>
                    <a:pt x="345" y="358"/>
                  </a:lnTo>
                  <a:lnTo>
                    <a:pt x="345" y="377"/>
                  </a:lnTo>
                  <a:lnTo>
                    <a:pt x="351" y="390"/>
                  </a:lnTo>
                  <a:lnTo>
                    <a:pt x="351" y="396"/>
                  </a:lnTo>
                  <a:lnTo>
                    <a:pt x="358" y="402"/>
                  </a:lnTo>
                  <a:lnTo>
                    <a:pt x="358" y="415"/>
                  </a:lnTo>
                  <a:lnTo>
                    <a:pt x="364" y="421"/>
                  </a:lnTo>
                  <a:lnTo>
                    <a:pt x="364" y="427"/>
                  </a:lnTo>
                  <a:lnTo>
                    <a:pt x="370" y="434"/>
                  </a:lnTo>
                  <a:lnTo>
                    <a:pt x="383" y="440"/>
                  </a:lnTo>
                  <a:lnTo>
                    <a:pt x="389" y="434"/>
                  </a:lnTo>
                  <a:lnTo>
                    <a:pt x="395" y="427"/>
                  </a:lnTo>
                  <a:lnTo>
                    <a:pt x="402" y="421"/>
                  </a:lnTo>
                  <a:lnTo>
                    <a:pt x="402" y="415"/>
                  </a:lnTo>
                  <a:lnTo>
                    <a:pt x="408" y="408"/>
                  </a:lnTo>
                  <a:lnTo>
                    <a:pt x="408" y="396"/>
                  </a:lnTo>
                  <a:lnTo>
                    <a:pt x="414" y="383"/>
                  </a:lnTo>
                  <a:lnTo>
                    <a:pt x="414" y="365"/>
                  </a:lnTo>
                  <a:lnTo>
                    <a:pt x="420" y="358"/>
                  </a:lnTo>
                  <a:lnTo>
                    <a:pt x="420" y="339"/>
                  </a:lnTo>
                  <a:lnTo>
                    <a:pt x="427" y="327"/>
                  </a:lnTo>
                  <a:lnTo>
                    <a:pt x="427" y="321"/>
                  </a:lnTo>
                  <a:lnTo>
                    <a:pt x="433" y="308"/>
                  </a:lnTo>
                  <a:lnTo>
                    <a:pt x="433" y="289"/>
                  </a:lnTo>
                  <a:lnTo>
                    <a:pt x="439" y="283"/>
                  </a:lnTo>
                  <a:lnTo>
                    <a:pt x="439" y="270"/>
                  </a:lnTo>
                  <a:lnTo>
                    <a:pt x="446" y="264"/>
                  </a:lnTo>
                  <a:lnTo>
                    <a:pt x="446" y="252"/>
                  </a:lnTo>
                  <a:lnTo>
                    <a:pt x="452" y="245"/>
                  </a:lnTo>
                  <a:lnTo>
                    <a:pt x="452" y="239"/>
                  </a:lnTo>
                  <a:lnTo>
                    <a:pt x="458" y="233"/>
                  </a:lnTo>
                  <a:lnTo>
                    <a:pt x="471" y="22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64" name="Freeform 56"/>
            <p:cNvSpPr>
              <a:spLocks/>
            </p:cNvSpPr>
            <p:nvPr/>
          </p:nvSpPr>
          <p:spPr bwMode="auto">
            <a:xfrm>
              <a:off x="1425" y="3283"/>
              <a:ext cx="696" cy="157"/>
            </a:xfrm>
            <a:custGeom>
              <a:avLst/>
              <a:gdLst>
                <a:gd name="T0" fmla="*/ 12 w 696"/>
                <a:gd name="T1" fmla="*/ 7 h 157"/>
                <a:gd name="T2" fmla="*/ 31 w 696"/>
                <a:gd name="T3" fmla="*/ 38 h 157"/>
                <a:gd name="T4" fmla="*/ 44 w 696"/>
                <a:gd name="T5" fmla="*/ 63 h 157"/>
                <a:gd name="T6" fmla="*/ 56 w 696"/>
                <a:gd name="T7" fmla="*/ 88 h 157"/>
                <a:gd name="T8" fmla="*/ 75 w 696"/>
                <a:gd name="T9" fmla="*/ 113 h 157"/>
                <a:gd name="T10" fmla="*/ 81 w 696"/>
                <a:gd name="T11" fmla="*/ 139 h 157"/>
                <a:gd name="T12" fmla="*/ 106 w 696"/>
                <a:gd name="T13" fmla="*/ 157 h 157"/>
                <a:gd name="T14" fmla="*/ 113 w 696"/>
                <a:gd name="T15" fmla="*/ 151 h 157"/>
                <a:gd name="T16" fmla="*/ 125 w 696"/>
                <a:gd name="T17" fmla="*/ 126 h 157"/>
                <a:gd name="T18" fmla="*/ 131 w 696"/>
                <a:gd name="T19" fmla="*/ 107 h 157"/>
                <a:gd name="T20" fmla="*/ 157 w 696"/>
                <a:gd name="T21" fmla="*/ 76 h 157"/>
                <a:gd name="T22" fmla="*/ 163 w 696"/>
                <a:gd name="T23" fmla="*/ 57 h 157"/>
                <a:gd name="T24" fmla="*/ 182 w 696"/>
                <a:gd name="T25" fmla="*/ 32 h 157"/>
                <a:gd name="T26" fmla="*/ 200 w 696"/>
                <a:gd name="T27" fmla="*/ 26 h 157"/>
                <a:gd name="T28" fmla="*/ 219 w 696"/>
                <a:gd name="T29" fmla="*/ 32 h 157"/>
                <a:gd name="T30" fmla="*/ 238 w 696"/>
                <a:gd name="T31" fmla="*/ 51 h 157"/>
                <a:gd name="T32" fmla="*/ 244 w 696"/>
                <a:gd name="T33" fmla="*/ 69 h 157"/>
                <a:gd name="T34" fmla="*/ 257 w 696"/>
                <a:gd name="T35" fmla="*/ 88 h 157"/>
                <a:gd name="T36" fmla="*/ 276 w 696"/>
                <a:gd name="T37" fmla="*/ 120 h 157"/>
                <a:gd name="T38" fmla="*/ 288 w 696"/>
                <a:gd name="T39" fmla="*/ 132 h 157"/>
                <a:gd name="T40" fmla="*/ 307 w 696"/>
                <a:gd name="T41" fmla="*/ 139 h 157"/>
                <a:gd name="T42" fmla="*/ 326 w 696"/>
                <a:gd name="T43" fmla="*/ 120 h 157"/>
                <a:gd name="T44" fmla="*/ 339 w 696"/>
                <a:gd name="T45" fmla="*/ 101 h 157"/>
                <a:gd name="T46" fmla="*/ 351 w 696"/>
                <a:gd name="T47" fmla="*/ 82 h 157"/>
                <a:gd name="T48" fmla="*/ 370 w 696"/>
                <a:gd name="T49" fmla="*/ 57 h 157"/>
                <a:gd name="T50" fmla="*/ 382 w 696"/>
                <a:gd name="T51" fmla="*/ 38 h 157"/>
                <a:gd name="T52" fmla="*/ 401 w 696"/>
                <a:gd name="T53" fmla="*/ 26 h 157"/>
                <a:gd name="T54" fmla="*/ 420 w 696"/>
                <a:gd name="T55" fmla="*/ 38 h 157"/>
                <a:gd name="T56" fmla="*/ 445 w 696"/>
                <a:gd name="T57" fmla="*/ 63 h 157"/>
                <a:gd name="T58" fmla="*/ 458 w 696"/>
                <a:gd name="T59" fmla="*/ 82 h 157"/>
                <a:gd name="T60" fmla="*/ 477 w 696"/>
                <a:gd name="T61" fmla="*/ 101 h 157"/>
                <a:gd name="T62" fmla="*/ 495 w 696"/>
                <a:gd name="T63" fmla="*/ 101 h 157"/>
                <a:gd name="T64" fmla="*/ 514 w 696"/>
                <a:gd name="T65" fmla="*/ 88 h 157"/>
                <a:gd name="T66" fmla="*/ 533 w 696"/>
                <a:gd name="T67" fmla="*/ 76 h 157"/>
                <a:gd name="T68" fmla="*/ 552 w 696"/>
                <a:gd name="T69" fmla="*/ 57 h 157"/>
                <a:gd name="T70" fmla="*/ 571 w 696"/>
                <a:gd name="T71" fmla="*/ 38 h 157"/>
                <a:gd name="T72" fmla="*/ 590 w 696"/>
                <a:gd name="T73" fmla="*/ 38 h 157"/>
                <a:gd name="T74" fmla="*/ 608 w 696"/>
                <a:gd name="T75" fmla="*/ 38 h 157"/>
                <a:gd name="T76" fmla="*/ 627 w 696"/>
                <a:gd name="T77" fmla="*/ 51 h 157"/>
                <a:gd name="T78" fmla="*/ 646 w 696"/>
                <a:gd name="T79" fmla="*/ 63 h 157"/>
                <a:gd name="T80" fmla="*/ 665 w 696"/>
                <a:gd name="T81" fmla="*/ 76 h 157"/>
                <a:gd name="T82" fmla="*/ 684 w 696"/>
                <a:gd name="T83" fmla="*/ 8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96" h="157">
                  <a:moveTo>
                    <a:pt x="0" y="0"/>
                  </a:moveTo>
                  <a:lnTo>
                    <a:pt x="6" y="0"/>
                  </a:lnTo>
                  <a:lnTo>
                    <a:pt x="12" y="7"/>
                  </a:lnTo>
                  <a:lnTo>
                    <a:pt x="25" y="19"/>
                  </a:lnTo>
                  <a:lnTo>
                    <a:pt x="25" y="32"/>
                  </a:lnTo>
                  <a:lnTo>
                    <a:pt x="31" y="38"/>
                  </a:lnTo>
                  <a:lnTo>
                    <a:pt x="37" y="44"/>
                  </a:lnTo>
                  <a:lnTo>
                    <a:pt x="37" y="57"/>
                  </a:lnTo>
                  <a:lnTo>
                    <a:pt x="44" y="63"/>
                  </a:lnTo>
                  <a:lnTo>
                    <a:pt x="44" y="69"/>
                  </a:lnTo>
                  <a:lnTo>
                    <a:pt x="56" y="82"/>
                  </a:lnTo>
                  <a:lnTo>
                    <a:pt x="56" y="88"/>
                  </a:lnTo>
                  <a:lnTo>
                    <a:pt x="62" y="95"/>
                  </a:lnTo>
                  <a:lnTo>
                    <a:pt x="62" y="101"/>
                  </a:lnTo>
                  <a:lnTo>
                    <a:pt x="75" y="113"/>
                  </a:lnTo>
                  <a:lnTo>
                    <a:pt x="75" y="126"/>
                  </a:lnTo>
                  <a:lnTo>
                    <a:pt x="81" y="132"/>
                  </a:lnTo>
                  <a:lnTo>
                    <a:pt x="81" y="139"/>
                  </a:lnTo>
                  <a:lnTo>
                    <a:pt x="94" y="151"/>
                  </a:lnTo>
                  <a:lnTo>
                    <a:pt x="94" y="157"/>
                  </a:lnTo>
                  <a:lnTo>
                    <a:pt x="106" y="157"/>
                  </a:lnTo>
                  <a:lnTo>
                    <a:pt x="100" y="157"/>
                  </a:lnTo>
                  <a:lnTo>
                    <a:pt x="106" y="157"/>
                  </a:lnTo>
                  <a:lnTo>
                    <a:pt x="113" y="151"/>
                  </a:lnTo>
                  <a:lnTo>
                    <a:pt x="119" y="145"/>
                  </a:lnTo>
                  <a:lnTo>
                    <a:pt x="119" y="132"/>
                  </a:lnTo>
                  <a:lnTo>
                    <a:pt x="125" y="126"/>
                  </a:lnTo>
                  <a:lnTo>
                    <a:pt x="125" y="120"/>
                  </a:lnTo>
                  <a:lnTo>
                    <a:pt x="131" y="113"/>
                  </a:lnTo>
                  <a:lnTo>
                    <a:pt x="131" y="107"/>
                  </a:lnTo>
                  <a:lnTo>
                    <a:pt x="144" y="95"/>
                  </a:lnTo>
                  <a:lnTo>
                    <a:pt x="144" y="88"/>
                  </a:lnTo>
                  <a:lnTo>
                    <a:pt x="157" y="76"/>
                  </a:lnTo>
                  <a:lnTo>
                    <a:pt x="157" y="69"/>
                  </a:lnTo>
                  <a:lnTo>
                    <a:pt x="163" y="63"/>
                  </a:lnTo>
                  <a:lnTo>
                    <a:pt x="163" y="57"/>
                  </a:lnTo>
                  <a:lnTo>
                    <a:pt x="175" y="44"/>
                  </a:lnTo>
                  <a:lnTo>
                    <a:pt x="175" y="38"/>
                  </a:lnTo>
                  <a:lnTo>
                    <a:pt x="182" y="32"/>
                  </a:lnTo>
                  <a:lnTo>
                    <a:pt x="188" y="26"/>
                  </a:lnTo>
                  <a:lnTo>
                    <a:pt x="194" y="26"/>
                  </a:lnTo>
                  <a:lnTo>
                    <a:pt x="200" y="26"/>
                  </a:lnTo>
                  <a:lnTo>
                    <a:pt x="207" y="26"/>
                  </a:lnTo>
                  <a:lnTo>
                    <a:pt x="213" y="26"/>
                  </a:lnTo>
                  <a:lnTo>
                    <a:pt x="219" y="32"/>
                  </a:lnTo>
                  <a:lnTo>
                    <a:pt x="226" y="38"/>
                  </a:lnTo>
                  <a:lnTo>
                    <a:pt x="232" y="44"/>
                  </a:lnTo>
                  <a:lnTo>
                    <a:pt x="238" y="51"/>
                  </a:lnTo>
                  <a:lnTo>
                    <a:pt x="238" y="57"/>
                  </a:lnTo>
                  <a:lnTo>
                    <a:pt x="244" y="63"/>
                  </a:lnTo>
                  <a:lnTo>
                    <a:pt x="244" y="69"/>
                  </a:lnTo>
                  <a:lnTo>
                    <a:pt x="251" y="76"/>
                  </a:lnTo>
                  <a:lnTo>
                    <a:pt x="251" y="82"/>
                  </a:lnTo>
                  <a:lnTo>
                    <a:pt x="257" y="88"/>
                  </a:lnTo>
                  <a:lnTo>
                    <a:pt x="257" y="101"/>
                  </a:lnTo>
                  <a:lnTo>
                    <a:pt x="263" y="107"/>
                  </a:lnTo>
                  <a:lnTo>
                    <a:pt x="276" y="120"/>
                  </a:lnTo>
                  <a:lnTo>
                    <a:pt x="276" y="126"/>
                  </a:lnTo>
                  <a:lnTo>
                    <a:pt x="282" y="132"/>
                  </a:lnTo>
                  <a:lnTo>
                    <a:pt x="288" y="132"/>
                  </a:lnTo>
                  <a:lnTo>
                    <a:pt x="295" y="139"/>
                  </a:lnTo>
                  <a:lnTo>
                    <a:pt x="301" y="139"/>
                  </a:lnTo>
                  <a:lnTo>
                    <a:pt x="307" y="139"/>
                  </a:lnTo>
                  <a:lnTo>
                    <a:pt x="313" y="132"/>
                  </a:lnTo>
                  <a:lnTo>
                    <a:pt x="320" y="132"/>
                  </a:lnTo>
                  <a:lnTo>
                    <a:pt x="326" y="120"/>
                  </a:lnTo>
                  <a:lnTo>
                    <a:pt x="332" y="113"/>
                  </a:lnTo>
                  <a:lnTo>
                    <a:pt x="332" y="107"/>
                  </a:lnTo>
                  <a:lnTo>
                    <a:pt x="339" y="101"/>
                  </a:lnTo>
                  <a:lnTo>
                    <a:pt x="345" y="95"/>
                  </a:lnTo>
                  <a:lnTo>
                    <a:pt x="345" y="88"/>
                  </a:lnTo>
                  <a:lnTo>
                    <a:pt x="351" y="82"/>
                  </a:lnTo>
                  <a:lnTo>
                    <a:pt x="351" y="76"/>
                  </a:lnTo>
                  <a:lnTo>
                    <a:pt x="357" y="69"/>
                  </a:lnTo>
                  <a:lnTo>
                    <a:pt x="370" y="57"/>
                  </a:lnTo>
                  <a:lnTo>
                    <a:pt x="370" y="51"/>
                  </a:lnTo>
                  <a:lnTo>
                    <a:pt x="376" y="44"/>
                  </a:lnTo>
                  <a:lnTo>
                    <a:pt x="382" y="38"/>
                  </a:lnTo>
                  <a:lnTo>
                    <a:pt x="389" y="32"/>
                  </a:lnTo>
                  <a:lnTo>
                    <a:pt x="395" y="32"/>
                  </a:lnTo>
                  <a:lnTo>
                    <a:pt x="401" y="26"/>
                  </a:lnTo>
                  <a:lnTo>
                    <a:pt x="408" y="32"/>
                  </a:lnTo>
                  <a:lnTo>
                    <a:pt x="414" y="32"/>
                  </a:lnTo>
                  <a:lnTo>
                    <a:pt x="420" y="38"/>
                  </a:lnTo>
                  <a:lnTo>
                    <a:pt x="426" y="44"/>
                  </a:lnTo>
                  <a:lnTo>
                    <a:pt x="433" y="51"/>
                  </a:lnTo>
                  <a:lnTo>
                    <a:pt x="445" y="63"/>
                  </a:lnTo>
                  <a:lnTo>
                    <a:pt x="445" y="69"/>
                  </a:lnTo>
                  <a:lnTo>
                    <a:pt x="451" y="76"/>
                  </a:lnTo>
                  <a:lnTo>
                    <a:pt x="458" y="82"/>
                  </a:lnTo>
                  <a:lnTo>
                    <a:pt x="464" y="88"/>
                  </a:lnTo>
                  <a:lnTo>
                    <a:pt x="470" y="95"/>
                  </a:lnTo>
                  <a:lnTo>
                    <a:pt x="477" y="101"/>
                  </a:lnTo>
                  <a:lnTo>
                    <a:pt x="483" y="101"/>
                  </a:lnTo>
                  <a:lnTo>
                    <a:pt x="489" y="101"/>
                  </a:lnTo>
                  <a:lnTo>
                    <a:pt x="495" y="101"/>
                  </a:lnTo>
                  <a:lnTo>
                    <a:pt x="502" y="95"/>
                  </a:lnTo>
                  <a:lnTo>
                    <a:pt x="508" y="95"/>
                  </a:lnTo>
                  <a:lnTo>
                    <a:pt x="514" y="88"/>
                  </a:lnTo>
                  <a:lnTo>
                    <a:pt x="521" y="88"/>
                  </a:lnTo>
                  <a:lnTo>
                    <a:pt x="527" y="82"/>
                  </a:lnTo>
                  <a:lnTo>
                    <a:pt x="533" y="76"/>
                  </a:lnTo>
                  <a:lnTo>
                    <a:pt x="539" y="69"/>
                  </a:lnTo>
                  <a:lnTo>
                    <a:pt x="546" y="63"/>
                  </a:lnTo>
                  <a:lnTo>
                    <a:pt x="552" y="57"/>
                  </a:lnTo>
                  <a:lnTo>
                    <a:pt x="558" y="51"/>
                  </a:lnTo>
                  <a:lnTo>
                    <a:pt x="564" y="44"/>
                  </a:lnTo>
                  <a:lnTo>
                    <a:pt x="571" y="38"/>
                  </a:lnTo>
                  <a:lnTo>
                    <a:pt x="577" y="38"/>
                  </a:lnTo>
                  <a:lnTo>
                    <a:pt x="583" y="38"/>
                  </a:lnTo>
                  <a:lnTo>
                    <a:pt x="590" y="38"/>
                  </a:lnTo>
                  <a:lnTo>
                    <a:pt x="596" y="38"/>
                  </a:lnTo>
                  <a:lnTo>
                    <a:pt x="602" y="38"/>
                  </a:lnTo>
                  <a:lnTo>
                    <a:pt x="608" y="38"/>
                  </a:lnTo>
                  <a:lnTo>
                    <a:pt x="615" y="38"/>
                  </a:lnTo>
                  <a:lnTo>
                    <a:pt x="621" y="44"/>
                  </a:lnTo>
                  <a:lnTo>
                    <a:pt x="627" y="51"/>
                  </a:lnTo>
                  <a:lnTo>
                    <a:pt x="633" y="51"/>
                  </a:lnTo>
                  <a:lnTo>
                    <a:pt x="640" y="57"/>
                  </a:lnTo>
                  <a:lnTo>
                    <a:pt x="646" y="63"/>
                  </a:lnTo>
                  <a:lnTo>
                    <a:pt x="652" y="69"/>
                  </a:lnTo>
                  <a:lnTo>
                    <a:pt x="659" y="76"/>
                  </a:lnTo>
                  <a:lnTo>
                    <a:pt x="665" y="76"/>
                  </a:lnTo>
                  <a:lnTo>
                    <a:pt x="671" y="82"/>
                  </a:lnTo>
                  <a:lnTo>
                    <a:pt x="677" y="82"/>
                  </a:lnTo>
                  <a:lnTo>
                    <a:pt x="684" y="82"/>
                  </a:lnTo>
                  <a:lnTo>
                    <a:pt x="690" y="82"/>
                  </a:lnTo>
                  <a:lnTo>
                    <a:pt x="696" y="8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65" name="Freeform 57"/>
            <p:cNvSpPr>
              <a:spLocks/>
            </p:cNvSpPr>
            <p:nvPr/>
          </p:nvSpPr>
          <p:spPr bwMode="auto">
            <a:xfrm>
              <a:off x="2121" y="3315"/>
              <a:ext cx="797" cy="50"/>
            </a:xfrm>
            <a:custGeom>
              <a:avLst/>
              <a:gdLst>
                <a:gd name="T0" fmla="*/ 13 w 797"/>
                <a:gd name="T1" fmla="*/ 50 h 50"/>
                <a:gd name="T2" fmla="*/ 32 w 797"/>
                <a:gd name="T3" fmla="*/ 37 h 50"/>
                <a:gd name="T4" fmla="*/ 50 w 797"/>
                <a:gd name="T5" fmla="*/ 25 h 50"/>
                <a:gd name="T6" fmla="*/ 69 w 797"/>
                <a:gd name="T7" fmla="*/ 12 h 50"/>
                <a:gd name="T8" fmla="*/ 88 w 797"/>
                <a:gd name="T9" fmla="*/ 0 h 50"/>
                <a:gd name="T10" fmla="*/ 107 w 797"/>
                <a:gd name="T11" fmla="*/ 6 h 50"/>
                <a:gd name="T12" fmla="*/ 126 w 797"/>
                <a:gd name="T13" fmla="*/ 12 h 50"/>
                <a:gd name="T14" fmla="*/ 145 w 797"/>
                <a:gd name="T15" fmla="*/ 19 h 50"/>
                <a:gd name="T16" fmla="*/ 163 w 797"/>
                <a:gd name="T17" fmla="*/ 31 h 50"/>
                <a:gd name="T18" fmla="*/ 182 w 797"/>
                <a:gd name="T19" fmla="*/ 37 h 50"/>
                <a:gd name="T20" fmla="*/ 201 w 797"/>
                <a:gd name="T21" fmla="*/ 37 h 50"/>
                <a:gd name="T22" fmla="*/ 220 w 797"/>
                <a:gd name="T23" fmla="*/ 31 h 50"/>
                <a:gd name="T24" fmla="*/ 239 w 797"/>
                <a:gd name="T25" fmla="*/ 19 h 50"/>
                <a:gd name="T26" fmla="*/ 258 w 797"/>
                <a:gd name="T27" fmla="*/ 12 h 50"/>
                <a:gd name="T28" fmla="*/ 276 w 797"/>
                <a:gd name="T29" fmla="*/ 6 h 50"/>
                <a:gd name="T30" fmla="*/ 295 w 797"/>
                <a:gd name="T31" fmla="*/ 6 h 50"/>
                <a:gd name="T32" fmla="*/ 314 w 797"/>
                <a:gd name="T33" fmla="*/ 6 h 50"/>
                <a:gd name="T34" fmla="*/ 333 w 797"/>
                <a:gd name="T35" fmla="*/ 19 h 50"/>
                <a:gd name="T36" fmla="*/ 352 w 797"/>
                <a:gd name="T37" fmla="*/ 25 h 50"/>
                <a:gd name="T38" fmla="*/ 371 w 797"/>
                <a:gd name="T39" fmla="*/ 25 h 50"/>
                <a:gd name="T40" fmla="*/ 389 w 797"/>
                <a:gd name="T41" fmla="*/ 31 h 50"/>
                <a:gd name="T42" fmla="*/ 408 w 797"/>
                <a:gd name="T43" fmla="*/ 25 h 50"/>
                <a:gd name="T44" fmla="*/ 427 w 797"/>
                <a:gd name="T45" fmla="*/ 25 h 50"/>
                <a:gd name="T46" fmla="*/ 446 w 797"/>
                <a:gd name="T47" fmla="*/ 19 h 50"/>
                <a:gd name="T48" fmla="*/ 465 w 797"/>
                <a:gd name="T49" fmla="*/ 12 h 50"/>
                <a:gd name="T50" fmla="*/ 484 w 797"/>
                <a:gd name="T51" fmla="*/ 6 h 50"/>
                <a:gd name="T52" fmla="*/ 502 w 797"/>
                <a:gd name="T53" fmla="*/ 6 h 50"/>
                <a:gd name="T54" fmla="*/ 521 w 797"/>
                <a:gd name="T55" fmla="*/ 12 h 50"/>
                <a:gd name="T56" fmla="*/ 540 w 797"/>
                <a:gd name="T57" fmla="*/ 19 h 50"/>
                <a:gd name="T58" fmla="*/ 559 w 797"/>
                <a:gd name="T59" fmla="*/ 25 h 50"/>
                <a:gd name="T60" fmla="*/ 578 w 797"/>
                <a:gd name="T61" fmla="*/ 25 h 50"/>
                <a:gd name="T62" fmla="*/ 596 w 797"/>
                <a:gd name="T63" fmla="*/ 25 h 50"/>
                <a:gd name="T64" fmla="*/ 615 w 797"/>
                <a:gd name="T65" fmla="*/ 25 h 50"/>
                <a:gd name="T66" fmla="*/ 634 w 797"/>
                <a:gd name="T67" fmla="*/ 19 h 50"/>
                <a:gd name="T68" fmla="*/ 653 w 797"/>
                <a:gd name="T69" fmla="*/ 12 h 50"/>
                <a:gd name="T70" fmla="*/ 672 w 797"/>
                <a:gd name="T71" fmla="*/ 12 h 50"/>
                <a:gd name="T72" fmla="*/ 691 w 797"/>
                <a:gd name="T73" fmla="*/ 12 h 50"/>
                <a:gd name="T74" fmla="*/ 709 w 797"/>
                <a:gd name="T75" fmla="*/ 12 h 50"/>
                <a:gd name="T76" fmla="*/ 728 w 797"/>
                <a:gd name="T77" fmla="*/ 12 h 50"/>
                <a:gd name="T78" fmla="*/ 747 w 797"/>
                <a:gd name="T79" fmla="*/ 19 h 50"/>
                <a:gd name="T80" fmla="*/ 766 w 797"/>
                <a:gd name="T81" fmla="*/ 19 h 50"/>
                <a:gd name="T82" fmla="*/ 785 w 797"/>
                <a:gd name="T83" fmla="*/ 2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97" h="50">
                  <a:moveTo>
                    <a:pt x="0" y="50"/>
                  </a:moveTo>
                  <a:lnTo>
                    <a:pt x="7" y="50"/>
                  </a:lnTo>
                  <a:lnTo>
                    <a:pt x="13" y="50"/>
                  </a:lnTo>
                  <a:lnTo>
                    <a:pt x="19" y="44"/>
                  </a:lnTo>
                  <a:lnTo>
                    <a:pt x="25" y="44"/>
                  </a:lnTo>
                  <a:lnTo>
                    <a:pt x="32" y="37"/>
                  </a:lnTo>
                  <a:lnTo>
                    <a:pt x="38" y="31"/>
                  </a:lnTo>
                  <a:lnTo>
                    <a:pt x="44" y="31"/>
                  </a:lnTo>
                  <a:lnTo>
                    <a:pt x="50" y="25"/>
                  </a:lnTo>
                  <a:lnTo>
                    <a:pt x="57" y="25"/>
                  </a:lnTo>
                  <a:lnTo>
                    <a:pt x="63" y="19"/>
                  </a:lnTo>
                  <a:lnTo>
                    <a:pt x="69" y="12"/>
                  </a:lnTo>
                  <a:lnTo>
                    <a:pt x="76" y="6"/>
                  </a:lnTo>
                  <a:lnTo>
                    <a:pt x="82" y="6"/>
                  </a:lnTo>
                  <a:lnTo>
                    <a:pt x="88" y="0"/>
                  </a:lnTo>
                  <a:lnTo>
                    <a:pt x="94" y="0"/>
                  </a:lnTo>
                  <a:lnTo>
                    <a:pt x="101" y="0"/>
                  </a:lnTo>
                  <a:lnTo>
                    <a:pt x="107" y="6"/>
                  </a:lnTo>
                  <a:lnTo>
                    <a:pt x="113" y="6"/>
                  </a:lnTo>
                  <a:lnTo>
                    <a:pt x="119" y="12"/>
                  </a:lnTo>
                  <a:lnTo>
                    <a:pt x="126" y="12"/>
                  </a:lnTo>
                  <a:lnTo>
                    <a:pt x="132" y="12"/>
                  </a:lnTo>
                  <a:lnTo>
                    <a:pt x="138" y="19"/>
                  </a:lnTo>
                  <a:lnTo>
                    <a:pt x="145" y="19"/>
                  </a:lnTo>
                  <a:lnTo>
                    <a:pt x="151" y="25"/>
                  </a:lnTo>
                  <a:lnTo>
                    <a:pt x="157" y="25"/>
                  </a:lnTo>
                  <a:lnTo>
                    <a:pt x="163" y="31"/>
                  </a:lnTo>
                  <a:lnTo>
                    <a:pt x="170" y="37"/>
                  </a:lnTo>
                  <a:lnTo>
                    <a:pt x="176" y="37"/>
                  </a:lnTo>
                  <a:lnTo>
                    <a:pt x="182" y="37"/>
                  </a:lnTo>
                  <a:lnTo>
                    <a:pt x="189" y="37"/>
                  </a:lnTo>
                  <a:lnTo>
                    <a:pt x="195" y="37"/>
                  </a:lnTo>
                  <a:lnTo>
                    <a:pt x="201" y="37"/>
                  </a:lnTo>
                  <a:lnTo>
                    <a:pt x="207" y="37"/>
                  </a:lnTo>
                  <a:lnTo>
                    <a:pt x="214" y="31"/>
                  </a:lnTo>
                  <a:lnTo>
                    <a:pt x="220" y="31"/>
                  </a:lnTo>
                  <a:lnTo>
                    <a:pt x="226" y="31"/>
                  </a:lnTo>
                  <a:lnTo>
                    <a:pt x="232" y="25"/>
                  </a:lnTo>
                  <a:lnTo>
                    <a:pt x="239" y="19"/>
                  </a:lnTo>
                  <a:lnTo>
                    <a:pt x="245" y="19"/>
                  </a:lnTo>
                  <a:lnTo>
                    <a:pt x="251" y="12"/>
                  </a:lnTo>
                  <a:lnTo>
                    <a:pt x="258" y="12"/>
                  </a:lnTo>
                  <a:lnTo>
                    <a:pt x="264" y="12"/>
                  </a:lnTo>
                  <a:lnTo>
                    <a:pt x="270" y="6"/>
                  </a:lnTo>
                  <a:lnTo>
                    <a:pt x="276" y="6"/>
                  </a:lnTo>
                  <a:lnTo>
                    <a:pt x="283" y="6"/>
                  </a:lnTo>
                  <a:lnTo>
                    <a:pt x="289" y="6"/>
                  </a:lnTo>
                  <a:lnTo>
                    <a:pt x="295" y="6"/>
                  </a:lnTo>
                  <a:lnTo>
                    <a:pt x="301" y="6"/>
                  </a:lnTo>
                  <a:lnTo>
                    <a:pt x="308" y="6"/>
                  </a:lnTo>
                  <a:lnTo>
                    <a:pt x="314" y="6"/>
                  </a:lnTo>
                  <a:lnTo>
                    <a:pt x="320" y="12"/>
                  </a:lnTo>
                  <a:lnTo>
                    <a:pt x="327" y="12"/>
                  </a:lnTo>
                  <a:lnTo>
                    <a:pt x="333" y="19"/>
                  </a:lnTo>
                  <a:lnTo>
                    <a:pt x="339" y="19"/>
                  </a:lnTo>
                  <a:lnTo>
                    <a:pt x="345" y="19"/>
                  </a:lnTo>
                  <a:lnTo>
                    <a:pt x="352" y="25"/>
                  </a:lnTo>
                  <a:lnTo>
                    <a:pt x="358" y="25"/>
                  </a:lnTo>
                  <a:lnTo>
                    <a:pt x="364" y="25"/>
                  </a:lnTo>
                  <a:lnTo>
                    <a:pt x="371" y="25"/>
                  </a:lnTo>
                  <a:lnTo>
                    <a:pt x="377" y="31"/>
                  </a:lnTo>
                  <a:lnTo>
                    <a:pt x="383" y="31"/>
                  </a:lnTo>
                  <a:lnTo>
                    <a:pt x="389" y="31"/>
                  </a:lnTo>
                  <a:lnTo>
                    <a:pt x="396" y="31"/>
                  </a:lnTo>
                  <a:lnTo>
                    <a:pt x="402" y="31"/>
                  </a:lnTo>
                  <a:lnTo>
                    <a:pt x="408" y="25"/>
                  </a:lnTo>
                  <a:lnTo>
                    <a:pt x="414" y="25"/>
                  </a:lnTo>
                  <a:lnTo>
                    <a:pt x="421" y="25"/>
                  </a:lnTo>
                  <a:lnTo>
                    <a:pt x="427" y="25"/>
                  </a:lnTo>
                  <a:lnTo>
                    <a:pt x="433" y="19"/>
                  </a:lnTo>
                  <a:lnTo>
                    <a:pt x="440" y="19"/>
                  </a:lnTo>
                  <a:lnTo>
                    <a:pt x="446" y="19"/>
                  </a:lnTo>
                  <a:lnTo>
                    <a:pt x="452" y="12"/>
                  </a:lnTo>
                  <a:lnTo>
                    <a:pt x="458" y="12"/>
                  </a:lnTo>
                  <a:lnTo>
                    <a:pt x="465" y="12"/>
                  </a:lnTo>
                  <a:lnTo>
                    <a:pt x="471" y="6"/>
                  </a:lnTo>
                  <a:lnTo>
                    <a:pt x="477" y="6"/>
                  </a:lnTo>
                  <a:lnTo>
                    <a:pt x="484" y="6"/>
                  </a:lnTo>
                  <a:lnTo>
                    <a:pt x="490" y="6"/>
                  </a:lnTo>
                  <a:lnTo>
                    <a:pt x="496" y="6"/>
                  </a:lnTo>
                  <a:lnTo>
                    <a:pt x="502" y="6"/>
                  </a:lnTo>
                  <a:lnTo>
                    <a:pt x="509" y="12"/>
                  </a:lnTo>
                  <a:lnTo>
                    <a:pt x="515" y="12"/>
                  </a:lnTo>
                  <a:lnTo>
                    <a:pt x="521" y="12"/>
                  </a:lnTo>
                  <a:lnTo>
                    <a:pt x="527" y="12"/>
                  </a:lnTo>
                  <a:lnTo>
                    <a:pt x="534" y="12"/>
                  </a:lnTo>
                  <a:lnTo>
                    <a:pt x="540" y="19"/>
                  </a:lnTo>
                  <a:lnTo>
                    <a:pt x="546" y="19"/>
                  </a:lnTo>
                  <a:lnTo>
                    <a:pt x="553" y="19"/>
                  </a:lnTo>
                  <a:lnTo>
                    <a:pt x="559" y="25"/>
                  </a:lnTo>
                  <a:lnTo>
                    <a:pt x="565" y="25"/>
                  </a:lnTo>
                  <a:lnTo>
                    <a:pt x="571" y="25"/>
                  </a:lnTo>
                  <a:lnTo>
                    <a:pt x="578" y="25"/>
                  </a:lnTo>
                  <a:lnTo>
                    <a:pt x="584" y="25"/>
                  </a:lnTo>
                  <a:lnTo>
                    <a:pt x="590" y="25"/>
                  </a:lnTo>
                  <a:lnTo>
                    <a:pt x="596" y="25"/>
                  </a:lnTo>
                  <a:lnTo>
                    <a:pt x="603" y="25"/>
                  </a:lnTo>
                  <a:lnTo>
                    <a:pt x="609" y="25"/>
                  </a:lnTo>
                  <a:lnTo>
                    <a:pt x="615" y="25"/>
                  </a:lnTo>
                  <a:lnTo>
                    <a:pt x="622" y="19"/>
                  </a:lnTo>
                  <a:lnTo>
                    <a:pt x="628" y="19"/>
                  </a:lnTo>
                  <a:lnTo>
                    <a:pt x="634" y="19"/>
                  </a:lnTo>
                  <a:lnTo>
                    <a:pt x="640" y="19"/>
                  </a:lnTo>
                  <a:lnTo>
                    <a:pt x="647" y="12"/>
                  </a:lnTo>
                  <a:lnTo>
                    <a:pt x="653" y="12"/>
                  </a:lnTo>
                  <a:lnTo>
                    <a:pt x="659" y="12"/>
                  </a:lnTo>
                  <a:lnTo>
                    <a:pt x="666" y="12"/>
                  </a:lnTo>
                  <a:lnTo>
                    <a:pt x="672" y="12"/>
                  </a:lnTo>
                  <a:lnTo>
                    <a:pt x="678" y="12"/>
                  </a:lnTo>
                  <a:lnTo>
                    <a:pt x="684" y="12"/>
                  </a:lnTo>
                  <a:lnTo>
                    <a:pt x="691" y="12"/>
                  </a:lnTo>
                  <a:lnTo>
                    <a:pt x="697" y="12"/>
                  </a:lnTo>
                  <a:lnTo>
                    <a:pt x="703" y="12"/>
                  </a:lnTo>
                  <a:lnTo>
                    <a:pt x="709" y="12"/>
                  </a:lnTo>
                  <a:lnTo>
                    <a:pt x="716" y="12"/>
                  </a:lnTo>
                  <a:lnTo>
                    <a:pt x="722" y="12"/>
                  </a:lnTo>
                  <a:lnTo>
                    <a:pt x="728" y="12"/>
                  </a:lnTo>
                  <a:lnTo>
                    <a:pt x="735" y="19"/>
                  </a:lnTo>
                  <a:lnTo>
                    <a:pt x="741" y="19"/>
                  </a:lnTo>
                  <a:lnTo>
                    <a:pt x="747" y="19"/>
                  </a:lnTo>
                  <a:lnTo>
                    <a:pt x="753" y="19"/>
                  </a:lnTo>
                  <a:lnTo>
                    <a:pt x="760" y="19"/>
                  </a:lnTo>
                  <a:lnTo>
                    <a:pt x="766" y="19"/>
                  </a:lnTo>
                  <a:lnTo>
                    <a:pt x="772" y="25"/>
                  </a:lnTo>
                  <a:lnTo>
                    <a:pt x="778" y="25"/>
                  </a:lnTo>
                  <a:lnTo>
                    <a:pt x="785" y="25"/>
                  </a:lnTo>
                  <a:lnTo>
                    <a:pt x="791" y="19"/>
                  </a:lnTo>
                  <a:lnTo>
                    <a:pt x="797" y="19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66" name="Freeform 58"/>
            <p:cNvSpPr>
              <a:spLocks/>
            </p:cNvSpPr>
            <p:nvPr/>
          </p:nvSpPr>
          <p:spPr bwMode="auto">
            <a:xfrm>
              <a:off x="2918" y="3327"/>
              <a:ext cx="797" cy="7"/>
            </a:xfrm>
            <a:custGeom>
              <a:avLst/>
              <a:gdLst>
                <a:gd name="T0" fmla="*/ 13 w 797"/>
                <a:gd name="T1" fmla="*/ 7 h 7"/>
                <a:gd name="T2" fmla="*/ 32 w 797"/>
                <a:gd name="T3" fmla="*/ 7 h 7"/>
                <a:gd name="T4" fmla="*/ 51 w 797"/>
                <a:gd name="T5" fmla="*/ 0 h 7"/>
                <a:gd name="T6" fmla="*/ 69 w 797"/>
                <a:gd name="T7" fmla="*/ 0 h 7"/>
                <a:gd name="T8" fmla="*/ 88 w 797"/>
                <a:gd name="T9" fmla="*/ 0 h 7"/>
                <a:gd name="T10" fmla="*/ 107 w 797"/>
                <a:gd name="T11" fmla="*/ 0 h 7"/>
                <a:gd name="T12" fmla="*/ 126 w 797"/>
                <a:gd name="T13" fmla="*/ 0 h 7"/>
                <a:gd name="T14" fmla="*/ 145 w 797"/>
                <a:gd name="T15" fmla="*/ 7 h 7"/>
                <a:gd name="T16" fmla="*/ 163 w 797"/>
                <a:gd name="T17" fmla="*/ 7 h 7"/>
                <a:gd name="T18" fmla="*/ 182 w 797"/>
                <a:gd name="T19" fmla="*/ 7 h 7"/>
                <a:gd name="T20" fmla="*/ 201 w 797"/>
                <a:gd name="T21" fmla="*/ 7 h 7"/>
                <a:gd name="T22" fmla="*/ 220 w 797"/>
                <a:gd name="T23" fmla="*/ 7 h 7"/>
                <a:gd name="T24" fmla="*/ 239 w 797"/>
                <a:gd name="T25" fmla="*/ 7 h 7"/>
                <a:gd name="T26" fmla="*/ 258 w 797"/>
                <a:gd name="T27" fmla="*/ 0 h 7"/>
                <a:gd name="T28" fmla="*/ 276 w 797"/>
                <a:gd name="T29" fmla="*/ 0 h 7"/>
                <a:gd name="T30" fmla="*/ 295 w 797"/>
                <a:gd name="T31" fmla="*/ 0 h 7"/>
                <a:gd name="T32" fmla="*/ 314 w 797"/>
                <a:gd name="T33" fmla="*/ 0 h 7"/>
                <a:gd name="T34" fmla="*/ 333 w 797"/>
                <a:gd name="T35" fmla="*/ 7 h 7"/>
                <a:gd name="T36" fmla="*/ 352 w 797"/>
                <a:gd name="T37" fmla="*/ 7 h 7"/>
                <a:gd name="T38" fmla="*/ 371 w 797"/>
                <a:gd name="T39" fmla="*/ 7 h 7"/>
                <a:gd name="T40" fmla="*/ 389 w 797"/>
                <a:gd name="T41" fmla="*/ 7 h 7"/>
                <a:gd name="T42" fmla="*/ 408 w 797"/>
                <a:gd name="T43" fmla="*/ 7 h 7"/>
                <a:gd name="T44" fmla="*/ 427 w 797"/>
                <a:gd name="T45" fmla="*/ 7 h 7"/>
                <a:gd name="T46" fmla="*/ 446 w 797"/>
                <a:gd name="T47" fmla="*/ 7 h 7"/>
                <a:gd name="T48" fmla="*/ 465 w 797"/>
                <a:gd name="T49" fmla="*/ 0 h 7"/>
                <a:gd name="T50" fmla="*/ 484 w 797"/>
                <a:gd name="T51" fmla="*/ 0 h 7"/>
                <a:gd name="T52" fmla="*/ 502 w 797"/>
                <a:gd name="T53" fmla="*/ 0 h 7"/>
                <a:gd name="T54" fmla="*/ 521 w 797"/>
                <a:gd name="T55" fmla="*/ 7 h 7"/>
                <a:gd name="T56" fmla="*/ 540 w 797"/>
                <a:gd name="T57" fmla="*/ 7 h 7"/>
                <a:gd name="T58" fmla="*/ 559 w 797"/>
                <a:gd name="T59" fmla="*/ 7 h 7"/>
                <a:gd name="T60" fmla="*/ 578 w 797"/>
                <a:gd name="T61" fmla="*/ 7 h 7"/>
                <a:gd name="T62" fmla="*/ 597 w 797"/>
                <a:gd name="T63" fmla="*/ 7 h 7"/>
                <a:gd name="T64" fmla="*/ 615 w 797"/>
                <a:gd name="T65" fmla="*/ 7 h 7"/>
                <a:gd name="T66" fmla="*/ 634 w 797"/>
                <a:gd name="T67" fmla="*/ 7 h 7"/>
                <a:gd name="T68" fmla="*/ 653 w 797"/>
                <a:gd name="T69" fmla="*/ 7 h 7"/>
                <a:gd name="T70" fmla="*/ 672 w 797"/>
                <a:gd name="T71" fmla="*/ 0 h 7"/>
                <a:gd name="T72" fmla="*/ 691 w 797"/>
                <a:gd name="T73" fmla="*/ 7 h 7"/>
                <a:gd name="T74" fmla="*/ 709 w 797"/>
                <a:gd name="T75" fmla="*/ 7 h 7"/>
                <a:gd name="T76" fmla="*/ 728 w 797"/>
                <a:gd name="T77" fmla="*/ 7 h 7"/>
                <a:gd name="T78" fmla="*/ 747 w 797"/>
                <a:gd name="T79" fmla="*/ 7 h 7"/>
                <a:gd name="T80" fmla="*/ 766 w 797"/>
                <a:gd name="T81" fmla="*/ 7 h 7"/>
                <a:gd name="T82" fmla="*/ 785 w 797"/>
                <a:gd name="T8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97" h="7">
                  <a:moveTo>
                    <a:pt x="0" y="7"/>
                  </a:moveTo>
                  <a:lnTo>
                    <a:pt x="7" y="7"/>
                  </a:lnTo>
                  <a:lnTo>
                    <a:pt x="13" y="7"/>
                  </a:lnTo>
                  <a:lnTo>
                    <a:pt x="19" y="7"/>
                  </a:lnTo>
                  <a:lnTo>
                    <a:pt x="25" y="7"/>
                  </a:lnTo>
                  <a:lnTo>
                    <a:pt x="32" y="7"/>
                  </a:lnTo>
                  <a:lnTo>
                    <a:pt x="38" y="7"/>
                  </a:lnTo>
                  <a:lnTo>
                    <a:pt x="44" y="7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3" y="0"/>
                  </a:lnTo>
                  <a:lnTo>
                    <a:pt x="69" y="0"/>
                  </a:lnTo>
                  <a:lnTo>
                    <a:pt x="76" y="0"/>
                  </a:lnTo>
                  <a:lnTo>
                    <a:pt x="82" y="0"/>
                  </a:lnTo>
                  <a:lnTo>
                    <a:pt x="88" y="0"/>
                  </a:lnTo>
                  <a:lnTo>
                    <a:pt x="94" y="0"/>
                  </a:lnTo>
                  <a:lnTo>
                    <a:pt x="101" y="0"/>
                  </a:lnTo>
                  <a:lnTo>
                    <a:pt x="107" y="0"/>
                  </a:lnTo>
                  <a:lnTo>
                    <a:pt x="113" y="0"/>
                  </a:lnTo>
                  <a:lnTo>
                    <a:pt x="120" y="0"/>
                  </a:lnTo>
                  <a:lnTo>
                    <a:pt x="126" y="0"/>
                  </a:lnTo>
                  <a:lnTo>
                    <a:pt x="132" y="7"/>
                  </a:lnTo>
                  <a:lnTo>
                    <a:pt x="138" y="7"/>
                  </a:lnTo>
                  <a:lnTo>
                    <a:pt x="145" y="7"/>
                  </a:lnTo>
                  <a:lnTo>
                    <a:pt x="151" y="7"/>
                  </a:lnTo>
                  <a:lnTo>
                    <a:pt x="157" y="7"/>
                  </a:lnTo>
                  <a:lnTo>
                    <a:pt x="163" y="7"/>
                  </a:lnTo>
                  <a:lnTo>
                    <a:pt x="170" y="7"/>
                  </a:lnTo>
                  <a:lnTo>
                    <a:pt x="176" y="7"/>
                  </a:lnTo>
                  <a:lnTo>
                    <a:pt x="182" y="7"/>
                  </a:lnTo>
                  <a:lnTo>
                    <a:pt x="189" y="7"/>
                  </a:lnTo>
                  <a:lnTo>
                    <a:pt x="195" y="7"/>
                  </a:lnTo>
                  <a:lnTo>
                    <a:pt x="201" y="7"/>
                  </a:lnTo>
                  <a:lnTo>
                    <a:pt x="207" y="7"/>
                  </a:lnTo>
                  <a:lnTo>
                    <a:pt x="214" y="7"/>
                  </a:lnTo>
                  <a:lnTo>
                    <a:pt x="220" y="7"/>
                  </a:lnTo>
                  <a:lnTo>
                    <a:pt x="226" y="7"/>
                  </a:lnTo>
                  <a:lnTo>
                    <a:pt x="233" y="7"/>
                  </a:lnTo>
                  <a:lnTo>
                    <a:pt x="239" y="7"/>
                  </a:lnTo>
                  <a:lnTo>
                    <a:pt x="245" y="7"/>
                  </a:lnTo>
                  <a:lnTo>
                    <a:pt x="251" y="0"/>
                  </a:lnTo>
                  <a:lnTo>
                    <a:pt x="258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6" y="0"/>
                  </a:lnTo>
                  <a:lnTo>
                    <a:pt x="283" y="0"/>
                  </a:lnTo>
                  <a:lnTo>
                    <a:pt x="289" y="0"/>
                  </a:lnTo>
                  <a:lnTo>
                    <a:pt x="295" y="0"/>
                  </a:lnTo>
                  <a:lnTo>
                    <a:pt x="302" y="0"/>
                  </a:lnTo>
                  <a:lnTo>
                    <a:pt x="308" y="0"/>
                  </a:lnTo>
                  <a:lnTo>
                    <a:pt x="314" y="0"/>
                  </a:lnTo>
                  <a:lnTo>
                    <a:pt x="320" y="0"/>
                  </a:lnTo>
                  <a:lnTo>
                    <a:pt x="327" y="7"/>
                  </a:lnTo>
                  <a:lnTo>
                    <a:pt x="333" y="7"/>
                  </a:lnTo>
                  <a:lnTo>
                    <a:pt x="339" y="7"/>
                  </a:lnTo>
                  <a:lnTo>
                    <a:pt x="345" y="7"/>
                  </a:lnTo>
                  <a:lnTo>
                    <a:pt x="352" y="7"/>
                  </a:lnTo>
                  <a:lnTo>
                    <a:pt x="358" y="7"/>
                  </a:lnTo>
                  <a:lnTo>
                    <a:pt x="364" y="7"/>
                  </a:lnTo>
                  <a:lnTo>
                    <a:pt x="371" y="7"/>
                  </a:lnTo>
                  <a:lnTo>
                    <a:pt x="377" y="7"/>
                  </a:lnTo>
                  <a:lnTo>
                    <a:pt x="383" y="7"/>
                  </a:lnTo>
                  <a:lnTo>
                    <a:pt x="389" y="7"/>
                  </a:lnTo>
                  <a:lnTo>
                    <a:pt x="396" y="7"/>
                  </a:lnTo>
                  <a:lnTo>
                    <a:pt x="402" y="7"/>
                  </a:lnTo>
                  <a:lnTo>
                    <a:pt x="408" y="7"/>
                  </a:lnTo>
                  <a:lnTo>
                    <a:pt x="415" y="7"/>
                  </a:lnTo>
                  <a:lnTo>
                    <a:pt x="421" y="7"/>
                  </a:lnTo>
                  <a:lnTo>
                    <a:pt x="427" y="7"/>
                  </a:lnTo>
                  <a:lnTo>
                    <a:pt x="433" y="7"/>
                  </a:lnTo>
                  <a:lnTo>
                    <a:pt x="440" y="7"/>
                  </a:lnTo>
                  <a:lnTo>
                    <a:pt x="446" y="7"/>
                  </a:lnTo>
                  <a:lnTo>
                    <a:pt x="452" y="0"/>
                  </a:lnTo>
                  <a:lnTo>
                    <a:pt x="458" y="0"/>
                  </a:lnTo>
                  <a:lnTo>
                    <a:pt x="465" y="0"/>
                  </a:lnTo>
                  <a:lnTo>
                    <a:pt x="471" y="0"/>
                  </a:lnTo>
                  <a:lnTo>
                    <a:pt x="477" y="0"/>
                  </a:lnTo>
                  <a:lnTo>
                    <a:pt x="484" y="0"/>
                  </a:lnTo>
                  <a:lnTo>
                    <a:pt x="490" y="0"/>
                  </a:lnTo>
                  <a:lnTo>
                    <a:pt x="496" y="0"/>
                  </a:lnTo>
                  <a:lnTo>
                    <a:pt x="502" y="0"/>
                  </a:lnTo>
                  <a:lnTo>
                    <a:pt x="509" y="0"/>
                  </a:lnTo>
                  <a:lnTo>
                    <a:pt x="515" y="7"/>
                  </a:lnTo>
                  <a:lnTo>
                    <a:pt x="521" y="7"/>
                  </a:lnTo>
                  <a:lnTo>
                    <a:pt x="527" y="7"/>
                  </a:lnTo>
                  <a:lnTo>
                    <a:pt x="534" y="7"/>
                  </a:lnTo>
                  <a:lnTo>
                    <a:pt x="540" y="7"/>
                  </a:lnTo>
                  <a:lnTo>
                    <a:pt x="546" y="7"/>
                  </a:lnTo>
                  <a:lnTo>
                    <a:pt x="553" y="7"/>
                  </a:lnTo>
                  <a:lnTo>
                    <a:pt x="559" y="7"/>
                  </a:lnTo>
                  <a:lnTo>
                    <a:pt x="565" y="7"/>
                  </a:lnTo>
                  <a:lnTo>
                    <a:pt x="571" y="7"/>
                  </a:lnTo>
                  <a:lnTo>
                    <a:pt x="578" y="7"/>
                  </a:lnTo>
                  <a:lnTo>
                    <a:pt x="584" y="7"/>
                  </a:lnTo>
                  <a:lnTo>
                    <a:pt x="590" y="7"/>
                  </a:lnTo>
                  <a:lnTo>
                    <a:pt x="597" y="7"/>
                  </a:lnTo>
                  <a:lnTo>
                    <a:pt x="603" y="7"/>
                  </a:lnTo>
                  <a:lnTo>
                    <a:pt x="609" y="7"/>
                  </a:lnTo>
                  <a:lnTo>
                    <a:pt x="615" y="7"/>
                  </a:lnTo>
                  <a:lnTo>
                    <a:pt x="622" y="7"/>
                  </a:lnTo>
                  <a:lnTo>
                    <a:pt x="628" y="7"/>
                  </a:lnTo>
                  <a:lnTo>
                    <a:pt x="634" y="7"/>
                  </a:lnTo>
                  <a:lnTo>
                    <a:pt x="640" y="7"/>
                  </a:lnTo>
                  <a:lnTo>
                    <a:pt x="647" y="7"/>
                  </a:lnTo>
                  <a:lnTo>
                    <a:pt x="653" y="7"/>
                  </a:lnTo>
                  <a:lnTo>
                    <a:pt x="659" y="7"/>
                  </a:lnTo>
                  <a:lnTo>
                    <a:pt x="666" y="0"/>
                  </a:lnTo>
                  <a:lnTo>
                    <a:pt x="672" y="0"/>
                  </a:lnTo>
                  <a:lnTo>
                    <a:pt x="678" y="0"/>
                  </a:lnTo>
                  <a:lnTo>
                    <a:pt x="684" y="7"/>
                  </a:lnTo>
                  <a:lnTo>
                    <a:pt x="691" y="7"/>
                  </a:lnTo>
                  <a:lnTo>
                    <a:pt x="697" y="7"/>
                  </a:lnTo>
                  <a:lnTo>
                    <a:pt x="703" y="7"/>
                  </a:lnTo>
                  <a:lnTo>
                    <a:pt x="709" y="7"/>
                  </a:lnTo>
                  <a:lnTo>
                    <a:pt x="716" y="7"/>
                  </a:lnTo>
                  <a:lnTo>
                    <a:pt x="722" y="7"/>
                  </a:lnTo>
                  <a:lnTo>
                    <a:pt x="728" y="7"/>
                  </a:lnTo>
                  <a:lnTo>
                    <a:pt x="735" y="7"/>
                  </a:lnTo>
                  <a:lnTo>
                    <a:pt x="741" y="7"/>
                  </a:lnTo>
                  <a:lnTo>
                    <a:pt x="747" y="7"/>
                  </a:lnTo>
                  <a:lnTo>
                    <a:pt x="753" y="7"/>
                  </a:lnTo>
                  <a:lnTo>
                    <a:pt x="760" y="7"/>
                  </a:lnTo>
                  <a:lnTo>
                    <a:pt x="766" y="7"/>
                  </a:lnTo>
                  <a:lnTo>
                    <a:pt x="772" y="7"/>
                  </a:lnTo>
                  <a:lnTo>
                    <a:pt x="779" y="7"/>
                  </a:lnTo>
                  <a:lnTo>
                    <a:pt x="785" y="7"/>
                  </a:lnTo>
                  <a:lnTo>
                    <a:pt x="791" y="7"/>
                  </a:lnTo>
                  <a:lnTo>
                    <a:pt x="797" y="7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67" name="Freeform 59"/>
            <p:cNvSpPr>
              <a:spLocks/>
            </p:cNvSpPr>
            <p:nvPr/>
          </p:nvSpPr>
          <p:spPr bwMode="auto">
            <a:xfrm>
              <a:off x="3715" y="3334"/>
              <a:ext cx="51" cy="1"/>
            </a:xfrm>
            <a:custGeom>
              <a:avLst/>
              <a:gdLst>
                <a:gd name="T0" fmla="*/ 0 w 51"/>
                <a:gd name="T1" fmla="*/ 7 w 51"/>
                <a:gd name="T2" fmla="*/ 13 w 51"/>
                <a:gd name="T3" fmla="*/ 19 w 51"/>
                <a:gd name="T4" fmla="*/ 25 w 51"/>
                <a:gd name="T5" fmla="*/ 32 w 51"/>
                <a:gd name="T6" fmla="*/ 38 w 51"/>
                <a:gd name="T7" fmla="*/ 44 w 51"/>
                <a:gd name="T8" fmla="*/ 51 w 5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</a:cxnLst>
              <a:rect l="0" t="0" r="r" b="b"/>
              <a:pathLst>
                <a:path w="51">
                  <a:moveTo>
                    <a:pt x="0" y="0"/>
                  </a:moveTo>
                  <a:lnTo>
                    <a:pt x="7" y="0"/>
                  </a:lnTo>
                  <a:lnTo>
                    <a:pt x="13" y="0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51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68" name="Rectangle 60"/>
            <p:cNvSpPr>
              <a:spLocks noChangeArrowheads="1"/>
            </p:cNvSpPr>
            <p:nvPr/>
          </p:nvSpPr>
          <p:spPr bwMode="auto">
            <a:xfrm>
              <a:off x="1997" y="3848"/>
              <a:ext cx="20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Helvetica" pitchFamily="34" charset="0"/>
                </a:rPr>
                <a:t>t</a:t>
              </a:r>
              <a:r>
                <a:rPr lang="en-US" sz="1200">
                  <a:solidFill>
                    <a:srgbClr val="000000"/>
                  </a:solidFill>
                  <a:latin typeface="Helvetica" pitchFamily="34" charset="0"/>
                </a:rPr>
                <a:t> (sn.)</a:t>
              </a:r>
              <a:endParaRPr lang="en-US" sz="1200"/>
            </a:p>
          </p:txBody>
        </p:sp>
        <p:sp>
          <p:nvSpPr>
            <p:cNvPr id="68669" name="Rectangle 61"/>
            <p:cNvSpPr>
              <a:spLocks noChangeArrowheads="1"/>
            </p:cNvSpPr>
            <p:nvPr/>
          </p:nvSpPr>
          <p:spPr bwMode="auto">
            <a:xfrm>
              <a:off x="1827" y="2065"/>
              <a:ext cx="482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tr-TR" sz="1600" b="1">
                  <a:solidFill>
                    <a:srgbClr val="000000"/>
                  </a:solidFill>
                </a:rPr>
                <a:t>The Error</a:t>
              </a:r>
              <a:endParaRPr lang="en-US" sz="1600" b="1"/>
            </a:p>
          </p:txBody>
        </p:sp>
        <p:sp>
          <p:nvSpPr>
            <p:cNvPr id="68670" name="Freeform 62"/>
            <p:cNvSpPr>
              <a:spLocks/>
            </p:cNvSpPr>
            <p:nvPr/>
          </p:nvSpPr>
          <p:spPr bwMode="auto">
            <a:xfrm>
              <a:off x="540" y="2373"/>
              <a:ext cx="401" cy="986"/>
            </a:xfrm>
            <a:custGeom>
              <a:avLst/>
              <a:gdLst>
                <a:gd name="T0" fmla="*/ 6 w 401"/>
                <a:gd name="T1" fmla="*/ 810 h 986"/>
                <a:gd name="T2" fmla="*/ 12 w 401"/>
                <a:gd name="T3" fmla="*/ 904 h 986"/>
                <a:gd name="T4" fmla="*/ 25 w 401"/>
                <a:gd name="T5" fmla="*/ 954 h 986"/>
                <a:gd name="T6" fmla="*/ 31 w 401"/>
                <a:gd name="T7" fmla="*/ 948 h 986"/>
                <a:gd name="T8" fmla="*/ 37 w 401"/>
                <a:gd name="T9" fmla="*/ 785 h 986"/>
                <a:gd name="T10" fmla="*/ 50 w 401"/>
                <a:gd name="T11" fmla="*/ 546 h 986"/>
                <a:gd name="T12" fmla="*/ 56 w 401"/>
                <a:gd name="T13" fmla="*/ 226 h 986"/>
                <a:gd name="T14" fmla="*/ 69 w 401"/>
                <a:gd name="T15" fmla="*/ 50 h 986"/>
                <a:gd name="T16" fmla="*/ 81 w 401"/>
                <a:gd name="T17" fmla="*/ 6 h 986"/>
                <a:gd name="T18" fmla="*/ 88 w 401"/>
                <a:gd name="T19" fmla="*/ 69 h 986"/>
                <a:gd name="T20" fmla="*/ 100 w 401"/>
                <a:gd name="T21" fmla="*/ 145 h 986"/>
                <a:gd name="T22" fmla="*/ 106 w 401"/>
                <a:gd name="T23" fmla="*/ 220 h 986"/>
                <a:gd name="T24" fmla="*/ 119 w 401"/>
                <a:gd name="T25" fmla="*/ 264 h 986"/>
                <a:gd name="T26" fmla="*/ 125 w 401"/>
                <a:gd name="T27" fmla="*/ 333 h 986"/>
                <a:gd name="T28" fmla="*/ 138 w 401"/>
                <a:gd name="T29" fmla="*/ 389 h 986"/>
                <a:gd name="T30" fmla="*/ 144 w 401"/>
                <a:gd name="T31" fmla="*/ 446 h 986"/>
                <a:gd name="T32" fmla="*/ 157 w 401"/>
                <a:gd name="T33" fmla="*/ 471 h 986"/>
                <a:gd name="T34" fmla="*/ 163 w 401"/>
                <a:gd name="T35" fmla="*/ 496 h 986"/>
                <a:gd name="T36" fmla="*/ 175 w 401"/>
                <a:gd name="T37" fmla="*/ 527 h 986"/>
                <a:gd name="T38" fmla="*/ 182 w 401"/>
                <a:gd name="T39" fmla="*/ 597 h 986"/>
                <a:gd name="T40" fmla="*/ 194 w 401"/>
                <a:gd name="T41" fmla="*/ 653 h 986"/>
                <a:gd name="T42" fmla="*/ 201 w 401"/>
                <a:gd name="T43" fmla="*/ 716 h 986"/>
                <a:gd name="T44" fmla="*/ 213 w 401"/>
                <a:gd name="T45" fmla="*/ 760 h 986"/>
                <a:gd name="T46" fmla="*/ 219 w 401"/>
                <a:gd name="T47" fmla="*/ 804 h 986"/>
                <a:gd name="T48" fmla="*/ 238 w 401"/>
                <a:gd name="T49" fmla="*/ 785 h 986"/>
                <a:gd name="T50" fmla="*/ 244 w 401"/>
                <a:gd name="T51" fmla="*/ 772 h 986"/>
                <a:gd name="T52" fmla="*/ 251 w 401"/>
                <a:gd name="T53" fmla="*/ 684 h 986"/>
                <a:gd name="T54" fmla="*/ 263 w 401"/>
                <a:gd name="T55" fmla="*/ 565 h 986"/>
                <a:gd name="T56" fmla="*/ 270 w 401"/>
                <a:gd name="T57" fmla="*/ 371 h 986"/>
                <a:gd name="T58" fmla="*/ 282 w 401"/>
                <a:gd name="T59" fmla="*/ 220 h 986"/>
                <a:gd name="T60" fmla="*/ 288 w 401"/>
                <a:gd name="T61" fmla="*/ 101 h 986"/>
                <a:gd name="T62" fmla="*/ 301 w 401"/>
                <a:gd name="T63" fmla="*/ 113 h 986"/>
                <a:gd name="T64" fmla="*/ 314 w 401"/>
                <a:gd name="T65" fmla="*/ 214 h 986"/>
                <a:gd name="T66" fmla="*/ 320 w 401"/>
                <a:gd name="T67" fmla="*/ 396 h 986"/>
                <a:gd name="T68" fmla="*/ 332 w 401"/>
                <a:gd name="T69" fmla="*/ 540 h 986"/>
                <a:gd name="T70" fmla="*/ 339 w 401"/>
                <a:gd name="T71" fmla="*/ 684 h 986"/>
                <a:gd name="T72" fmla="*/ 351 w 401"/>
                <a:gd name="T73" fmla="*/ 766 h 986"/>
                <a:gd name="T74" fmla="*/ 357 w 401"/>
                <a:gd name="T75" fmla="*/ 835 h 986"/>
                <a:gd name="T76" fmla="*/ 370 w 401"/>
                <a:gd name="T77" fmla="*/ 866 h 986"/>
                <a:gd name="T78" fmla="*/ 376 w 401"/>
                <a:gd name="T79" fmla="*/ 892 h 986"/>
                <a:gd name="T80" fmla="*/ 389 w 401"/>
                <a:gd name="T81" fmla="*/ 910 h 986"/>
                <a:gd name="T82" fmla="*/ 395 w 401"/>
                <a:gd name="T83" fmla="*/ 948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01" h="986">
                  <a:moveTo>
                    <a:pt x="0" y="766"/>
                  </a:moveTo>
                  <a:lnTo>
                    <a:pt x="0" y="791"/>
                  </a:lnTo>
                  <a:lnTo>
                    <a:pt x="6" y="810"/>
                  </a:lnTo>
                  <a:lnTo>
                    <a:pt x="6" y="848"/>
                  </a:lnTo>
                  <a:lnTo>
                    <a:pt x="12" y="866"/>
                  </a:lnTo>
                  <a:lnTo>
                    <a:pt x="12" y="904"/>
                  </a:lnTo>
                  <a:lnTo>
                    <a:pt x="19" y="923"/>
                  </a:lnTo>
                  <a:lnTo>
                    <a:pt x="19" y="948"/>
                  </a:lnTo>
                  <a:lnTo>
                    <a:pt x="25" y="954"/>
                  </a:lnTo>
                  <a:lnTo>
                    <a:pt x="25" y="961"/>
                  </a:lnTo>
                  <a:lnTo>
                    <a:pt x="25" y="954"/>
                  </a:lnTo>
                  <a:lnTo>
                    <a:pt x="31" y="948"/>
                  </a:lnTo>
                  <a:lnTo>
                    <a:pt x="31" y="904"/>
                  </a:lnTo>
                  <a:lnTo>
                    <a:pt x="37" y="873"/>
                  </a:lnTo>
                  <a:lnTo>
                    <a:pt x="37" y="785"/>
                  </a:lnTo>
                  <a:lnTo>
                    <a:pt x="44" y="728"/>
                  </a:lnTo>
                  <a:lnTo>
                    <a:pt x="44" y="609"/>
                  </a:lnTo>
                  <a:lnTo>
                    <a:pt x="50" y="546"/>
                  </a:lnTo>
                  <a:lnTo>
                    <a:pt x="50" y="408"/>
                  </a:lnTo>
                  <a:lnTo>
                    <a:pt x="56" y="345"/>
                  </a:lnTo>
                  <a:lnTo>
                    <a:pt x="56" y="226"/>
                  </a:lnTo>
                  <a:lnTo>
                    <a:pt x="62" y="170"/>
                  </a:lnTo>
                  <a:lnTo>
                    <a:pt x="62" y="88"/>
                  </a:lnTo>
                  <a:lnTo>
                    <a:pt x="69" y="50"/>
                  </a:lnTo>
                  <a:lnTo>
                    <a:pt x="69" y="13"/>
                  </a:lnTo>
                  <a:lnTo>
                    <a:pt x="75" y="0"/>
                  </a:lnTo>
                  <a:lnTo>
                    <a:pt x="81" y="6"/>
                  </a:lnTo>
                  <a:lnTo>
                    <a:pt x="81" y="19"/>
                  </a:lnTo>
                  <a:lnTo>
                    <a:pt x="88" y="31"/>
                  </a:lnTo>
                  <a:lnTo>
                    <a:pt x="88" y="69"/>
                  </a:lnTo>
                  <a:lnTo>
                    <a:pt x="94" y="88"/>
                  </a:lnTo>
                  <a:lnTo>
                    <a:pt x="94" y="132"/>
                  </a:lnTo>
                  <a:lnTo>
                    <a:pt x="100" y="145"/>
                  </a:lnTo>
                  <a:lnTo>
                    <a:pt x="100" y="182"/>
                  </a:lnTo>
                  <a:lnTo>
                    <a:pt x="106" y="195"/>
                  </a:lnTo>
                  <a:lnTo>
                    <a:pt x="106" y="220"/>
                  </a:lnTo>
                  <a:lnTo>
                    <a:pt x="113" y="232"/>
                  </a:lnTo>
                  <a:lnTo>
                    <a:pt x="113" y="251"/>
                  </a:lnTo>
                  <a:lnTo>
                    <a:pt x="119" y="264"/>
                  </a:lnTo>
                  <a:lnTo>
                    <a:pt x="119" y="289"/>
                  </a:lnTo>
                  <a:lnTo>
                    <a:pt x="125" y="301"/>
                  </a:lnTo>
                  <a:lnTo>
                    <a:pt x="125" y="333"/>
                  </a:lnTo>
                  <a:lnTo>
                    <a:pt x="132" y="345"/>
                  </a:lnTo>
                  <a:lnTo>
                    <a:pt x="132" y="377"/>
                  </a:lnTo>
                  <a:lnTo>
                    <a:pt x="138" y="389"/>
                  </a:lnTo>
                  <a:lnTo>
                    <a:pt x="138" y="421"/>
                  </a:lnTo>
                  <a:lnTo>
                    <a:pt x="144" y="427"/>
                  </a:lnTo>
                  <a:lnTo>
                    <a:pt x="144" y="446"/>
                  </a:lnTo>
                  <a:lnTo>
                    <a:pt x="150" y="458"/>
                  </a:lnTo>
                  <a:lnTo>
                    <a:pt x="150" y="465"/>
                  </a:lnTo>
                  <a:lnTo>
                    <a:pt x="157" y="471"/>
                  </a:lnTo>
                  <a:lnTo>
                    <a:pt x="157" y="477"/>
                  </a:lnTo>
                  <a:lnTo>
                    <a:pt x="163" y="484"/>
                  </a:lnTo>
                  <a:lnTo>
                    <a:pt x="163" y="496"/>
                  </a:lnTo>
                  <a:lnTo>
                    <a:pt x="169" y="502"/>
                  </a:lnTo>
                  <a:lnTo>
                    <a:pt x="169" y="515"/>
                  </a:lnTo>
                  <a:lnTo>
                    <a:pt x="175" y="527"/>
                  </a:lnTo>
                  <a:lnTo>
                    <a:pt x="175" y="553"/>
                  </a:lnTo>
                  <a:lnTo>
                    <a:pt x="182" y="565"/>
                  </a:lnTo>
                  <a:lnTo>
                    <a:pt x="182" y="597"/>
                  </a:lnTo>
                  <a:lnTo>
                    <a:pt x="188" y="609"/>
                  </a:lnTo>
                  <a:lnTo>
                    <a:pt x="188" y="640"/>
                  </a:lnTo>
                  <a:lnTo>
                    <a:pt x="194" y="653"/>
                  </a:lnTo>
                  <a:lnTo>
                    <a:pt x="194" y="678"/>
                  </a:lnTo>
                  <a:lnTo>
                    <a:pt x="201" y="691"/>
                  </a:lnTo>
                  <a:lnTo>
                    <a:pt x="201" y="716"/>
                  </a:lnTo>
                  <a:lnTo>
                    <a:pt x="207" y="728"/>
                  </a:lnTo>
                  <a:lnTo>
                    <a:pt x="207" y="747"/>
                  </a:lnTo>
                  <a:lnTo>
                    <a:pt x="213" y="760"/>
                  </a:lnTo>
                  <a:lnTo>
                    <a:pt x="213" y="779"/>
                  </a:lnTo>
                  <a:lnTo>
                    <a:pt x="219" y="791"/>
                  </a:lnTo>
                  <a:lnTo>
                    <a:pt x="219" y="804"/>
                  </a:lnTo>
                  <a:lnTo>
                    <a:pt x="226" y="810"/>
                  </a:lnTo>
                  <a:lnTo>
                    <a:pt x="232" y="810"/>
                  </a:lnTo>
                  <a:lnTo>
                    <a:pt x="238" y="785"/>
                  </a:lnTo>
                  <a:lnTo>
                    <a:pt x="238" y="791"/>
                  </a:lnTo>
                  <a:lnTo>
                    <a:pt x="238" y="785"/>
                  </a:lnTo>
                  <a:lnTo>
                    <a:pt x="244" y="772"/>
                  </a:lnTo>
                  <a:lnTo>
                    <a:pt x="244" y="747"/>
                  </a:lnTo>
                  <a:lnTo>
                    <a:pt x="251" y="728"/>
                  </a:lnTo>
                  <a:lnTo>
                    <a:pt x="251" y="684"/>
                  </a:lnTo>
                  <a:lnTo>
                    <a:pt x="257" y="659"/>
                  </a:lnTo>
                  <a:lnTo>
                    <a:pt x="257" y="603"/>
                  </a:lnTo>
                  <a:lnTo>
                    <a:pt x="263" y="565"/>
                  </a:lnTo>
                  <a:lnTo>
                    <a:pt x="263" y="490"/>
                  </a:lnTo>
                  <a:lnTo>
                    <a:pt x="270" y="452"/>
                  </a:lnTo>
                  <a:lnTo>
                    <a:pt x="270" y="371"/>
                  </a:lnTo>
                  <a:lnTo>
                    <a:pt x="276" y="333"/>
                  </a:lnTo>
                  <a:lnTo>
                    <a:pt x="276" y="251"/>
                  </a:lnTo>
                  <a:lnTo>
                    <a:pt x="282" y="220"/>
                  </a:lnTo>
                  <a:lnTo>
                    <a:pt x="282" y="157"/>
                  </a:lnTo>
                  <a:lnTo>
                    <a:pt x="288" y="132"/>
                  </a:lnTo>
                  <a:lnTo>
                    <a:pt x="288" y="101"/>
                  </a:lnTo>
                  <a:lnTo>
                    <a:pt x="295" y="88"/>
                  </a:lnTo>
                  <a:lnTo>
                    <a:pt x="301" y="101"/>
                  </a:lnTo>
                  <a:lnTo>
                    <a:pt x="301" y="113"/>
                  </a:lnTo>
                  <a:lnTo>
                    <a:pt x="307" y="132"/>
                  </a:lnTo>
                  <a:lnTo>
                    <a:pt x="307" y="182"/>
                  </a:lnTo>
                  <a:lnTo>
                    <a:pt x="314" y="214"/>
                  </a:lnTo>
                  <a:lnTo>
                    <a:pt x="314" y="283"/>
                  </a:lnTo>
                  <a:lnTo>
                    <a:pt x="320" y="320"/>
                  </a:lnTo>
                  <a:lnTo>
                    <a:pt x="320" y="396"/>
                  </a:lnTo>
                  <a:lnTo>
                    <a:pt x="326" y="433"/>
                  </a:lnTo>
                  <a:lnTo>
                    <a:pt x="326" y="509"/>
                  </a:lnTo>
                  <a:lnTo>
                    <a:pt x="332" y="540"/>
                  </a:lnTo>
                  <a:lnTo>
                    <a:pt x="332" y="603"/>
                  </a:lnTo>
                  <a:lnTo>
                    <a:pt x="339" y="634"/>
                  </a:lnTo>
                  <a:lnTo>
                    <a:pt x="339" y="684"/>
                  </a:lnTo>
                  <a:lnTo>
                    <a:pt x="345" y="710"/>
                  </a:lnTo>
                  <a:lnTo>
                    <a:pt x="345" y="747"/>
                  </a:lnTo>
                  <a:lnTo>
                    <a:pt x="351" y="766"/>
                  </a:lnTo>
                  <a:lnTo>
                    <a:pt x="351" y="797"/>
                  </a:lnTo>
                  <a:lnTo>
                    <a:pt x="357" y="810"/>
                  </a:lnTo>
                  <a:lnTo>
                    <a:pt x="357" y="835"/>
                  </a:lnTo>
                  <a:lnTo>
                    <a:pt x="364" y="841"/>
                  </a:lnTo>
                  <a:lnTo>
                    <a:pt x="364" y="860"/>
                  </a:lnTo>
                  <a:lnTo>
                    <a:pt x="370" y="866"/>
                  </a:lnTo>
                  <a:lnTo>
                    <a:pt x="370" y="879"/>
                  </a:lnTo>
                  <a:lnTo>
                    <a:pt x="376" y="885"/>
                  </a:lnTo>
                  <a:lnTo>
                    <a:pt x="376" y="892"/>
                  </a:lnTo>
                  <a:lnTo>
                    <a:pt x="383" y="898"/>
                  </a:lnTo>
                  <a:lnTo>
                    <a:pt x="383" y="904"/>
                  </a:lnTo>
                  <a:lnTo>
                    <a:pt x="389" y="910"/>
                  </a:lnTo>
                  <a:lnTo>
                    <a:pt x="389" y="923"/>
                  </a:lnTo>
                  <a:lnTo>
                    <a:pt x="395" y="929"/>
                  </a:lnTo>
                  <a:lnTo>
                    <a:pt x="395" y="948"/>
                  </a:lnTo>
                  <a:lnTo>
                    <a:pt x="401" y="961"/>
                  </a:lnTo>
                  <a:lnTo>
                    <a:pt x="401" y="98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71" name="Freeform 63"/>
            <p:cNvSpPr>
              <a:spLocks/>
            </p:cNvSpPr>
            <p:nvPr/>
          </p:nvSpPr>
          <p:spPr bwMode="auto">
            <a:xfrm>
              <a:off x="941" y="2938"/>
              <a:ext cx="452" cy="578"/>
            </a:xfrm>
            <a:custGeom>
              <a:avLst/>
              <a:gdLst>
                <a:gd name="T0" fmla="*/ 7 w 452"/>
                <a:gd name="T1" fmla="*/ 452 h 578"/>
                <a:gd name="T2" fmla="*/ 25 w 452"/>
                <a:gd name="T3" fmla="*/ 496 h 578"/>
                <a:gd name="T4" fmla="*/ 32 w 452"/>
                <a:gd name="T5" fmla="*/ 490 h 578"/>
                <a:gd name="T6" fmla="*/ 38 w 452"/>
                <a:gd name="T7" fmla="*/ 433 h 578"/>
                <a:gd name="T8" fmla="*/ 51 w 452"/>
                <a:gd name="T9" fmla="*/ 371 h 578"/>
                <a:gd name="T10" fmla="*/ 57 w 452"/>
                <a:gd name="T11" fmla="*/ 301 h 578"/>
                <a:gd name="T12" fmla="*/ 69 w 452"/>
                <a:gd name="T13" fmla="*/ 226 h 578"/>
                <a:gd name="T14" fmla="*/ 76 w 452"/>
                <a:gd name="T15" fmla="*/ 132 h 578"/>
                <a:gd name="T16" fmla="*/ 88 w 452"/>
                <a:gd name="T17" fmla="*/ 63 h 578"/>
                <a:gd name="T18" fmla="*/ 95 w 452"/>
                <a:gd name="T19" fmla="*/ 6 h 578"/>
                <a:gd name="T20" fmla="*/ 107 w 452"/>
                <a:gd name="T21" fmla="*/ 25 h 578"/>
                <a:gd name="T22" fmla="*/ 120 w 452"/>
                <a:gd name="T23" fmla="*/ 82 h 578"/>
                <a:gd name="T24" fmla="*/ 126 w 452"/>
                <a:gd name="T25" fmla="*/ 195 h 578"/>
                <a:gd name="T26" fmla="*/ 138 w 452"/>
                <a:gd name="T27" fmla="*/ 258 h 578"/>
                <a:gd name="T28" fmla="*/ 145 w 452"/>
                <a:gd name="T29" fmla="*/ 339 h 578"/>
                <a:gd name="T30" fmla="*/ 157 w 452"/>
                <a:gd name="T31" fmla="*/ 383 h 578"/>
                <a:gd name="T32" fmla="*/ 164 w 452"/>
                <a:gd name="T33" fmla="*/ 421 h 578"/>
                <a:gd name="T34" fmla="*/ 176 w 452"/>
                <a:gd name="T35" fmla="*/ 446 h 578"/>
                <a:gd name="T36" fmla="*/ 182 w 452"/>
                <a:gd name="T37" fmla="*/ 471 h 578"/>
                <a:gd name="T38" fmla="*/ 195 w 452"/>
                <a:gd name="T39" fmla="*/ 496 h 578"/>
                <a:gd name="T40" fmla="*/ 201 w 452"/>
                <a:gd name="T41" fmla="*/ 515 h 578"/>
                <a:gd name="T42" fmla="*/ 220 w 452"/>
                <a:gd name="T43" fmla="*/ 540 h 578"/>
                <a:gd name="T44" fmla="*/ 239 w 452"/>
                <a:gd name="T45" fmla="*/ 521 h 578"/>
                <a:gd name="T46" fmla="*/ 245 w 452"/>
                <a:gd name="T47" fmla="*/ 465 h 578"/>
                <a:gd name="T48" fmla="*/ 258 w 452"/>
                <a:gd name="T49" fmla="*/ 402 h 578"/>
                <a:gd name="T50" fmla="*/ 264 w 452"/>
                <a:gd name="T51" fmla="*/ 327 h 578"/>
                <a:gd name="T52" fmla="*/ 277 w 452"/>
                <a:gd name="T53" fmla="*/ 276 h 578"/>
                <a:gd name="T54" fmla="*/ 283 w 452"/>
                <a:gd name="T55" fmla="*/ 232 h 578"/>
                <a:gd name="T56" fmla="*/ 295 w 452"/>
                <a:gd name="T57" fmla="*/ 214 h 578"/>
                <a:gd name="T58" fmla="*/ 308 w 452"/>
                <a:gd name="T59" fmla="*/ 201 h 578"/>
                <a:gd name="T60" fmla="*/ 320 w 452"/>
                <a:gd name="T61" fmla="*/ 232 h 578"/>
                <a:gd name="T62" fmla="*/ 333 w 452"/>
                <a:gd name="T63" fmla="*/ 276 h 578"/>
                <a:gd name="T64" fmla="*/ 339 w 452"/>
                <a:gd name="T65" fmla="*/ 358 h 578"/>
                <a:gd name="T66" fmla="*/ 352 w 452"/>
                <a:gd name="T67" fmla="*/ 421 h 578"/>
                <a:gd name="T68" fmla="*/ 358 w 452"/>
                <a:gd name="T69" fmla="*/ 484 h 578"/>
                <a:gd name="T70" fmla="*/ 371 w 452"/>
                <a:gd name="T71" fmla="*/ 509 h 578"/>
                <a:gd name="T72" fmla="*/ 377 w 452"/>
                <a:gd name="T73" fmla="*/ 534 h 578"/>
                <a:gd name="T74" fmla="*/ 389 w 452"/>
                <a:gd name="T75" fmla="*/ 553 h 578"/>
                <a:gd name="T76" fmla="*/ 402 w 452"/>
                <a:gd name="T77" fmla="*/ 578 h 578"/>
                <a:gd name="T78" fmla="*/ 421 w 452"/>
                <a:gd name="T79" fmla="*/ 571 h 578"/>
                <a:gd name="T80" fmla="*/ 433 w 452"/>
                <a:gd name="T81" fmla="*/ 540 h 578"/>
                <a:gd name="T82" fmla="*/ 446 w 452"/>
                <a:gd name="T83" fmla="*/ 52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52" h="578">
                  <a:moveTo>
                    <a:pt x="0" y="421"/>
                  </a:moveTo>
                  <a:lnTo>
                    <a:pt x="7" y="433"/>
                  </a:lnTo>
                  <a:lnTo>
                    <a:pt x="7" y="452"/>
                  </a:lnTo>
                  <a:lnTo>
                    <a:pt x="13" y="465"/>
                  </a:lnTo>
                  <a:lnTo>
                    <a:pt x="13" y="484"/>
                  </a:lnTo>
                  <a:lnTo>
                    <a:pt x="25" y="496"/>
                  </a:lnTo>
                  <a:lnTo>
                    <a:pt x="19" y="496"/>
                  </a:lnTo>
                  <a:lnTo>
                    <a:pt x="25" y="496"/>
                  </a:lnTo>
                  <a:lnTo>
                    <a:pt x="32" y="490"/>
                  </a:lnTo>
                  <a:lnTo>
                    <a:pt x="32" y="471"/>
                  </a:lnTo>
                  <a:lnTo>
                    <a:pt x="38" y="458"/>
                  </a:lnTo>
                  <a:lnTo>
                    <a:pt x="38" y="433"/>
                  </a:lnTo>
                  <a:lnTo>
                    <a:pt x="44" y="421"/>
                  </a:lnTo>
                  <a:lnTo>
                    <a:pt x="44" y="389"/>
                  </a:lnTo>
                  <a:lnTo>
                    <a:pt x="51" y="371"/>
                  </a:lnTo>
                  <a:lnTo>
                    <a:pt x="51" y="339"/>
                  </a:lnTo>
                  <a:lnTo>
                    <a:pt x="57" y="320"/>
                  </a:lnTo>
                  <a:lnTo>
                    <a:pt x="57" y="301"/>
                  </a:lnTo>
                  <a:lnTo>
                    <a:pt x="63" y="283"/>
                  </a:lnTo>
                  <a:lnTo>
                    <a:pt x="63" y="245"/>
                  </a:lnTo>
                  <a:lnTo>
                    <a:pt x="69" y="226"/>
                  </a:lnTo>
                  <a:lnTo>
                    <a:pt x="69" y="188"/>
                  </a:lnTo>
                  <a:lnTo>
                    <a:pt x="76" y="170"/>
                  </a:lnTo>
                  <a:lnTo>
                    <a:pt x="76" y="132"/>
                  </a:lnTo>
                  <a:lnTo>
                    <a:pt x="82" y="113"/>
                  </a:lnTo>
                  <a:lnTo>
                    <a:pt x="82" y="82"/>
                  </a:lnTo>
                  <a:lnTo>
                    <a:pt x="88" y="63"/>
                  </a:lnTo>
                  <a:lnTo>
                    <a:pt x="88" y="38"/>
                  </a:lnTo>
                  <a:lnTo>
                    <a:pt x="95" y="25"/>
                  </a:lnTo>
                  <a:lnTo>
                    <a:pt x="95" y="6"/>
                  </a:lnTo>
                  <a:lnTo>
                    <a:pt x="101" y="0"/>
                  </a:lnTo>
                  <a:lnTo>
                    <a:pt x="107" y="6"/>
                  </a:lnTo>
                  <a:lnTo>
                    <a:pt x="107" y="25"/>
                  </a:lnTo>
                  <a:lnTo>
                    <a:pt x="113" y="32"/>
                  </a:lnTo>
                  <a:lnTo>
                    <a:pt x="113" y="63"/>
                  </a:lnTo>
                  <a:lnTo>
                    <a:pt x="120" y="82"/>
                  </a:lnTo>
                  <a:lnTo>
                    <a:pt x="120" y="126"/>
                  </a:lnTo>
                  <a:lnTo>
                    <a:pt x="126" y="151"/>
                  </a:lnTo>
                  <a:lnTo>
                    <a:pt x="126" y="195"/>
                  </a:lnTo>
                  <a:lnTo>
                    <a:pt x="132" y="214"/>
                  </a:lnTo>
                  <a:lnTo>
                    <a:pt x="132" y="239"/>
                  </a:lnTo>
                  <a:lnTo>
                    <a:pt x="138" y="258"/>
                  </a:lnTo>
                  <a:lnTo>
                    <a:pt x="138" y="295"/>
                  </a:lnTo>
                  <a:lnTo>
                    <a:pt x="145" y="314"/>
                  </a:lnTo>
                  <a:lnTo>
                    <a:pt x="145" y="339"/>
                  </a:lnTo>
                  <a:lnTo>
                    <a:pt x="151" y="352"/>
                  </a:lnTo>
                  <a:lnTo>
                    <a:pt x="151" y="377"/>
                  </a:lnTo>
                  <a:lnTo>
                    <a:pt x="157" y="383"/>
                  </a:lnTo>
                  <a:lnTo>
                    <a:pt x="157" y="402"/>
                  </a:lnTo>
                  <a:lnTo>
                    <a:pt x="164" y="408"/>
                  </a:lnTo>
                  <a:lnTo>
                    <a:pt x="164" y="421"/>
                  </a:lnTo>
                  <a:lnTo>
                    <a:pt x="170" y="427"/>
                  </a:lnTo>
                  <a:lnTo>
                    <a:pt x="170" y="440"/>
                  </a:lnTo>
                  <a:lnTo>
                    <a:pt x="176" y="446"/>
                  </a:lnTo>
                  <a:lnTo>
                    <a:pt x="176" y="458"/>
                  </a:lnTo>
                  <a:lnTo>
                    <a:pt x="182" y="465"/>
                  </a:lnTo>
                  <a:lnTo>
                    <a:pt x="182" y="471"/>
                  </a:lnTo>
                  <a:lnTo>
                    <a:pt x="189" y="477"/>
                  </a:lnTo>
                  <a:lnTo>
                    <a:pt x="189" y="490"/>
                  </a:lnTo>
                  <a:lnTo>
                    <a:pt x="195" y="496"/>
                  </a:lnTo>
                  <a:lnTo>
                    <a:pt x="195" y="502"/>
                  </a:lnTo>
                  <a:lnTo>
                    <a:pt x="201" y="509"/>
                  </a:lnTo>
                  <a:lnTo>
                    <a:pt x="201" y="515"/>
                  </a:lnTo>
                  <a:lnTo>
                    <a:pt x="214" y="527"/>
                  </a:lnTo>
                  <a:lnTo>
                    <a:pt x="214" y="534"/>
                  </a:lnTo>
                  <a:lnTo>
                    <a:pt x="220" y="540"/>
                  </a:lnTo>
                  <a:lnTo>
                    <a:pt x="226" y="540"/>
                  </a:lnTo>
                  <a:lnTo>
                    <a:pt x="233" y="527"/>
                  </a:lnTo>
                  <a:lnTo>
                    <a:pt x="239" y="521"/>
                  </a:lnTo>
                  <a:lnTo>
                    <a:pt x="239" y="502"/>
                  </a:lnTo>
                  <a:lnTo>
                    <a:pt x="245" y="490"/>
                  </a:lnTo>
                  <a:lnTo>
                    <a:pt x="245" y="465"/>
                  </a:lnTo>
                  <a:lnTo>
                    <a:pt x="251" y="452"/>
                  </a:lnTo>
                  <a:lnTo>
                    <a:pt x="251" y="421"/>
                  </a:lnTo>
                  <a:lnTo>
                    <a:pt x="258" y="402"/>
                  </a:lnTo>
                  <a:lnTo>
                    <a:pt x="258" y="371"/>
                  </a:lnTo>
                  <a:lnTo>
                    <a:pt x="264" y="352"/>
                  </a:lnTo>
                  <a:lnTo>
                    <a:pt x="264" y="327"/>
                  </a:lnTo>
                  <a:lnTo>
                    <a:pt x="270" y="308"/>
                  </a:lnTo>
                  <a:lnTo>
                    <a:pt x="270" y="283"/>
                  </a:lnTo>
                  <a:lnTo>
                    <a:pt x="277" y="276"/>
                  </a:lnTo>
                  <a:lnTo>
                    <a:pt x="277" y="258"/>
                  </a:lnTo>
                  <a:lnTo>
                    <a:pt x="283" y="245"/>
                  </a:lnTo>
                  <a:lnTo>
                    <a:pt x="283" y="232"/>
                  </a:lnTo>
                  <a:lnTo>
                    <a:pt x="289" y="226"/>
                  </a:lnTo>
                  <a:lnTo>
                    <a:pt x="295" y="220"/>
                  </a:lnTo>
                  <a:lnTo>
                    <a:pt x="295" y="214"/>
                  </a:lnTo>
                  <a:lnTo>
                    <a:pt x="308" y="201"/>
                  </a:lnTo>
                  <a:lnTo>
                    <a:pt x="302" y="201"/>
                  </a:lnTo>
                  <a:lnTo>
                    <a:pt x="308" y="201"/>
                  </a:lnTo>
                  <a:lnTo>
                    <a:pt x="314" y="207"/>
                  </a:lnTo>
                  <a:lnTo>
                    <a:pt x="320" y="214"/>
                  </a:lnTo>
                  <a:lnTo>
                    <a:pt x="320" y="232"/>
                  </a:lnTo>
                  <a:lnTo>
                    <a:pt x="327" y="239"/>
                  </a:lnTo>
                  <a:lnTo>
                    <a:pt x="327" y="264"/>
                  </a:lnTo>
                  <a:lnTo>
                    <a:pt x="333" y="276"/>
                  </a:lnTo>
                  <a:lnTo>
                    <a:pt x="333" y="308"/>
                  </a:lnTo>
                  <a:lnTo>
                    <a:pt x="339" y="327"/>
                  </a:lnTo>
                  <a:lnTo>
                    <a:pt x="339" y="358"/>
                  </a:lnTo>
                  <a:lnTo>
                    <a:pt x="346" y="377"/>
                  </a:lnTo>
                  <a:lnTo>
                    <a:pt x="346" y="408"/>
                  </a:lnTo>
                  <a:lnTo>
                    <a:pt x="352" y="421"/>
                  </a:lnTo>
                  <a:lnTo>
                    <a:pt x="352" y="452"/>
                  </a:lnTo>
                  <a:lnTo>
                    <a:pt x="358" y="465"/>
                  </a:lnTo>
                  <a:lnTo>
                    <a:pt x="358" y="484"/>
                  </a:lnTo>
                  <a:lnTo>
                    <a:pt x="364" y="496"/>
                  </a:lnTo>
                  <a:lnTo>
                    <a:pt x="364" y="502"/>
                  </a:lnTo>
                  <a:lnTo>
                    <a:pt x="371" y="509"/>
                  </a:lnTo>
                  <a:lnTo>
                    <a:pt x="371" y="521"/>
                  </a:lnTo>
                  <a:lnTo>
                    <a:pt x="377" y="527"/>
                  </a:lnTo>
                  <a:lnTo>
                    <a:pt x="377" y="534"/>
                  </a:lnTo>
                  <a:lnTo>
                    <a:pt x="383" y="540"/>
                  </a:lnTo>
                  <a:lnTo>
                    <a:pt x="383" y="546"/>
                  </a:lnTo>
                  <a:lnTo>
                    <a:pt x="389" y="553"/>
                  </a:lnTo>
                  <a:lnTo>
                    <a:pt x="389" y="559"/>
                  </a:lnTo>
                  <a:lnTo>
                    <a:pt x="402" y="571"/>
                  </a:lnTo>
                  <a:lnTo>
                    <a:pt x="402" y="578"/>
                  </a:lnTo>
                  <a:lnTo>
                    <a:pt x="408" y="578"/>
                  </a:lnTo>
                  <a:lnTo>
                    <a:pt x="415" y="578"/>
                  </a:lnTo>
                  <a:lnTo>
                    <a:pt x="421" y="571"/>
                  </a:lnTo>
                  <a:lnTo>
                    <a:pt x="427" y="559"/>
                  </a:lnTo>
                  <a:lnTo>
                    <a:pt x="433" y="553"/>
                  </a:lnTo>
                  <a:lnTo>
                    <a:pt x="433" y="540"/>
                  </a:lnTo>
                  <a:lnTo>
                    <a:pt x="440" y="534"/>
                  </a:lnTo>
                  <a:lnTo>
                    <a:pt x="440" y="527"/>
                  </a:lnTo>
                  <a:lnTo>
                    <a:pt x="446" y="521"/>
                  </a:lnTo>
                  <a:lnTo>
                    <a:pt x="446" y="509"/>
                  </a:lnTo>
                  <a:lnTo>
                    <a:pt x="452" y="50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72" name="Freeform 64"/>
            <p:cNvSpPr>
              <a:spLocks/>
            </p:cNvSpPr>
            <p:nvPr/>
          </p:nvSpPr>
          <p:spPr bwMode="auto">
            <a:xfrm>
              <a:off x="1393" y="3246"/>
              <a:ext cx="502" cy="251"/>
            </a:xfrm>
            <a:custGeom>
              <a:avLst/>
              <a:gdLst>
                <a:gd name="T0" fmla="*/ 7 w 502"/>
                <a:gd name="T1" fmla="*/ 163 h 251"/>
                <a:gd name="T2" fmla="*/ 13 w 502"/>
                <a:gd name="T3" fmla="*/ 113 h 251"/>
                <a:gd name="T4" fmla="*/ 25 w 502"/>
                <a:gd name="T5" fmla="*/ 63 h 251"/>
                <a:gd name="T6" fmla="*/ 32 w 502"/>
                <a:gd name="T7" fmla="*/ 19 h 251"/>
                <a:gd name="T8" fmla="*/ 50 w 502"/>
                <a:gd name="T9" fmla="*/ 0 h 251"/>
                <a:gd name="T10" fmla="*/ 76 w 502"/>
                <a:gd name="T11" fmla="*/ 25 h 251"/>
                <a:gd name="T12" fmla="*/ 82 w 502"/>
                <a:gd name="T13" fmla="*/ 56 h 251"/>
                <a:gd name="T14" fmla="*/ 94 w 502"/>
                <a:gd name="T15" fmla="*/ 88 h 251"/>
                <a:gd name="T16" fmla="*/ 101 w 502"/>
                <a:gd name="T17" fmla="*/ 138 h 251"/>
                <a:gd name="T18" fmla="*/ 113 w 502"/>
                <a:gd name="T19" fmla="*/ 182 h 251"/>
                <a:gd name="T20" fmla="*/ 119 w 502"/>
                <a:gd name="T21" fmla="*/ 226 h 251"/>
                <a:gd name="T22" fmla="*/ 132 w 502"/>
                <a:gd name="T23" fmla="*/ 245 h 251"/>
                <a:gd name="T24" fmla="*/ 157 w 502"/>
                <a:gd name="T25" fmla="*/ 251 h 251"/>
                <a:gd name="T26" fmla="*/ 176 w 502"/>
                <a:gd name="T27" fmla="*/ 232 h 251"/>
                <a:gd name="T28" fmla="*/ 189 w 502"/>
                <a:gd name="T29" fmla="*/ 213 h 251"/>
                <a:gd name="T30" fmla="*/ 195 w 502"/>
                <a:gd name="T31" fmla="*/ 182 h 251"/>
                <a:gd name="T32" fmla="*/ 207 w 502"/>
                <a:gd name="T33" fmla="*/ 157 h 251"/>
                <a:gd name="T34" fmla="*/ 214 w 502"/>
                <a:gd name="T35" fmla="*/ 119 h 251"/>
                <a:gd name="T36" fmla="*/ 226 w 502"/>
                <a:gd name="T37" fmla="*/ 100 h 251"/>
                <a:gd name="T38" fmla="*/ 232 w 502"/>
                <a:gd name="T39" fmla="*/ 63 h 251"/>
                <a:gd name="T40" fmla="*/ 251 w 502"/>
                <a:gd name="T41" fmla="*/ 31 h 251"/>
                <a:gd name="T42" fmla="*/ 258 w 502"/>
                <a:gd name="T43" fmla="*/ 31 h 251"/>
                <a:gd name="T44" fmla="*/ 270 w 502"/>
                <a:gd name="T45" fmla="*/ 56 h 251"/>
                <a:gd name="T46" fmla="*/ 283 w 502"/>
                <a:gd name="T47" fmla="*/ 75 h 251"/>
                <a:gd name="T48" fmla="*/ 289 w 502"/>
                <a:gd name="T49" fmla="*/ 100 h 251"/>
                <a:gd name="T50" fmla="*/ 301 w 502"/>
                <a:gd name="T51" fmla="*/ 119 h 251"/>
                <a:gd name="T52" fmla="*/ 308 w 502"/>
                <a:gd name="T53" fmla="*/ 144 h 251"/>
                <a:gd name="T54" fmla="*/ 320 w 502"/>
                <a:gd name="T55" fmla="*/ 176 h 251"/>
                <a:gd name="T56" fmla="*/ 327 w 502"/>
                <a:gd name="T57" fmla="*/ 207 h 251"/>
                <a:gd name="T58" fmla="*/ 345 w 502"/>
                <a:gd name="T59" fmla="*/ 232 h 251"/>
                <a:gd name="T60" fmla="*/ 352 w 502"/>
                <a:gd name="T61" fmla="*/ 226 h 251"/>
                <a:gd name="T62" fmla="*/ 371 w 502"/>
                <a:gd name="T63" fmla="*/ 213 h 251"/>
                <a:gd name="T64" fmla="*/ 389 w 502"/>
                <a:gd name="T65" fmla="*/ 188 h 251"/>
                <a:gd name="T66" fmla="*/ 396 w 502"/>
                <a:gd name="T67" fmla="*/ 163 h 251"/>
                <a:gd name="T68" fmla="*/ 408 w 502"/>
                <a:gd name="T69" fmla="*/ 144 h 251"/>
                <a:gd name="T70" fmla="*/ 414 w 502"/>
                <a:gd name="T71" fmla="*/ 113 h 251"/>
                <a:gd name="T72" fmla="*/ 427 w 502"/>
                <a:gd name="T73" fmla="*/ 88 h 251"/>
                <a:gd name="T74" fmla="*/ 440 w 502"/>
                <a:gd name="T75" fmla="*/ 63 h 251"/>
                <a:gd name="T76" fmla="*/ 452 w 502"/>
                <a:gd name="T77" fmla="*/ 50 h 251"/>
                <a:gd name="T78" fmla="*/ 471 w 502"/>
                <a:gd name="T79" fmla="*/ 50 h 251"/>
                <a:gd name="T80" fmla="*/ 483 w 502"/>
                <a:gd name="T81" fmla="*/ 75 h 251"/>
                <a:gd name="T82" fmla="*/ 496 w 502"/>
                <a:gd name="T83" fmla="*/ 10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02" h="251">
                  <a:moveTo>
                    <a:pt x="0" y="194"/>
                  </a:moveTo>
                  <a:lnTo>
                    <a:pt x="0" y="176"/>
                  </a:lnTo>
                  <a:lnTo>
                    <a:pt x="7" y="163"/>
                  </a:lnTo>
                  <a:lnTo>
                    <a:pt x="7" y="144"/>
                  </a:lnTo>
                  <a:lnTo>
                    <a:pt x="13" y="132"/>
                  </a:lnTo>
                  <a:lnTo>
                    <a:pt x="13" y="113"/>
                  </a:lnTo>
                  <a:lnTo>
                    <a:pt x="19" y="100"/>
                  </a:lnTo>
                  <a:lnTo>
                    <a:pt x="19" y="75"/>
                  </a:lnTo>
                  <a:lnTo>
                    <a:pt x="25" y="63"/>
                  </a:lnTo>
                  <a:lnTo>
                    <a:pt x="25" y="44"/>
                  </a:lnTo>
                  <a:lnTo>
                    <a:pt x="32" y="37"/>
                  </a:lnTo>
                  <a:lnTo>
                    <a:pt x="32" y="19"/>
                  </a:lnTo>
                  <a:lnTo>
                    <a:pt x="38" y="12"/>
                  </a:lnTo>
                  <a:lnTo>
                    <a:pt x="38" y="6"/>
                  </a:lnTo>
                  <a:lnTo>
                    <a:pt x="50" y="0"/>
                  </a:lnTo>
                  <a:lnTo>
                    <a:pt x="57" y="6"/>
                  </a:lnTo>
                  <a:lnTo>
                    <a:pt x="63" y="12"/>
                  </a:lnTo>
                  <a:lnTo>
                    <a:pt x="76" y="25"/>
                  </a:lnTo>
                  <a:lnTo>
                    <a:pt x="76" y="37"/>
                  </a:lnTo>
                  <a:lnTo>
                    <a:pt x="82" y="44"/>
                  </a:lnTo>
                  <a:lnTo>
                    <a:pt x="82" y="56"/>
                  </a:lnTo>
                  <a:lnTo>
                    <a:pt x="88" y="63"/>
                  </a:lnTo>
                  <a:lnTo>
                    <a:pt x="88" y="75"/>
                  </a:lnTo>
                  <a:lnTo>
                    <a:pt x="94" y="88"/>
                  </a:lnTo>
                  <a:lnTo>
                    <a:pt x="94" y="106"/>
                  </a:lnTo>
                  <a:lnTo>
                    <a:pt x="101" y="119"/>
                  </a:lnTo>
                  <a:lnTo>
                    <a:pt x="101" y="138"/>
                  </a:lnTo>
                  <a:lnTo>
                    <a:pt x="107" y="150"/>
                  </a:lnTo>
                  <a:lnTo>
                    <a:pt x="107" y="169"/>
                  </a:lnTo>
                  <a:lnTo>
                    <a:pt x="113" y="182"/>
                  </a:lnTo>
                  <a:lnTo>
                    <a:pt x="113" y="201"/>
                  </a:lnTo>
                  <a:lnTo>
                    <a:pt x="119" y="213"/>
                  </a:lnTo>
                  <a:lnTo>
                    <a:pt x="119" y="226"/>
                  </a:lnTo>
                  <a:lnTo>
                    <a:pt x="126" y="232"/>
                  </a:lnTo>
                  <a:lnTo>
                    <a:pt x="126" y="238"/>
                  </a:lnTo>
                  <a:lnTo>
                    <a:pt x="132" y="245"/>
                  </a:lnTo>
                  <a:lnTo>
                    <a:pt x="145" y="251"/>
                  </a:lnTo>
                  <a:lnTo>
                    <a:pt x="151" y="251"/>
                  </a:lnTo>
                  <a:lnTo>
                    <a:pt x="157" y="251"/>
                  </a:lnTo>
                  <a:lnTo>
                    <a:pt x="163" y="251"/>
                  </a:lnTo>
                  <a:lnTo>
                    <a:pt x="170" y="245"/>
                  </a:lnTo>
                  <a:lnTo>
                    <a:pt x="176" y="232"/>
                  </a:lnTo>
                  <a:lnTo>
                    <a:pt x="182" y="226"/>
                  </a:lnTo>
                  <a:lnTo>
                    <a:pt x="182" y="219"/>
                  </a:lnTo>
                  <a:lnTo>
                    <a:pt x="189" y="213"/>
                  </a:lnTo>
                  <a:lnTo>
                    <a:pt x="189" y="201"/>
                  </a:lnTo>
                  <a:lnTo>
                    <a:pt x="195" y="194"/>
                  </a:lnTo>
                  <a:lnTo>
                    <a:pt x="195" y="182"/>
                  </a:lnTo>
                  <a:lnTo>
                    <a:pt x="201" y="176"/>
                  </a:lnTo>
                  <a:lnTo>
                    <a:pt x="201" y="163"/>
                  </a:lnTo>
                  <a:lnTo>
                    <a:pt x="207" y="157"/>
                  </a:lnTo>
                  <a:lnTo>
                    <a:pt x="207" y="138"/>
                  </a:lnTo>
                  <a:lnTo>
                    <a:pt x="214" y="132"/>
                  </a:lnTo>
                  <a:lnTo>
                    <a:pt x="214" y="119"/>
                  </a:lnTo>
                  <a:lnTo>
                    <a:pt x="220" y="113"/>
                  </a:lnTo>
                  <a:lnTo>
                    <a:pt x="220" y="106"/>
                  </a:lnTo>
                  <a:lnTo>
                    <a:pt x="226" y="100"/>
                  </a:lnTo>
                  <a:lnTo>
                    <a:pt x="226" y="81"/>
                  </a:lnTo>
                  <a:lnTo>
                    <a:pt x="232" y="75"/>
                  </a:lnTo>
                  <a:lnTo>
                    <a:pt x="232" y="63"/>
                  </a:lnTo>
                  <a:lnTo>
                    <a:pt x="239" y="56"/>
                  </a:lnTo>
                  <a:lnTo>
                    <a:pt x="239" y="44"/>
                  </a:lnTo>
                  <a:lnTo>
                    <a:pt x="251" y="31"/>
                  </a:lnTo>
                  <a:lnTo>
                    <a:pt x="245" y="31"/>
                  </a:lnTo>
                  <a:lnTo>
                    <a:pt x="251" y="31"/>
                  </a:lnTo>
                  <a:lnTo>
                    <a:pt x="258" y="31"/>
                  </a:lnTo>
                  <a:lnTo>
                    <a:pt x="264" y="37"/>
                  </a:lnTo>
                  <a:lnTo>
                    <a:pt x="270" y="44"/>
                  </a:lnTo>
                  <a:lnTo>
                    <a:pt x="270" y="56"/>
                  </a:lnTo>
                  <a:lnTo>
                    <a:pt x="276" y="63"/>
                  </a:lnTo>
                  <a:lnTo>
                    <a:pt x="276" y="69"/>
                  </a:lnTo>
                  <a:lnTo>
                    <a:pt x="283" y="75"/>
                  </a:lnTo>
                  <a:lnTo>
                    <a:pt x="283" y="88"/>
                  </a:lnTo>
                  <a:lnTo>
                    <a:pt x="289" y="94"/>
                  </a:lnTo>
                  <a:lnTo>
                    <a:pt x="289" y="100"/>
                  </a:lnTo>
                  <a:lnTo>
                    <a:pt x="295" y="106"/>
                  </a:lnTo>
                  <a:lnTo>
                    <a:pt x="295" y="113"/>
                  </a:lnTo>
                  <a:lnTo>
                    <a:pt x="301" y="119"/>
                  </a:lnTo>
                  <a:lnTo>
                    <a:pt x="301" y="125"/>
                  </a:lnTo>
                  <a:lnTo>
                    <a:pt x="308" y="132"/>
                  </a:lnTo>
                  <a:lnTo>
                    <a:pt x="308" y="144"/>
                  </a:lnTo>
                  <a:lnTo>
                    <a:pt x="314" y="150"/>
                  </a:lnTo>
                  <a:lnTo>
                    <a:pt x="314" y="169"/>
                  </a:lnTo>
                  <a:lnTo>
                    <a:pt x="320" y="176"/>
                  </a:lnTo>
                  <a:lnTo>
                    <a:pt x="320" y="188"/>
                  </a:lnTo>
                  <a:lnTo>
                    <a:pt x="327" y="194"/>
                  </a:lnTo>
                  <a:lnTo>
                    <a:pt x="327" y="207"/>
                  </a:lnTo>
                  <a:lnTo>
                    <a:pt x="333" y="213"/>
                  </a:lnTo>
                  <a:lnTo>
                    <a:pt x="333" y="219"/>
                  </a:lnTo>
                  <a:lnTo>
                    <a:pt x="345" y="232"/>
                  </a:lnTo>
                  <a:lnTo>
                    <a:pt x="339" y="232"/>
                  </a:lnTo>
                  <a:lnTo>
                    <a:pt x="345" y="232"/>
                  </a:lnTo>
                  <a:lnTo>
                    <a:pt x="352" y="226"/>
                  </a:lnTo>
                  <a:lnTo>
                    <a:pt x="358" y="226"/>
                  </a:lnTo>
                  <a:lnTo>
                    <a:pt x="364" y="213"/>
                  </a:lnTo>
                  <a:lnTo>
                    <a:pt x="371" y="213"/>
                  </a:lnTo>
                  <a:lnTo>
                    <a:pt x="377" y="201"/>
                  </a:lnTo>
                  <a:lnTo>
                    <a:pt x="383" y="194"/>
                  </a:lnTo>
                  <a:lnTo>
                    <a:pt x="389" y="188"/>
                  </a:lnTo>
                  <a:lnTo>
                    <a:pt x="389" y="182"/>
                  </a:lnTo>
                  <a:lnTo>
                    <a:pt x="396" y="176"/>
                  </a:lnTo>
                  <a:lnTo>
                    <a:pt x="396" y="163"/>
                  </a:lnTo>
                  <a:lnTo>
                    <a:pt x="402" y="157"/>
                  </a:lnTo>
                  <a:lnTo>
                    <a:pt x="402" y="150"/>
                  </a:lnTo>
                  <a:lnTo>
                    <a:pt x="408" y="144"/>
                  </a:lnTo>
                  <a:lnTo>
                    <a:pt x="408" y="132"/>
                  </a:lnTo>
                  <a:lnTo>
                    <a:pt x="414" y="125"/>
                  </a:lnTo>
                  <a:lnTo>
                    <a:pt x="414" y="113"/>
                  </a:lnTo>
                  <a:lnTo>
                    <a:pt x="421" y="106"/>
                  </a:lnTo>
                  <a:lnTo>
                    <a:pt x="421" y="94"/>
                  </a:lnTo>
                  <a:lnTo>
                    <a:pt x="427" y="88"/>
                  </a:lnTo>
                  <a:lnTo>
                    <a:pt x="427" y="81"/>
                  </a:lnTo>
                  <a:lnTo>
                    <a:pt x="440" y="69"/>
                  </a:lnTo>
                  <a:lnTo>
                    <a:pt x="440" y="63"/>
                  </a:lnTo>
                  <a:lnTo>
                    <a:pt x="452" y="50"/>
                  </a:lnTo>
                  <a:lnTo>
                    <a:pt x="446" y="50"/>
                  </a:lnTo>
                  <a:lnTo>
                    <a:pt x="452" y="50"/>
                  </a:lnTo>
                  <a:lnTo>
                    <a:pt x="458" y="44"/>
                  </a:lnTo>
                  <a:lnTo>
                    <a:pt x="465" y="44"/>
                  </a:lnTo>
                  <a:lnTo>
                    <a:pt x="471" y="50"/>
                  </a:lnTo>
                  <a:lnTo>
                    <a:pt x="477" y="63"/>
                  </a:lnTo>
                  <a:lnTo>
                    <a:pt x="483" y="69"/>
                  </a:lnTo>
                  <a:lnTo>
                    <a:pt x="483" y="75"/>
                  </a:lnTo>
                  <a:lnTo>
                    <a:pt x="490" y="81"/>
                  </a:lnTo>
                  <a:lnTo>
                    <a:pt x="490" y="94"/>
                  </a:lnTo>
                  <a:lnTo>
                    <a:pt x="496" y="100"/>
                  </a:lnTo>
                  <a:lnTo>
                    <a:pt x="496" y="106"/>
                  </a:lnTo>
                  <a:lnTo>
                    <a:pt x="502" y="113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73" name="Freeform 65"/>
            <p:cNvSpPr>
              <a:spLocks/>
            </p:cNvSpPr>
            <p:nvPr/>
          </p:nvSpPr>
          <p:spPr bwMode="auto">
            <a:xfrm>
              <a:off x="1895" y="3296"/>
              <a:ext cx="716" cy="144"/>
            </a:xfrm>
            <a:custGeom>
              <a:avLst/>
              <a:gdLst>
                <a:gd name="T0" fmla="*/ 13 w 716"/>
                <a:gd name="T1" fmla="*/ 88 h 144"/>
                <a:gd name="T2" fmla="*/ 19 w 716"/>
                <a:gd name="T3" fmla="*/ 107 h 144"/>
                <a:gd name="T4" fmla="*/ 38 w 716"/>
                <a:gd name="T5" fmla="*/ 132 h 144"/>
                <a:gd name="T6" fmla="*/ 51 w 716"/>
                <a:gd name="T7" fmla="*/ 144 h 144"/>
                <a:gd name="T8" fmla="*/ 76 w 716"/>
                <a:gd name="T9" fmla="*/ 126 h 144"/>
                <a:gd name="T10" fmla="*/ 82 w 716"/>
                <a:gd name="T11" fmla="*/ 107 h 144"/>
                <a:gd name="T12" fmla="*/ 101 w 716"/>
                <a:gd name="T13" fmla="*/ 75 h 144"/>
                <a:gd name="T14" fmla="*/ 126 w 716"/>
                <a:gd name="T15" fmla="*/ 38 h 144"/>
                <a:gd name="T16" fmla="*/ 145 w 716"/>
                <a:gd name="T17" fmla="*/ 6 h 144"/>
                <a:gd name="T18" fmla="*/ 151 w 716"/>
                <a:gd name="T19" fmla="*/ 0 h 144"/>
                <a:gd name="T20" fmla="*/ 170 w 716"/>
                <a:gd name="T21" fmla="*/ 6 h 144"/>
                <a:gd name="T22" fmla="*/ 189 w 716"/>
                <a:gd name="T23" fmla="*/ 25 h 144"/>
                <a:gd name="T24" fmla="*/ 201 w 716"/>
                <a:gd name="T25" fmla="*/ 44 h 144"/>
                <a:gd name="T26" fmla="*/ 207 w 716"/>
                <a:gd name="T27" fmla="*/ 63 h 144"/>
                <a:gd name="T28" fmla="*/ 226 w 716"/>
                <a:gd name="T29" fmla="*/ 88 h 144"/>
                <a:gd name="T30" fmla="*/ 239 w 716"/>
                <a:gd name="T31" fmla="*/ 100 h 144"/>
                <a:gd name="T32" fmla="*/ 258 w 716"/>
                <a:gd name="T33" fmla="*/ 107 h 144"/>
                <a:gd name="T34" fmla="*/ 276 w 716"/>
                <a:gd name="T35" fmla="*/ 94 h 144"/>
                <a:gd name="T36" fmla="*/ 289 w 716"/>
                <a:gd name="T37" fmla="*/ 75 h 144"/>
                <a:gd name="T38" fmla="*/ 314 w 716"/>
                <a:gd name="T39" fmla="*/ 44 h 144"/>
                <a:gd name="T40" fmla="*/ 333 w 716"/>
                <a:gd name="T41" fmla="*/ 19 h 144"/>
                <a:gd name="T42" fmla="*/ 345 w 716"/>
                <a:gd name="T43" fmla="*/ 6 h 144"/>
                <a:gd name="T44" fmla="*/ 352 w 716"/>
                <a:gd name="T45" fmla="*/ 0 h 144"/>
                <a:gd name="T46" fmla="*/ 371 w 716"/>
                <a:gd name="T47" fmla="*/ 6 h 144"/>
                <a:gd name="T48" fmla="*/ 389 w 716"/>
                <a:gd name="T49" fmla="*/ 25 h 144"/>
                <a:gd name="T50" fmla="*/ 408 w 716"/>
                <a:gd name="T51" fmla="*/ 44 h 144"/>
                <a:gd name="T52" fmla="*/ 427 w 716"/>
                <a:gd name="T53" fmla="*/ 69 h 144"/>
                <a:gd name="T54" fmla="*/ 446 w 716"/>
                <a:gd name="T55" fmla="*/ 82 h 144"/>
                <a:gd name="T56" fmla="*/ 465 w 716"/>
                <a:gd name="T57" fmla="*/ 82 h 144"/>
                <a:gd name="T58" fmla="*/ 484 w 716"/>
                <a:gd name="T59" fmla="*/ 69 h 144"/>
                <a:gd name="T60" fmla="*/ 509 w 716"/>
                <a:gd name="T61" fmla="*/ 44 h 144"/>
                <a:gd name="T62" fmla="*/ 527 w 716"/>
                <a:gd name="T63" fmla="*/ 19 h 144"/>
                <a:gd name="T64" fmla="*/ 534 w 716"/>
                <a:gd name="T65" fmla="*/ 13 h 144"/>
                <a:gd name="T66" fmla="*/ 553 w 716"/>
                <a:gd name="T67" fmla="*/ 6 h 144"/>
                <a:gd name="T68" fmla="*/ 571 w 716"/>
                <a:gd name="T69" fmla="*/ 6 h 144"/>
                <a:gd name="T70" fmla="*/ 590 w 716"/>
                <a:gd name="T71" fmla="*/ 19 h 144"/>
                <a:gd name="T72" fmla="*/ 609 w 716"/>
                <a:gd name="T73" fmla="*/ 38 h 144"/>
                <a:gd name="T74" fmla="*/ 628 w 716"/>
                <a:gd name="T75" fmla="*/ 56 h 144"/>
                <a:gd name="T76" fmla="*/ 647 w 716"/>
                <a:gd name="T77" fmla="*/ 69 h 144"/>
                <a:gd name="T78" fmla="*/ 666 w 716"/>
                <a:gd name="T79" fmla="*/ 63 h 144"/>
                <a:gd name="T80" fmla="*/ 684 w 716"/>
                <a:gd name="T81" fmla="*/ 56 h 144"/>
                <a:gd name="T82" fmla="*/ 703 w 716"/>
                <a:gd name="T83" fmla="*/ 38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16" h="144">
                  <a:moveTo>
                    <a:pt x="0" y="63"/>
                  </a:moveTo>
                  <a:lnTo>
                    <a:pt x="0" y="75"/>
                  </a:lnTo>
                  <a:lnTo>
                    <a:pt x="13" y="88"/>
                  </a:lnTo>
                  <a:lnTo>
                    <a:pt x="13" y="94"/>
                  </a:lnTo>
                  <a:lnTo>
                    <a:pt x="19" y="100"/>
                  </a:lnTo>
                  <a:lnTo>
                    <a:pt x="19" y="107"/>
                  </a:lnTo>
                  <a:lnTo>
                    <a:pt x="25" y="113"/>
                  </a:lnTo>
                  <a:lnTo>
                    <a:pt x="38" y="126"/>
                  </a:lnTo>
                  <a:lnTo>
                    <a:pt x="38" y="132"/>
                  </a:lnTo>
                  <a:lnTo>
                    <a:pt x="51" y="144"/>
                  </a:lnTo>
                  <a:lnTo>
                    <a:pt x="44" y="144"/>
                  </a:lnTo>
                  <a:lnTo>
                    <a:pt x="51" y="144"/>
                  </a:lnTo>
                  <a:lnTo>
                    <a:pt x="57" y="144"/>
                  </a:lnTo>
                  <a:lnTo>
                    <a:pt x="63" y="138"/>
                  </a:lnTo>
                  <a:lnTo>
                    <a:pt x="76" y="126"/>
                  </a:lnTo>
                  <a:lnTo>
                    <a:pt x="76" y="119"/>
                  </a:lnTo>
                  <a:lnTo>
                    <a:pt x="82" y="113"/>
                  </a:lnTo>
                  <a:lnTo>
                    <a:pt x="82" y="107"/>
                  </a:lnTo>
                  <a:lnTo>
                    <a:pt x="94" y="94"/>
                  </a:lnTo>
                  <a:lnTo>
                    <a:pt x="94" y="82"/>
                  </a:lnTo>
                  <a:lnTo>
                    <a:pt x="101" y="75"/>
                  </a:lnTo>
                  <a:lnTo>
                    <a:pt x="113" y="63"/>
                  </a:lnTo>
                  <a:lnTo>
                    <a:pt x="113" y="50"/>
                  </a:lnTo>
                  <a:lnTo>
                    <a:pt x="126" y="38"/>
                  </a:lnTo>
                  <a:lnTo>
                    <a:pt x="126" y="25"/>
                  </a:lnTo>
                  <a:lnTo>
                    <a:pt x="132" y="19"/>
                  </a:lnTo>
                  <a:lnTo>
                    <a:pt x="145" y="6"/>
                  </a:lnTo>
                  <a:lnTo>
                    <a:pt x="138" y="6"/>
                  </a:lnTo>
                  <a:lnTo>
                    <a:pt x="145" y="6"/>
                  </a:lnTo>
                  <a:lnTo>
                    <a:pt x="151" y="0"/>
                  </a:lnTo>
                  <a:lnTo>
                    <a:pt x="157" y="0"/>
                  </a:lnTo>
                  <a:lnTo>
                    <a:pt x="163" y="0"/>
                  </a:lnTo>
                  <a:lnTo>
                    <a:pt x="170" y="6"/>
                  </a:lnTo>
                  <a:lnTo>
                    <a:pt x="176" y="6"/>
                  </a:lnTo>
                  <a:lnTo>
                    <a:pt x="182" y="19"/>
                  </a:lnTo>
                  <a:lnTo>
                    <a:pt x="189" y="25"/>
                  </a:lnTo>
                  <a:lnTo>
                    <a:pt x="195" y="31"/>
                  </a:lnTo>
                  <a:lnTo>
                    <a:pt x="195" y="38"/>
                  </a:lnTo>
                  <a:lnTo>
                    <a:pt x="201" y="44"/>
                  </a:lnTo>
                  <a:lnTo>
                    <a:pt x="201" y="50"/>
                  </a:lnTo>
                  <a:lnTo>
                    <a:pt x="207" y="56"/>
                  </a:lnTo>
                  <a:lnTo>
                    <a:pt x="207" y="63"/>
                  </a:lnTo>
                  <a:lnTo>
                    <a:pt x="214" y="69"/>
                  </a:lnTo>
                  <a:lnTo>
                    <a:pt x="214" y="75"/>
                  </a:lnTo>
                  <a:lnTo>
                    <a:pt x="226" y="88"/>
                  </a:lnTo>
                  <a:lnTo>
                    <a:pt x="226" y="94"/>
                  </a:lnTo>
                  <a:lnTo>
                    <a:pt x="233" y="94"/>
                  </a:lnTo>
                  <a:lnTo>
                    <a:pt x="239" y="100"/>
                  </a:lnTo>
                  <a:lnTo>
                    <a:pt x="245" y="107"/>
                  </a:lnTo>
                  <a:lnTo>
                    <a:pt x="251" y="107"/>
                  </a:lnTo>
                  <a:lnTo>
                    <a:pt x="258" y="107"/>
                  </a:lnTo>
                  <a:lnTo>
                    <a:pt x="264" y="107"/>
                  </a:lnTo>
                  <a:lnTo>
                    <a:pt x="270" y="100"/>
                  </a:lnTo>
                  <a:lnTo>
                    <a:pt x="276" y="94"/>
                  </a:lnTo>
                  <a:lnTo>
                    <a:pt x="283" y="88"/>
                  </a:lnTo>
                  <a:lnTo>
                    <a:pt x="289" y="82"/>
                  </a:lnTo>
                  <a:lnTo>
                    <a:pt x="289" y="75"/>
                  </a:lnTo>
                  <a:lnTo>
                    <a:pt x="302" y="63"/>
                  </a:lnTo>
                  <a:lnTo>
                    <a:pt x="302" y="56"/>
                  </a:lnTo>
                  <a:lnTo>
                    <a:pt x="314" y="44"/>
                  </a:lnTo>
                  <a:lnTo>
                    <a:pt x="314" y="38"/>
                  </a:lnTo>
                  <a:lnTo>
                    <a:pt x="320" y="31"/>
                  </a:lnTo>
                  <a:lnTo>
                    <a:pt x="333" y="19"/>
                  </a:lnTo>
                  <a:lnTo>
                    <a:pt x="327" y="19"/>
                  </a:lnTo>
                  <a:lnTo>
                    <a:pt x="333" y="19"/>
                  </a:lnTo>
                  <a:lnTo>
                    <a:pt x="345" y="6"/>
                  </a:lnTo>
                  <a:lnTo>
                    <a:pt x="339" y="6"/>
                  </a:lnTo>
                  <a:lnTo>
                    <a:pt x="345" y="6"/>
                  </a:lnTo>
                  <a:lnTo>
                    <a:pt x="352" y="0"/>
                  </a:lnTo>
                  <a:lnTo>
                    <a:pt x="358" y="0"/>
                  </a:lnTo>
                  <a:lnTo>
                    <a:pt x="364" y="0"/>
                  </a:lnTo>
                  <a:lnTo>
                    <a:pt x="371" y="6"/>
                  </a:lnTo>
                  <a:lnTo>
                    <a:pt x="377" y="13"/>
                  </a:lnTo>
                  <a:lnTo>
                    <a:pt x="383" y="19"/>
                  </a:lnTo>
                  <a:lnTo>
                    <a:pt x="389" y="25"/>
                  </a:lnTo>
                  <a:lnTo>
                    <a:pt x="396" y="31"/>
                  </a:lnTo>
                  <a:lnTo>
                    <a:pt x="402" y="38"/>
                  </a:lnTo>
                  <a:lnTo>
                    <a:pt x="408" y="44"/>
                  </a:lnTo>
                  <a:lnTo>
                    <a:pt x="421" y="56"/>
                  </a:lnTo>
                  <a:lnTo>
                    <a:pt x="421" y="63"/>
                  </a:lnTo>
                  <a:lnTo>
                    <a:pt x="427" y="69"/>
                  </a:lnTo>
                  <a:lnTo>
                    <a:pt x="433" y="75"/>
                  </a:lnTo>
                  <a:lnTo>
                    <a:pt x="440" y="82"/>
                  </a:lnTo>
                  <a:lnTo>
                    <a:pt x="446" y="82"/>
                  </a:lnTo>
                  <a:lnTo>
                    <a:pt x="452" y="82"/>
                  </a:lnTo>
                  <a:lnTo>
                    <a:pt x="458" y="82"/>
                  </a:lnTo>
                  <a:lnTo>
                    <a:pt x="465" y="82"/>
                  </a:lnTo>
                  <a:lnTo>
                    <a:pt x="471" y="75"/>
                  </a:lnTo>
                  <a:lnTo>
                    <a:pt x="477" y="75"/>
                  </a:lnTo>
                  <a:lnTo>
                    <a:pt x="484" y="69"/>
                  </a:lnTo>
                  <a:lnTo>
                    <a:pt x="490" y="63"/>
                  </a:lnTo>
                  <a:lnTo>
                    <a:pt x="496" y="56"/>
                  </a:lnTo>
                  <a:lnTo>
                    <a:pt x="509" y="44"/>
                  </a:lnTo>
                  <a:lnTo>
                    <a:pt x="509" y="38"/>
                  </a:lnTo>
                  <a:lnTo>
                    <a:pt x="515" y="31"/>
                  </a:lnTo>
                  <a:lnTo>
                    <a:pt x="527" y="19"/>
                  </a:lnTo>
                  <a:lnTo>
                    <a:pt x="521" y="19"/>
                  </a:lnTo>
                  <a:lnTo>
                    <a:pt x="527" y="19"/>
                  </a:lnTo>
                  <a:lnTo>
                    <a:pt x="534" y="13"/>
                  </a:lnTo>
                  <a:lnTo>
                    <a:pt x="540" y="6"/>
                  </a:lnTo>
                  <a:lnTo>
                    <a:pt x="546" y="6"/>
                  </a:lnTo>
                  <a:lnTo>
                    <a:pt x="553" y="6"/>
                  </a:lnTo>
                  <a:lnTo>
                    <a:pt x="559" y="0"/>
                  </a:lnTo>
                  <a:lnTo>
                    <a:pt x="565" y="0"/>
                  </a:lnTo>
                  <a:lnTo>
                    <a:pt x="571" y="6"/>
                  </a:lnTo>
                  <a:lnTo>
                    <a:pt x="578" y="6"/>
                  </a:lnTo>
                  <a:lnTo>
                    <a:pt x="584" y="13"/>
                  </a:lnTo>
                  <a:lnTo>
                    <a:pt x="590" y="19"/>
                  </a:lnTo>
                  <a:lnTo>
                    <a:pt x="597" y="25"/>
                  </a:lnTo>
                  <a:lnTo>
                    <a:pt x="603" y="31"/>
                  </a:lnTo>
                  <a:lnTo>
                    <a:pt x="609" y="38"/>
                  </a:lnTo>
                  <a:lnTo>
                    <a:pt x="615" y="44"/>
                  </a:lnTo>
                  <a:lnTo>
                    <a:pt x="622" y="50"/>
                  </a:lnTo>
                  <a:lnTo>
                    <a:pt x="628" y="56"/>
                  </a:lnTo>
                  <a:lnTo>
                    <a:pt x="634" y="63"/>
                  </a:lnTo>
                  <a:lnTo>
                    <a:pt x="640" y="63"/>
                  </a:lnTo>
                  <a:lnTo>
                    <a:pt x="647" y="69"/>
                  </a:lnTo>
                  <a:lnTo>
                    <a:pt x="653" y="69"/>
                  </a:lnTo>
                  <a:lnTo>
                    <a:pt x="659" y="69"/>
                  </a:lnTo>
                  <a:lnTo>
                    <a:pt x="666" y="63"/>
                  </a:lnTo>
                  <a:lnTo>
                    <a:pt x="672" y="63"/>
                  </a:lnTo>
                  <a:lnTo>
                    <a:pt x="678" y="56"/>
                  </a:lnTo>
                  <a:lnTo>
                    <a:pt x="684" y="56"/>
                  </a:lnTo>
                  <a:lnTo>
                    <a:pt x="691" y="50"/>
                  </a:lnTo>
                  <a:lnTo>
                    <a:pt x="697" y="44"/>
                  </a:lnTo>
                  <a:lnTo>
                    <a:pt x="703" y="38"/>
                  </a:lnTo>
                  <a:lnTo>
                    <a:pt x="710" y="31"/>
                  </a:lnTo>
                  <a:lnTo>
                    <a:pt x="716" y="31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74" name="Freeform 66"/>
            <p:cNvSpPr>
              <a:spLocks/>
            </p:cNvSpPr>
            <p:nvPr/>
          </p:nvSpPr>
          <p:spPr bwMode="auto">
            <a:xfrm>
              <a:off x="2611" y="3302"/>
              <a:ext cx="797" cy="50"/>
            </a:xfrm>
            <a:custGeom>
              <a:avLst/>
              <a:gdLst>
                <a:gd name="T0" fmla="*/ 12 w 797"/>
                <a:gd name="T1" fmla="*/ 13 h 50"/>
                <a:gd name="T2" fmla="*/ 31 w 797"/>
                <a:gd name="T3" fmla="*/ 0 h 50"/>
                <a:gd name="T4" fmla="*/ 50 w 797"/>
                <a:gd name="T5" fmla="*/ 0 h 50"/>
                <a:gd name="T6" fmla="*/ 69 w 797"/>
                <a:gd name="T7" fmla="*/ 13 h 50"/>
                <a:gd name="T8" fmla="*/ 88 w 797"/>
                <a:gd name="T9" fmla="*/ 25 h 50"/>
                <a:gd name="T10" fmla="*/ 106 w 797"/>
                <a:gd name="T11" fmla="*/ 38 h 50"/>
                <a:gd name="T12" fmla="*/ 125 w 797"/>
                <a:gd name="T13" fmla="*/ 50 h 50"/>
                <a:gd name="T14" fmla="*/ 144 w 797"/>
                <a:gd name="T15" fmla="*/ 50 h 50"/>
                <a:gd name="T16" fmla="*/ 163 w 797"/>
                <a:gd name="T17" fmla="*/ 44 h 50"/>
                <a:gd name="T18" fmla="*/ 182 w 797"/>
                <a:gd name="T19" fmla="*/ 32 h 50"/>
                <a:gd name="T20" fmla="*/ 201 w 797"/>
                <a:gd name="T21" fmla="*/ 25 h 50"/>
                <a:gd name="T22" fmla="*/ 219 w 797"/>
                <a:gd name="T23" fmla="*/ 13 h 50"/>
                <a:gd name="T24" fmla="*/ 238 w 797"/>
                <a:gd name="T25" fmla="*/ 7 h 50"/>
                <a:gd name="T26" fmla="*/ 257 w 797"/>
                <a:gd name="T27" fmla="*/ 7 h 50"/>
                <a:gd name="T28" fmla="*/ 276 w 797"/>
                <a:gd name="T29" fmla="*/ 19 h 50"/>
                <a:gd name="T30" fmla="*/ 295 w 797"/>
                <a:gd name="T31" fmla="*/ 25 h 50"/>
                <a:gd name="T32" fmla="*/ 314 w 797"/>
                <a:gd name="T33" fmla="*/ 38 h 50"/>
                <a:gd name="T34" fmla="*/ 332 w 797"/>
                <a:gd name="T35" fmla="*/ 44 h 50"/>
                <a:gd name="T36" fmla="*/ 351 w 797"/>
                <a:gd name="T37" fmla="*/ 44 h 50"/>
                <a:gd name="T38" fmla="*/ 370 w 797"/>
                <a:gd name="T39" fmla="*/ 38 h 50"/>
                <a:gd name="T40" fmla="*/ 389 w 797"/>
                <a:gd name="T41" fmla="*/ 32 h 50"/>
                <a:gd name="T42" fmla="*/ 408 w 797"/>
                <a:gd name="T43" fmla="*/ 19 h 50"/>
                <a:gd name="T44" fmla="*/ 427 w 797"/>
                <a:gd name="T45" fmla="*/ 13 h 50"/>
                <a:gd name="T46" fmla="*/ 445 w 797"/>
                <a:gd name="T47" fmla="*/ 13 h 50"/>
                <a:gd name="T48" fmla="*/ 464 w 797"/>
                <a:gd name="T49" fmla="*/ 13 h 50"/>
                <a:gd name="T50" fmla="*/ 483 w 797"/>
                <a:gd name="T51" fmla="*/ 25 h 50"/>
                <a:gd name="T52" fmla="*/ 502 w 797"/>
                <a:gd name="T53" fmla="*/ 32 h 50"/>
                <a:gd name="T54" fmla="*/ 521 w 797"/>
                <a:gd name="T55" fmla="*/ 38 h 50"/>
                <a:gd name="T56" fmla="*/ 540 w 797"/>
                <a:gd name="T57" fmla="*/ 44 h 50"/>
                <a:gd name="T58" fmla="*/ 558 w 797"/>
                <a:gd name="T59" fmla="*/ 38 h 50"/>
                <a:gd name="T60" fmla="*/ 577 w 797"/>
                <a:gd name="T61" fmla="*/ 38 h 50"/>
                <a:gd name="T62" fmla="*/ 596 w 797"/>
                <a:gd name="T63" fmla="*/ 25 h 50"/>
                <a:gd name="T64" fmla="*/ 615 w 797"/>
                <a:gd name="T65" fmla="*/ 19 h 50"/>
                <a:gd name="T66" fmla="*/ 634 w 797"/>
                <a:gd name="T67" fmla="*/ 19 h 50"/>
                <a:gd name="T68" fmla="*/ 652 w 797"/>
                <a:gd name="T69" fmla="*/ 19 h 50"/>
                <a:gd name="T70" fmla="*/ 671 w 797"/>
                <a:gd name="T71" fmla="*/ 19 h 50"/>
                <a:gd name="T72" fmla="*/ 690 w 797"/>
                <a:gd name="T73" fmla="*/ 25 h 50"/>
                <a:gd name="T74" fmla="*/ 709 w 797"/>
                <a:gd name="T75" fmla="*/ 32 h 50"/>
                <a:gd name="T76" fmla="*/ 728 w 797"/>
                <a:gd name="T77" fmla="*/ 38 h 50"/>
                <a:gd name="T78" fmla="*/ 747 w 797"/>
                <a:gd name="T79" fmla="*/ 38 h 50"/>
                <a:gd name="T80" fmla="*/ 765 w 797"/>
                <a:gd name="T81" fmla="*/ 38 h 50"/>
                <a:gd name="T82" fmla="*/ 784 w 797"/>
                <a:gd name="T83" fmla="*/ 3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97" h="50">
                  <a:moveTo>
                    <a:pt x="0" y="25"/>
                  </a:moveTo>
                  <a:lnTo>
                    <a:pt x="6" y="19"/>
                  </a:lnTo>
                  <a:lnTo>
                    <a:pt x="12" y="13"/>
                  </a:lnTo>
                  <a:lnTo>
                    <a:pt x="19" y="7"/>
                  </a:lnTo>
                  <a:lnTo>
                    <a:pt x="25" y="7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44" y="0"/>
                  </a:lnTo>
                  <a:lnTo>
                    <a:pt x="50" y="0"/>
                  </a:lnTo>
                  <a:lnTo>
                    <a:pt x="56" y="7"/>
                  </a:lnTo>
                  <a:lnTo>
                    <a:pt x="63" y="7"/>
                  </a:lnTo>
                  <a:lnTo>
                    <a:pt x="69" y="13"/>
                  </a:lnTo>
                  <a:lnTo>
                    <a:pt x="75" y="13"/>
                  </a:lnTo>
                  <a:lnTo>
                    <a:pt x="81" y="19"/>
                  </a:lnTo>
                  <a:lnTo>
                    <a:pt x="88" y="25"/>
                  </a:lnTo>
                  <a:lnTo>
                    <a:pt x="94" y="32"/>
                  </a:lnTo>
                  <a:lnTo>
                    <a:pt x="100" y="32"/>
                  </a:lnTo>
                  <a:lnTo>
                    <a:pt x="106" y="38"/>
                  </a:lnTo>
                  <a:lnTo>
                    <a:pt x="113" y="44"/>
                  </a:lnTo>
                  <a:lnTo>
                    <a:pt x="119" y="44"/>
                  </a:lnTo>
                  <a:lnTo>
                    <a:pt x="125" y="50"/>
                  </a:lnTo>
                  <a:lnTo>
                    <a:pt x="132" y="50"/>
                  </a:lnTo>
                  <a:lnTo>
                    <a:pt x="138" y="50"/>
                  </a:lnTo>
                  <a:lnTo>
                    <a:pt x="144" y="50"/>
                  </a:lnTo>
                  <a:lnTo>
                    <a:pt x="150" y="50"/>
                  </a:lnTo>
                  <a:lnTo>
                    <a:pt x="157" y="50"/>
                  </a:lnTo>
                  <a:lnTo>
                    <a:pt x="163" y="44"/>
                  </a:lnTo>
                  <a:lnTo>
                    <a:pt x="169" y="44"/>
                  </a:lnTo>
                  <a:lnTo>
                    <a:pt x="176" y="38"/>
                  </a:lnTo>
                  <a:lnTo>
                    <a:pt x="182" y="32"/>
                  </a:lnTo>
                  <a:lnTo>
                    <a:pt x="188" y="32"/>
                  </a:lnTo>
                  <a:lnTo>
                    <a:pt x="194" y="25"/>
                  </a:lnTo>
                  <a:lnTo>
                    <a:pt x="201" y="25"/>
                  </a:lnTo>
                  <a:lnTo>
                    <a:pt x="207" y="19"/>
                  </a:lnTo>
                  <a:lnTo>
                    <a:pt x="213" y="13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32" y="7"/>
                  </a:lnTo>
                  <a:lnTo>
                    <a:pt x="238" y="7"/>
                  </a:lnTo>
                  <a:lnTo>
                    <a:pt x="245" y="7"/>
                  </a:lnTo>
                  <a:lnTo>
                    <a:pt x="251" y="7"/>
                  </a:lnTo>
                  <a:lnTo>
                    <a:pt x="257" y="7"/>
                  </a:lnTo>
                  <a:lnTo>
                    <a:pt x="263" y="13"/>
                  </a:lnTo>
                  <a:lnTo>
                    <a:pt x="270" y="13"/>
                  </a:lnTo>
                  <a:lnTo>
                    <a:pt x="276" y="19"/>
                  </a:lnTo>
                  <a:lnTo>
                    <a:pt x="282" y="19"/>
                  </a:lnTo>
                  <a:lnTo>
                    <a:pt x="288" y="25"/>
                  </a:lnTo>
                  <a:lnTo>
                    <a:pt x="295" y="25"/>
                  </a:lnTo>
                  <a:lnTo>
                    <a:pt x="301" y="32"/>
                  </a:lnTo>
                  <a:lnTo>
                    <a:pt x="307" y="32"/>
                  </a:lnTo>
                  <a:lnTo>
                    <a:pt x="314" y="38"/>
                  </a:lnTo>
                  <a:lnTo>
                    <a:pt x="320" y="38"/>
                  </a:lnTo>
                  <a:lnTo>
                    <a:pt x="326" y="44"/>
                  </a:lnTo>
                  <a:lnTo>
                    <a:pt x="332" y="44"/>
                  </a:lnTo>
                  <a:lnTo>
                    <a:pt x="339" y="44"/>
                  </a:lnTo>
                  <a:lnTo>
                    <a:pt x="345" y="44"/>
                  </a:lnTo>
                  <a:lnTo>
                    <a:pt x="351" y="44"/>
                  </a:lnTo>
                  <a:lnTo>
                    <a:pt x="358" y="44"/>
                  </a:lnTo>
                  <a:lnTo>
                    <a:pt x="364" y="44"/>
                  </a:lnTo>
                  <a:lnTo>
                    <a:pt x="370" y="38"/>
                  </a:lnTo>
                  <a:lnTo>
                    <a:pt x="376" y="38"/>
                  </a:lnTo>
                  <a:lnTo>
                    <a:pt x="383" y="32"/>
                  </a:lnTo>
                  <a:lnTo>
                    <a:pt x="389" y="32"/>
                  </a:lnTo>
                  <a:lnTo>
                    <a:pt x="395" y="25"/>
                  </a:lnTo>
                  <a:lnTo>
                    <a:pt x="401" y="25"/>
                  </a:lnTo>
                  <a:lnTo>
                    <a:pt x="408" y="19"/>
                  </a:lnTo>
                  <a:lnTo>
                    <a:pt x="414" y="19"/>
                  </a:lnTo>
                  <a:lnTo>
                    <a:pt x="420" y="19"/>
                  </a:lnTo>
                  <a:lnTo>
                    <a:pt x="427" y="13"/>
                  </a:lnTo>
                  <a:lnTo>
                    <a:pt x="433" y="13"/>
                  </a:lnTo>
                  <a:lnTo>
                    <a:pt x="439" y="13"/>
                  </a:lnTo>
                  <a:lnTo>
                    <a:pt x="445" y="13"/>
                  </a:lnTo>
                  <a:lnTo>
                    <a:pt x="452" y="13"/>
                  </a:lnTo>
                  <a:lnTo>
                    <a:pt x="458" y="13"/>
                  </a:lnTo>
                  <a:lnTo>
                    <a:pt x="464" y="13"/>
                  </a:lnTo>
                  <a:lnTo>
                    <a:pt x="470" y="19"/>
                  </a:lnTo>
                  <a:lnTo>
                    <a:pt x="477" y="19"/>
                  </a:lnTo>
                  <a:lnTo>
                    <a:pt x="483" y="25"/>
                  </a:lnTo>
                  <a:lnTo>
                    <a:pt x="489" y="25"/>
                  </a:lnTo>
                  <a:lnTo>
                    <a:pt x="496" y="25"/>
                  </a:lnTo>
                  <a:lnTo>
                    <a:pt x="502" y="32"/>
                  </a:lnTo>
                  <a:lnTo>
                    <a:pt x="508" y="32"/>
                  </a:lnTo>
                  <a:lnTo>
                    <a:pt x="514" y="38"/>
                  </a:lnTo>
                  <a:lnTo>
                    <a:pt x="521" y="38"/>
                  </a:lnTo>
                  <a:lnTo>
                    <a:pt x="527" y="38"/>
                  </a:lnTo>
                  <a:lnTo>
                    <a:pt x="533" y="44"/>
                  </a:lnTo>
                  <a:lnTo>
                    <a:pt x="540" y="44"/>
                  </a:lnTo>
                  <a:lnTo>
                    <a:pt x="546" y="44"/>
                  </a:lnTo>
                  <a:lnTo>
                    <a:pt x="552" y="38"/>
                  </a:lnTo>
                  <a:lnTo>
                    <a:pt x="558" y="38"/>
                  </a:lnTo>
                  <a:lnTo>
                    <a:pt x="565" y="38"/>
                  </a:lnTo>
                  <a:lnTo>
                    <a:pt x="571" y="38"/>
                  </a:lnTo>
                  <a:lnTo>
                    <a:pt x="577" y="38"/>
                  </a:lnTo>
                  <a:lnTo>
                    <a:pt x="583" y="32"/>
                  </a:lnTo>
                  <a:lnTo>
                    <a:pt x="590" y="32"/>
                  </a:lnTo>
                  <a:lnTo>
                    <a:pt x="596" y="25"/>
                  </a:lnTo>
                  <a:lnTo>
                    <a:pt x="602" y="25"/>
                  </a:lnTo>
                  <a:lnTo>
                    <a:pt x="609" y="19"/>
                  </a:lnTo>
                  <a:lnTo>
                    <a:pt x="615" y="19"/>
                  </a:lnTo>
                  <a:lnTo>
                    <a:pt x="621" y="19"/>
                  </a:lnTo>
                  <a:lnTo>
                    <a:pt x="627" y="19"/>
                  </a:lnTo>
                  <a:lnTo>
                    <a:pt x="634" y="19"/>
                  </a:lnTo>
                  <a:lnTo>
                    <a:pt x="640" y="19"/>
                  </a:lnTo>
                  <a:lnTo>
                    <a:pt x="646" y="19"/>
                  </a:lnTo>
                  <a:lnTo>
                    <a:pt x="652" y="19"/>
                  </a:lnTo>
                  <a:lnTo>
                    <a:pt x="659" y="19"/>
                  </a:lnTo>
                  <a:lnTo>
                    <a:pt x="665" y="19"/>
                  </a:lnTo>
                  <a:lnTo>
                    <a:pt x="671" y="19"/>
                  </a:lnTo>
                  <a:lnTo>
                    <a:pt x="678" y="19"/>
                  </a:lnTo>
                  <a:lnTo>
                    <a:pt x="684" y="25"/>
                  </a:lnTo>
                  <a:lnTo>
                    <a:pt x="690" y="25"/>
                  </a:lnTo>
                  <a:lnTo>
                    <a:pt x="696" y="32"/>
                  </a:lnTo>
                  <a:lnTo>
                    <a:pt x="703" y="32"/>
                  </a:lnTo>
                  <a:lnTo>
                    <a:pt x="709" y="32"/>
                  </a:lnTo>
                  <a:lnTo>
                    <a:pt x="715" y="32"/>
                  </a:lnTo>
                  <a:lnTo>
                    <a:pt x="722" y="38"/>
                  </a:lnTo>
                  <a:lnTo>
                    <a:pt x="728" y="38"/>
                  </a:lnTo>
                  <a:lnTo>
                    <a:pt x="734" y="38"/>
                  </a:lnTo>
                  <a:lnTo>
                    <a:pt x="740" y="38"/>
                  </a:lnTo>
                  <a:lnTo>
                    <a:pt x="747" y="38"/>
                  </a:lnTo>
                  <a:lnTo>
                    <a:pt x="753" y="38"/>
                  </a:lnTo>
                  <a:lnTo>
                    <a:pt x="759" y="38"/>
                  </a:lnTo>
                  <a:lnTo>
                    <a:pt x="765" y="38"/>
                  </a:lnTo>
                  <a:lnTo>
                    <a:pt x="772" y="38"/>
                  </a:lnTo>
                  <a:lnTo>
                    <a:pt x="778" y="32"/>
                  </a:lnTo>
                  <a:lnTo>
                    <a:pt x="784" y="32"/>
                  </a:lnTo>
                  <a:lnTo>
                    <a:pt x="791" y="32"/>
                  </a:lnTo>
                  <a:lnTo>
                    <a:pt x="797" y="3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75" name="Freeform 67"/>
            <p:cNvSpPr>
              <a:spLocks/>
            </p:cNvSpPr>
            <p:nvPr/>
          </p:nvSpPr>
          <p:spPr bwMode="auto">
            <a:xfrm>
              <a:off x="3408" y="3321"/>
              <a:ext cx="358" cy="19"/>
            </a:xfrm>
            <a:custGeom>
              <a:avLst/>
              <a:gdLst>
                <a:gd name="T0" fmla="*/ 0 w 358"/>
                <a:gd name="T1" fmla="*/ 13 h 19"/>
                <a:gd name="T2" fmla="*/ 6 w 358"/>
                <a:gd name="T3" fmla="*/ 6 h 19"/>
                <a:gd name="T4" fmla="*/ 12 w 358"/>
                <a:gd name="T5" fmla="*/ 6 h 19"/>
                <a:gd name="T6" fmla="*/ 19 w 358"/>
                <a:gd name="T7" fmla="*/ 6 h 19"/>
                <a:gd name="T8" fmla="*/ 25 w 358"/>
                <a:gd name="T9" fmla="*/ 0 h 19"/>
                <a:gd name="T10" fmla="*/ 31 w 358"/>
                <a:gd name="T11" fmla="*/ 0 h 19"/>
                <a:gd name="T12" fmla="*/ 37 w 358"/>
                <a:gd name="T13" fmla="*/ 0 h 19"/>
                <a:gd name="T14" fmla="*/ 44 w 358"/>
                <a:gd name="T15" fmla="*/ 0 h 19"/>
                <a:gd name="T16" fmla="*/ 50 w 358"/>
                <a:gd name="T17" fmla="*/ 0 h 19"/>
                <a:gd name="T18" fmla="*/ 56 w 358"/>
                <a:gd name="T19" fmla="*/ 0 h 19"/>
                <a:gd name="T20" fmla="*/ 63 w 358"/>
                <a:gd name="T21" fmla="*/ 0 h 19"/>
                <a:gd name="T22" fmla="*/ 69 w 358"/>
                <a:gd name="T23" fmla="*/ 0 h 19"/>
                <a:gd name="T24" fmla="*/ 75 w 358"/>
                <a:gd name="T25" fmla="*/ 6 h 19"/>
                <a:gd name="T26" fmla="*/ 81 w 358"/>
                <a:gd name="T27" fmla="*/ 6 h 19"/>
                <a:gd name="T28" fmla="*/ 88 w 358"/>
                <a:gd name="T29" fmla="*/ 6 h 19"/>
                <a:gd name="T30" fmla="*/ 94 w 358"/>
                <a:gd name="T31" fmla="*/ 6 h 19"/>
                <a:gd name="T32" fmla="*/ 100 w 358"/>
                <a:gd name="T33" fmla="*/ 13 h 19"/>
                <a:gd name="T34" fmla="*/ 107 w 358"/>
                <a:gd name="T35" fmla="*/ 13 h 19"/>
                <a:gd name="T36" fmla="*/ 113 w 358"/>
                <a:gd name="T37" fmla="*/ 13 h 19"/>
                <a:gd name="T38" fmla="*/ 119 w 358"/>
                <a:gd name="T39" fmla="*/ 13 h 19"/>
                <a:gd name="T40" fmla="*/ 125 w 358"/>
                <a:gd name="T41" fmla="*/ 19 h 19"/>
                <a:gd name="T42" fmla="*/ 132 w 358"/>
                <a:gd name="T43" fmla="*/ 19 h 19"/>
                <a:gd name="T44" fmla="*/ 138 w 358"/>
                <a:gd name="T45" fmla="*/ 19 h 19"/>
                <a:gd name="T46" fmla="*/ 144 w 358"/>
                <a:gd name="T47" fmla="*/ 19 h 19"/>
                <a:gd name="T48" fmla="*/ 150 w 358"/>
                <a:gd name="T49" fmla="*/ 19 h 19"/>
                <a:gd name="T50" fmla="*/ 157 w 358"/>
                <a:gd name="T51" fmla="*/ 19 h 19"/>
                <a:gd name="T52" fmla="*/ 163 w 358"/>
                <a:gd name="T53" fmla="*/ 19 h 19"/>
                <a:gd name="T54" fmla="*/ 169 w 358"/>
                <a:gd name="T55" fmla="*/ 19 h 19"/>
                <a:gd name="T56" fmla="*/ 176 w 358"/>
                <a:gd name="T57" fmla="*/ 19 h 19"/>
                <a:gd name="T58" fmla="*/ 182 w 358"/>
                <a:gd name="T59" fmla="*/ 13 h 19"/>
                <a:gd name="T60" fmla="*/ 188 w 358"/>
                <a:gd name="T61" fmla="*/ 13 h 19"/>
                <a:gd name="T62" fmla="*/ 194 w 358"/>
                <a:gd name="T63" fmla="*/ 13 h 19"/>
                <a:gd name="T64" fmla="*/ 201 w 358"/>
                <a:gd name="T65" fmla="*/ 13 h 19"/>
                <a:gd name="T66" fmla="*/ 207 w 358"/>
                <a:gd name="T67" fmla="*/ 6 h 19"/>
                <a:gd name="T68" fmla="*/ 213 w 358"/>
                <a:gd name="T69" fmla="*/ 6 h 19"/>
                <a:gd name="T70" fmla="*/ 219 w 358"/>
                <a:gd name="T71" fmla="*/ 6 h 19"/>
                <a:gd name="T72" fmla="*/ 226 w 358"/>
                <a:gd name="T73" fmla="*/ 6 h 19"/>
                <a:gd name="T74" fmla="*/ 232 w 358"/>
                <a:gd name="T75" fmla="*/ 6 h 19"/>
                <a:gd name="T76" fmla="*/ 238 w 358"/>
                <a:gd name="T77" fmla="*/ 6 h 19"/>
                <a:gd name="T78" fmla="*/ 245 w 358"/>
                <a:gd name="T79" fmla="*/ 6 h 19"/>
                <a:gd name="T80" fmla="*/ 251 w 358"/>
                <a:gd name="T81" fmla="*/ 6 h 19"/>
                <a:gd name="T82" fmla="*/ 257 w 358"/>
                <a:gd name="T83" fmla="*/ 6 h 19"/>
                <a:gd name="T84" fmla="*/ 263 w 358"/>
                <a:gd name="T85" fmla="*/ 6 h 19"/>
                <a:gd name="T86" fmla="*/ 270 w 358"/>
                <a:gd name="T87" fmla="*/ 6 h 19"/>
                <a:gd name="T88" fmla="*/ 276 w 358"/>
                <a:gd name="T89" fmla="*/ 6 h 19"/>
                <a:gd name="T90" fmla="*/ 282 w 358"/>
                <a:gd name="T91" fmla="*/ 6 h 19"/>
                <a:gd name="T92" fmla="*/ 289 w 358"/>
                <a:gd name="T93" fmla="*/ 6 h 19"/>
                <a:gd name="T94" fmla="*/ 295 w 358"/>
                <a:gd name="T95" fmla="*/ 6 h 19"/>
                <a:gd name="T96" fmla="*/ 301 w 358"/>
                <a:gd name="T97" fmla="*/ 13 h 19"/>
                <a:gd name="T98" fmla="*/ 307 w 358"/>
                <a:gd name="T99" fmla="*/ 13 h 19"/>
                <a:gd name="T100" fmla="*/ 314 w 358"/>
                <a:gd name="T101" fmla="*/ 13 h 19"/>
                <a:gd name="T102" fmla="*/ 320 w 358"/>
                <a:gd name="T103" fmla="*/ 13 h 19"/>
                <a:gd name="T104" fmla="*/ 326 w 358"/>
                <a:gd name="T105" fmla="*/ 13 h 19"/>
                <a:gd name="T106" fmla="*/ 332 w 358"/>
                <a:gd name="T107" fmla="*/ 19 h 19"/>
                <a:gd name="T108" fmla="*/ 339 w 358"/>
                <a:gd name="T109" fmla="*/ 19 h 19"/>
                <a:gd name="T110" fmla="*/ 345 w 358"/>
                <a:gd name="T111" fmla="*/ 19 h 19"/>
                <a:gd name="T112" fmla="*/ 351 w 358"/>
                <a:gd name="T113" fmla="*/ 19 h 19"/>
                <a:gd name="T114" fmla="*/ 358 w 358"/>
                <a:gd name="T1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58" h="19">
                  <a:moveTo>
                    <a:pt x="0" y="13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9" y="6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44" y="0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3" y="0"/>
                  </a:lnTo>
                  <a:lnTo>
                    <a:pt x="69" y="0"/>
                  </a:lnTo>
                  <a:lnTo>
                    <a:pt x="75" y="6"/>
                  </a:lnTo>
                  <a:lnTo>
                    <a:pt x="81" y="6"/>
                  </a:lnTo>
                  <a:lnTo>
                    <a:pt x="88" y="6"/>
                  </a:lnTo>
                  <a:lnTo>
                    <a:pt x="94" y="6"/>
                  </a:lnTo>
                  <a:lnTo>
                    <a:pt x="100" y="13"/>
                  </a:lnTo>
                  <a:lnTo>
                    <a:pt x="107" y="13"/>
                  </a:lnTo>
                  <a:lnTo>
                    <a:pt x="113" y="13"/>
                  </a:lnTo>
                  <a:lnTo>
                    <a:pt x="119" y="13"/>
                  </a:lnTo>
                  <a:lnTo>
                    <a:pt x="125" y="19"/>
                  </a:lnTo>
                  <a:lnTo>
                    <a:pt x="132" y="19"/>
                  </a:lnTo>
                  <a:lnTo>
                    <a:pt x="138" y="19"/>
                  </a:lnTo>
                  <a:lnTo>
                    <a:pt x="144" y="19"/>
                  </a:lnTo>
                  <a:lnTo>
                    <a:pt x="150" y="19"/>
                  </a:lnTo>
                  <a:lnTo>
                    <a:pt x="157" y="19"/>
                  </a:lnTo>
                  <a:lnTo>
                    <a:pt x="163" y="19"/>
                  </a:lnTo>
                  <a:lnTo>
                    <a:pt x="169" y="19"/>
                  </a:lnTo>
                  <a:lnTo>
                    <a:pt x="176" y="19"/>
                  </a:lnTo>
                  <a:lnTo>
                    <a:pt x="182" y="13"/>
                  </a:lnTo>
                  <a:lnTo>
                    <a:pt x="188" y="13"/>
                  </a:lnTo>
                  <a:lnTo>
                    <a:pt x="194" y="13"/>
                  </a:lnTo>
                  <a:lnTo>
                    <a:pt x="201" y="13"/>
                  </a:lnTo>
                  <a:lnTo>
                    <a:pt x="207" y="6"/>
                  </a:lnTo>
                  <a:lnTo>
                    <a:pt x="213" y="6"/>
                  </a:lnTo>
                  <a:lnTo>
                    <a:pt x="219" y="6"/>
                  </a:lnTo>
                  <a:lnTo>
                    <a:pt x="226" y="6"/>
                  </a:lnTo>
                  <a:lnTo>
                    <a:pt x="232" y="6"/>
                  </a:lnTo>
                  <a:lnTo>
                    <a:pt x="238" y="6"/>
                  </a:lnTo>
                  <a:lnTo>
                    <a:pt x="245" y="6"/>
                  </a:lnTo>
                  <a:lnTo>
                    <a:pt x="251" y="6"/>
                  </a:lnTo>
                  <a:lnTo>
                    <a:pt x="257" y="6"/>
                  </a:lnTo>
                  <a:lnTo>
                    <a:pt x="263" y="6"/>
                  </a:lnTo>
                  <a:lnTo>
                    <a:pt x="270" y="6"/>
                  </a:lnTo>
                  <a:lnTo>
                    <a:pt x="276" y="6"/>
                  </a:lnTo>
                  <a:lnTo>
                    <a:pt x="282" y="6"/>
                  </a:lnTo>
                  <a:lnTo>
                    <a:pt x="289" y="6"/>
                  </a:lnTo>
                  <a:lnTo>
                    <a:pt x="295" y="6"/>
                  </a:lnTo>
                  <a:lnTo>
                    <a:pt x="301" y="13"/>
                  </a:lnTo>
                  <a:lnTo>
                    <a:pt x="307" y="13"/>
                  </a:lnTo>
                  <a:lnTo>
                    <a:pt x="314" y="13"/>
                  </a:lnTo>
                  <a:lnTo>
                    <a:pt x="320" y="13"/>
                  </a:lnTo>
                  <a:lnTo>
                    <a:pt x="326" y="13"/>
                  </a:lnTo>
                  <a:lnTo>
                    <a:pt x="332" y="19"/>
                  </a:lnTo>
                  <a:lnTo>
                    <a:pt x="339" y="19"/>
                  </a:lnTo>
                  <a:lnTo>
                    <a:pt x="345" y="19"/>
                  </a:lnTo>
                  <a:lnTo>
                    <a:pt x="351" y="19"/>
                  </a:lnTo>
                  <a:lnTo>
                    <a:pt x="358" y="19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76" name="Freeform 68"/>
            <p:cNvSpPr>
              <a:spLocks/>
            </p:cNvSpPr>
            <p:nvPr/>
          </p:nvSpPr>
          <p:spPr bwMode="auto">
            <a:xfrm>
              <a:off x="540" y="2373"/>
              <a:ext cx="408" cy="1105"/>
            </a:xfrm>
            <a:custGeom>
              <a:avLst/>
              <a:gdLst>
                <a:gd name="T0" fmla="*/ 6 w 408"/>
                <a:gd name="T1" fmla="*/ 810 h 1105"/>
                <a:gd name="T2" fmla="*/ 12 w 408"/>
                <a:gd name="T3" fmla="*/ 904 h 1105"/>
                <a:gd name="T4" fmla="*/ 25 w 408"/>
                <a:gd name="T5" fmla="*/ 954 h 1105"/>
                <a:gd name="T6" fmla="*/ 31 w 408"/>
                <a:gd name="T7" fmla="*/ 948 h 1105"/>
                <a:gd name="T8" fmla="*/ 37 w 408"/>
                <a:gd name="T9" fmla="*/ 785 h 1105"/>
                <a:gd name="T10" fmla="*/ 50 w 408"/>
                <a:gd name="T11" fmla="*/ 546 h 1105"/>
                <a:gd name="T12" fmla="*/ 56 w 408"/>
                <a:gd name="T13" fmla="*/ 226 h 1105"/>
                <a:gd name="T14" fmla="*/ 69 w 408"/>
                <a:gd name="T15" fmla="*/ 50 h 1105"/>
                <a:gd name="T16" fmla="*/ 81 w 408"/>
                <a:gd name="T17" fmla="*/ 6 h 1105"/>
                <a:gd name="T18" fmla="*/ 88 w 408"/>
                <a:gd name="T19" fmla="*/ 69 h 1105"/>
                <a:gd name="T20" fmla="*/ 100 w 408"/>
                <a:gd name="T21" fmla="*/ 145 h 1105"/>
                <a:gd name="T22" fmla="*/ 106 w 408"/>
                <a:gd name="T23" fmla="*/ 220 h 1105"/>
                <a:gd name="T24" fmla="*/ 119 w 408"/>
                <a:gd name="T25" fmla="*/ 264 h 1105"/>
                <a:gd name="T26" fmla="*/ 125 w 408"/>
                <a:gd name="T27" fmla="*/ 333 h 1105"/>
                <a:gd name="T28" fmla="*/ 138 w 408"/>
                <a:gd name="T29" fmla="*/ 389 h 1105"/>
                <a:gd name="T30" fmla="*/ 144 w 408"/>
                <a:gd name="T31" fmla="*/ 446 h 1105"/>
                <a:gd name="T32" fmla="*/ 157 w 408"/>
                <a:gd name="T33" fmla="*/ 471 h 1105"/>
                <a:gd name="T34" fmla="*/ 163 w 408"/>
                <a:gd name="T35" fmla="*/ 496 h 1105"/>
                <a:gd name="T36" fmla="*/ 175 w 408"/>
                <a:gd name="T37" fmla="*/ 527 h 1105"/>
                <a:gd name="T38" fmla="*/ 182 w 408"/>
                <a:gd name="T39" fmla="*/ 597 h 1105"/>
                <a:gd name="T40" fmla="*/ 194 w 408"/>
                <a:gd name="T41" fmla="*/ 653 h 1105"/>
                <a:gd name="T42" fmla="*/ 201 w 408"/>
                <a:gd name="T43" fmla="*/ 716 h 1105"/>
                <a:gd name="T44" fmla="*/ 213 w 408"/>
                <a:gd name="T45" fmla="*/ 760 h 1105"/>
                <a:gd name="T46" fmla="*/ 219 w 408"/>
                <a:gd name="T47" fmla="*/ 760 h 1105"/>
                <a:gd name="T48" fmla="*/ 232 w 408"/>
                <a:gd name="T49" fmla="*/ 735 h 1105"/>
                <a:gd name="T50" fmla="*/ 238 w 408"/>
                <a:gd name="T51" fmla="*/ 647 h 1105"/>
                <a:gd name="T52" fmla="*/ 251 w 408"/>
                <a:gd name="T53" fmla="*/ 597 h 1105"/>
                <a:gd name="T54" fmla="*/ 257 w 408"/>
                <a:gd name="T55" fmla="*/ 559 h 1105"/>
                <a:gd name="T56" fmla="*/ 270 w 408"/>
                <a:gd name="T57" fmla="*/ 515 h 1105"/>
                <a:gd name="T58" fmla="*/ 276 w 408"/>
                <a:gd name="T59" fmla="*/ 389 h 1105"/>
                <a:gd name="T60" fmla="*/ 288 w 408"/>
                <a:gd name="T61" fmla="*/ 270 h 1105"/>
                <a:gd name="T62" fmla="*/ 295 w 408"/>
                <a:gd name="T63" fmla="*/ 188 h 1105"/>
                <a:gd name="T64" fmla="*/ 307 w 408"/>
                <a:gd name="T65" fmla="*/ 220 h 1105"/>
                <a:gd name="T66" fmla="*/ 314 w 408"/>
                <a:gd name="T67" fmla="*/ 408 h 1105"/>
                <a:gd name="T68" fmla="*/ 326 w 408"/>
                <a:gd name="T69" fmla="*/ 615 h 1105"/>
                <a:gd name="T70" fmla="*/ 332 w 408"/>
                <a:gd name="T71" fmla="*/ 841 h 1105"/>
                <a:gd name="T72" fmla="*/ 345 w 408"/>
                <a:gd name="T73" fmla="*/ 961 h 1105"/>
                <a:gd name="T74" fmla="*/ 351 w 408"/>
                <a:gd name="T75" fmla="*/ 1036 h 1105"/>
                <a:gd name="T76" fmla="*/ 364 w 408"/>
                <a:gd name="T77" fmla="*/ 1074 h 1105"/>
                <a:gd name="T78" fmla="*/ 370 w 408"/>
                <a:gd name="T79" fmla="*/ 1099 h 1105"/>
                <a:gd name="T80" fmla="*/ 389 w 408"/>
                <a:gd name="T81" fmla="*/ 1092 h 1105"/>
                <a:gd name="T82" fmla="*/ 401 w 408"/>
                <a:gd name="T83" fmla="*/ 1074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08" h="1105">
                  <a:moveTo>
                    <a:pt x="0" y="766"/>
                  </a:moveTo>
                  <a:lnTo>
                    <a:pt x="0" y="791"/>
                  </a:lnTo>
                  <a:lnTo>
                    <a:pt x="6" y="810"/>
                  </a:lnTo>
                  <a:lnTo>
                    <a:pt x="6" y="848"/>
                  </a:lnTo>
                  <a:lnTo>
                    <a:pt x="12" y="866"/>
                  </a:lnTo>
                  <a:lnTo>
                    <a:pt x="12" y="904"/>
                  </a:lnTo>
                  <a:lnTo>
                    <a:pt x="19" y="923"/>
                  </a:lnTo>
                  <a:lnTo>
                    <a:pt x="19" y="948"/>
                  </a:lnTo>
                  <a:lnTo>
                    <a:pt x="25" y="954"/>
                  </a:lnTo>
                  <a:lnTo>
                    <a:pt x="25" y="961"/>
                  </a:lnTo>
                  <a:lnTo>
                    <a:pt x="25" y="954"/>
                  </a:lnTo>
                  <a:lnTo>
                    <a:pt x="31" y="948"/>
                  </a:lnTo>
                  <a:lnTo>
                    <a:pt x="31" y="904"/>
                  </a:lnTo>
                  <a:lnTo>
                    <a:pt x="37" y="873"/>
                  </a:lnTo>
                  <a:lnTo>
                    <a:pt x="37" y="785"/>
                  </a:lnTo>
                  <a:lnTo>
                    <a:pt x="44" y="728"/>
                  </a:lnTo>
                  <a:lnTo>
                    <a:pt x="44" y="609"/>
                  </a:lnTo>
                  <a:lnTo>
                    <a:pt x="50" y="546"/>
                  </a:lnTo>
                  <a:lnTo>
                    <a:pt x="50" y="408"/>
                  </a:lnTo>
                  <a:lnTo>
                    <a:pt x="56" y="345"/>
                  </a:lnTo>
                  <a:lnTo>
                    <a:pt x="56" y="226"/>
                  </a:lnTo>
                  <a:lnTo>
                    <a:pt x="62" y="170"/>
                  </a:lnTo>
                  <a:lnTo>
                    <a:pt x="62" y="88"/>
                  </a:lnTo>
                  <a:lnTo>
                    <a:pt x="69" y="50"/>
                  </a:lnTo>
                  <a:lnTo>
                    <a:pt x="69" y="13"/>
                  </a:lnTo>
                  <a:lnTo>
                    <a:pt x="75" y="0"/>
                  </a:lnTo>
                  <a:lnTo>
                    <a:pt x="81" y="6"/>
                  </a:lnTo>
                  <a:lnTo>
                    <a:pt x="81" y="19"/>
                  </a:lnTo>
                  <a:lnTo>
                    <a:pt x="88" y="31"/>
                  </a:lnTo>
                  <a:lnTo>
                    <a:pt x="88" y="69"/>
                  </a:lnTo>
                  <a:lnTo>
                    <a:pt x="94" y="88"/>
                  </a:lnTo>
                  <a:lnTo>
                    <a:pt x="94" y="132"/>
                  </a:lnTo>
                  <a:lnTo>
                    <a:pt x="100" y="145"/>
                  </a:lnTo>
                  <a:lnTo>
                    <a:pt x="100" y="182"/>
                  </a:lnTo>
                  <a:lnTo>
                    <a:pt x="106" y="195"/>
                  </a:lnTo>
                  <a:lnTo>
                    <a:pt x="106" y="220"/>
                  </a:lnTo>
                  <a:lnTo>
                    <a:pt x="113" y="232"/>
                  </a:lnTo>
                  <a:lnTo>
                    <a:pt x="113" y="251"/>
                  </a:lnTo>
                  <a:lnTo>
                    <a:pt x="119" y="264"/>
                  </a:lnTo>
                  <a:lnTo>
                    <a:pt x="119" y="289"/>
                  </a:lnTo>
                  <a:lnTo>
                    <a:pt x="125" y="301"/>
                  </a:lnTo>
                  <a:lnTo>
                    <a:pt x="125" y="333"/>
                  </a:lnTo>
                  <a:lnTo>
                    <a:pt x="132" y="345"/>
                  </a:lnTo>
                  <a:lnTo>
                    <a:pt x="132" y="377"/>
                  </a:lnTo>
                  <a:lnTo>
                    <a:pt x="138" y="389"/>
                  </a:lnTo>
                  <a:lnTo>
                    <a:pt x="138" y="421"/>
                  </a:lnTo>
                  <a:lnTo>
                    <a:pt x="144" y="427"/>
                  </a:lnTo>
                  <a:lnTo>
                    <a:pt x="144" y="446"/>
                  </a:lnTo>
                  <a:lnTo>
                    <a:pt x="150" y="458"/>
                  </a:lnTo>
                  <a:lnTo>
                    <a:pt x="150" y="465"/>
                  </a:lnTo>
                  <a:lnTo>
                    <a:pt x="157" y="471"/>
                  </a:lnTo>
                  <a:lnTo>
                    <a:pt x="157" y="477"/>
                  </a:lnTo>
                  <a:lnTo>
                    <a:pt x="163" y="484"/>
                  </a:lnTo>
                  <a:lnTo>
                    <a:pt x="163" y="496"/>
                  </a:lnTo>
                  <a:lnTo>
                    <a:pt x="169" y="502"/>
                  </a:lnTo>
                  <a:lnTo>
                    <a:pt x="169" y="515"/>
                  </a:lnTo>
                  <a:lnTo>
                    <a:pt x="175" y="527"/>
                  </a:lnTo>
                  <a:lnTo>
                    <a:pt x="175" y="553"/>
                  </a:lnTo>
                  <a:lnTo>
                    <a:pt x="182" y="565"/>
                  </a:lnTo>
                  <a:lnTo>
                    <a:pt x="182" y="597"/>
                  </a:lnTo>
                  <a:lnTo>
                    <a:pt x="188" y="609"/>
                  </a:lnTo>
                  <a:lnTo>
                    <a:pt x="188" y="640"/>
                  </a:lnTo>
                  <a:lnTo>
                    <a:pt x="194" y="653"/>
                  </a:lnTo>
                  <a:lnTo>
                    <a:pt x="194" y="678"/>
                  </a:lnTo>
                  <a:lnTo>
                    <a:pt x="201" y="691"/>
                  </a:lnTo>
                  <a:lnTo>
                    <a:pt x="201" y="716"/>
                  </a:lnTo>
                  <a:lnTo>
                    <a:pt x="207" y="728"/>
                  </a:lnTo>
                  <a:lnTo>
                    <a:pt x="207" y="747"/>
                  </a:lnTo>
                  <a:lnTo>
                    <a:pt x="213" y="760"/>
                  </a:lnTo>
                  <a:lnTo>
                    <a:pt x="213" y="772"/>
                  </a:lnTo>
                  <a:lnTo>
                    <a:pt x="219" y="766"/>
                  </a:lnTo>
                  <a:lnTo>
                    <a:pt x="219" y="760"/>
                  </a:lnTo>
                  <a:lnTo>
                    <a:pt x="226" y="753"/>
                  </a:lnTo>
                  <a:lnTo>
                    <a:pt x="226" y="747"/>
                  </a:lnTo>
                  <a:lnTo>
                    <a:pt x="232" y="735"/>
                  </a:lnTo>
                  <a:lnTo>
                    <a:pt x="232" y="703"/>
                  </a:lnTo>
                  <a:lnTo>
                    <a:pt x="238" y="678"/>
                  </a:lnTo>
                  <a:lnTo>
                    <a:pt x="238" y="647"/>
                  </a:lnTo>
                  <a:lnTo>
                    <a:pt x="244" y="628"/>
                  </a:lnTo>
                  <a:lnTo>
                    <a:pt x="244" y="603"/>
                  </a:lnTo>
                  <a:lnTo>
                    <a:pt x="251" y="597"/>
                  </a:lnTo>
                  <a:lnTo>
                    <a:pt x="251" y="578"/>
                  </a:lnTo>
                  <a:lnTo>
                    <a:pt x="257" y="571"/>
                  </a:lnTo>
                  <a:lnTo>
                    <a:pt x="257" y="559"/>
                  </a:lnTo>
                  <a:lnTo>
                    <a:pt x="263" y="553"/>
                  </a:lnTo>
                  <a:lnTo>
                    <a:pt x="263" y="527"/>
                  </a:lnTo>
                  <a:lnTo>
                    <a:pt x="270" y="515"/>
                  </a:lnTo>
                  <a:lnTo>
                    <a:pt x="270" y="471"/>
                  </a:lnTo>
                  <a:lnTo>
                    <a:pt x="276" y="446"/>
                  </a:lnTo>
                  <a:lnTo>
                    <a:pt x="276" y="389"/>
                  </a:lnTo>
                  <a:lnTo>
                    <a:pt x="282" y="358"/>
                  </a:lnTo>
                  <a:lnTo>
                    <a:pt x="282" y="295"/>
                  </a:lnTo>
                  <a:lnTo>
                    <a:pt x="288" y="270"/>
                  </a:lnTo>
                  <a:lnTo>
                    <a:pt x="288" y="220"/>
                  </a:lnTo>
                  <a:lnTo>
                    <a:pt x="295" y="207"/>
                  </a:lnTo>
                  <a:lnTo>
                    <a:pt x="295" y="188"/>
                  </a:lnTo>
                  <a:lnTo>
                    <a:pt x="301" y="195"/>
                  </a:lnTo>
                  <a:lnTo>
                    <a:pt x="301" y="207"/>
                  </a:lnTo>
                  <a:lnTo>
                    <a:pt x="307" y="220"/>
                  </a:lnTo>
                  <a:lnTo>
                    <a:pt x="307" y="276"/>
                  </a:lnTo>
                  <a:lnTo>
                    <a:pt x="314" y="314"/>
                  </a:lnTo>
                  <a:lnTo>
                    <a:pt x="314" y="408"/>
                  </a:lnTo>
                  <a:lnTo>
                    <a:pt x="320" y="458"/>
                  </a:lnTo>
                  <a:lnTo>
                    <a:pt x="320" y="559"/>
                  </a:lnTo>
                  <a:lnTo>
                    <a:pt x="326" y="615"/>
                  </a:lnTo>
                  <a:lnTo>
                    <a:pt x="326" y="716"/>
                  </a:lnTo>
                  <a:lnTo>
                    <a:pt x="332" y="760"/>
                  </a:lnTo>
                  <a:lnTo>
                    <a:pt x="332" y="841"/>
                  </a:lnTo>
                  <a:lnTo>
                    <a:pt x="339" y="879"/>
                  </a:lnTo>
                  <a:lnTo>
                    <a:pt x="339" y="936"/>
                  </a:lnTo>
                  <a:lnTo>
                    <a:pt x="345" y="961"/>
                  </a:lnTo>
                  <a:lnTo>
                    <a:pt x="345" y="998"/>
                  </a:lnTo>
                  <a:lnTo>
                    <a:pt x="351" y="1011"/>
                  </a:lnTo>
                  <a:lnTo>
                    <a:pt x="351" y="1036"/>
                  </a:lnTo>
                  <a:lnTo>
                    <a:pt x="357" y="1049"/>
                  </a:lnTo>
                  <a:lnTo>
                    <a:pt x="357" y="1061"/>
                  </a:lnTo>
                  <a:lnTo>
                    <a:pt x="364" y="1074"/>
                  </a:lnTo>
                  <a:lnTo>
                    <a:pt x="364" y="1086"/>
                  </a:lnTo>
                  <a:lnTo>
                    <a:pt x="370" y="1092"/>
                  </a:lnTo>
                  <a:lnTo>
                    <a:pt x="370" y="1099"/>
                  </a:lnTo>
                  <a:lnTo>
                    <a:pt x="383" y="1105"/>
                  </a:lnTo>
                  <a:lnTo>
                    <a:pt x="389" y="1099"/>
                  </a:lnTo>
                  <a:lnTo>
                    <a:pt x="389" y="1092"/>
                  </a:lnTo>
                  <a:lnTo>
                    <a:pt x="395" y="1086"/>
                  </a:lnTo>
                  <a:lnTo>
                    <a:pt x="395" y="1080"/>
                  </a:lnTo>
                  <a:lnTo>
                    <a:pt x="401" y="1074"/>
                  </a:lnTo>
                  <a:lnTo>
                    <a:pt x="401" y="1061"/>
                  </a:lnTo>
                  <a:lnTo>
                    <a:pt x="408" y="1055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77" name="Freeform 69"/>
            <p:cNvSpPr>
              <a:spLocks/>
            </p:cNvSpPr>
            <p:nvPr/>
          </p:nvSpPr>
          <p:spPr bwMode="auto">
            <a:xfrm>
              <a:off x="948" y="3051"/>
              <a:ext cx="439" cy="515"/>
            </a:xfrm>
            <a:custGeom>
              <a:avLst/>
              <a:gdLst>
                <a:gd name="T0" fmla="*/ 12 w 439"/>
                <a:gd name="T1" fmla="*/ 383 h 515"/>
                <a:gd name="T2" fmla="*/ 25 w 439"/>
                <a:gd name="T3" fmla="*/ 358 h 515"/>
                <a:gd name="T4" fmla="*/ 37 w 439"/>
                <a:gd name="T5" fmla="*/ 295 h 515"/>
                <a:gd name="T6" fmla="*/ 44 w 439"/>
                <a:gd name="T7" fmla="*/ 176 h 515"/>
                <a:gd name="T8" fmla="*/ 56 w 439"/>
                <a:gd name="T9" fmla="*/ 94 h 515"/>
                <a:gd name="T10" fmla="*/ 62 w 439"/>
                <a:gd name="T11" fmla="*/ 13 h 515"/>
                <a:gd name="T12" fmla="*/ 75 w 439"/>
                <a:gd name="T13" fmla="*/ 6 h 515"/>
                <a:gd name="T14" fmla="*/ 81 w 439"/>
                <a:gd name="T15" fmla="*/ 57 h 515"/>
                <a:gd name="T16" fmla="*/ 94 w 439"/>
                <a:gd name="T17" fmla="*/ 119 h 515"/>
                <a:gd name="T18" fmla="*/ 100 w 439"/>
                <a:gd name="T19" fmla="*/ 182 h 515"/>
                <a:gd name="T20" fmla="*/ 113 w 439"/>
                <a:gd name="T21" fmla="*/ 226 h 515"/>
                <a:gd name="T22" fmla="*/ 119 w 439"/>
                <a:gd name="T23" fmla="*/ 270 h 515"/>
                <a:gd name="T24" fmla="*/ 131 w 439"/>
                <a:gd name="T25" fmla="*/ 289 h 515"/>
                <a:gd name="T26" fmla="*/ 144 w 439"/>
                <a:gd name="T27" fmla="*/ 289 h 515"/>
                <a:gd name="T28" fmla="*/ 150 w 439"/>
                <a:gd name="T29" fmla="*/ 251 h 515"/>
                <a:gd name="T30" fmla="*/ 163 w 439"/>
                <a:gd name="T31" fmla="*/ 201 h 515"/>
                <a:gd name="T32" fmla="*/ 169 w 439"/>
                <a:gd name="T33" fmla="*/ 157 h 515"/>
                <a:gd name="T34" fmla="*/ 182 w 439"/>
                <a:gd name="T35" fmla="*/ 195 h 515"/>
                <a:gd name="T36" fmla="*/ 194 w 439"/>
                <a:gd name="T37" fmla="*/ 251 h 515"/>
                <a:gd name="T38" fmla="*/ 200 w 439"/>
                <a:gd name="T39" fmla="*/ 308 h 515"/>
                <a:gd name="T40" fmla="*/ 213 w 439"/>
                <a:gd name="T41" fmla="*/ 333 h 515"/>
                <a:gd name="T42" fmla="*/ 219 w 439"/>
                <a:gd name="T43" fmla="*/ 308 h 515"/>
                <a:gd name="T44" fmla="*/ 232 w 439"/>
                <a:gd name="T45" fmla="*/ 264 h 515"/>
                <a:gd name="T46" fmla="*/ 238 w 439"/>
                <a:gd name="T47" fmla="*/ 207 h 515"/>
                <a:gd name="T48" fmla="*/ 251 w 439"/>
                <a:gd name="T49" fmla="*/ 170 h 515"/>
                <a:gd name="T50" fmla="*/ 257 w 439"/>
                <a:gd name="T51" fmla="*/ 151 h 515"/>
                <a:gd name="T52" fmla="*/ 276 w 439"/>
                <a:gd name="T53" fmla="*/ 157 h 515"/>
                <a:gd name="T54" fmla="*/ 282 w 439"/>
                <a:gd name="T55" fmla="*/ 182 h 515"/>
                <a:gd name="T56" fmla="*/ 295 w 439"/>
                <a:gd name="T57" fmla="*/ 226 h 515"/>
                <a:gd name="T58" fmla="*/ 301 w 439"/>
                <a:gd name="T59" fmla="*/ 270 h 515"/>
                <a:gd name="T60" fmla="*/ 320 w 439"/>
                <a:gd name="T61" fmla="*/ 295 h 515"/>
                <a:gd name="T62" fmla="*/ 339 w 439"/>
                <a:gd name="T63" fmla="*/ 289 h 515"/>
                <a:gd name="T64" fmla="*/ 345 w 439"/>
                <a:gd name="T65" fmla="*/ 320 h 515"/>
                <a:gd name="T66" fmla="*/ 357 w 439"/>
                <a:gd name="T67" fmla="*/ 377 h 515"/>
                <a:gd name="T68" fmla="*/ 364 w 439"/>
                <a:gd name="T69" fmla="*/ 440 h 515"/>
                <a:gd name="T70" fmla="*/ 376 w 439"/>
                <a:gd name="T71" fmla="*/ 490 h 515"/>
                <a:gd name="T72" fmla="*/ 382 w 439"/>
                <a:gd name="T73" fmla="*/ 515 h 515"/>
                <a:gd name="T74" fmla="*/ 395 w 439"/>
                <a:gd name="T75" fmla="*/ 484 h 515"/>
                <a:gd name="T76" fmla="*/ 408 w 439"/>
                <a:gd name="T77" fmla="*/ 440 h 515"/>
                <a:gd name="T78" fmla="*/ 414 w 439"/>
                <a:gd name="T79" fmla="*/ 371 h 515"/>
                <a:gd name="T80" fmla="*/ 426 w 439"/>
                <a:gd name="T81" fmla="*/ 308 h 515"/>
                <a:gd name="T82" fmla="*/ 433 w 439"/>
                <a:gd name="T83" fmla="*/ 251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39" h="515">
                  <a:moveTo>
                    <a:pt x="0" y="377"/>
                  </a:moveTo>
                  <a:lnTo>
                    <a:pt x="6" y="377"/>
                  </a:lnTo>
                  <a:lnTo>
                    <a:pt x="12" y="383"/>
                  </a:lnTo>
                  <a:lnTo>
                    <a:pt x="18" y="377"/>
                  </a:lnTo>
                  <a:lnTo>
                    <a:pt x="25" y="371"/>
                  </a:lnTo>
                  <a:lnTo>
                    <a:pt x="25" y="358"/>
                  </a:lnTo>
                  <a:lnTo>
                    <a:pt x="31" y="345"/>
                  </a:lnTo>
                  <a:lnTo>
                    <a:pt x="31" y="314"/>
                  </a:lnTo>
                  <a:lnTo>
                    <a:pt x="37" y="295"/>
                  </a:lnTo>
                  <a:lnTo>
                    <a:pt x="37" y="251"/>
                  </a:lnTo>
                  <a:lnTo>
                    <a:pt x="44" y="226"/>
                  </a:lnTo>
                  <a:lnTo>
                    <a:pt x="44" y="176"/>
                  </a:lnTo>
                  <a:lnTo>
                    <a:pt x="50" y="145"/>
                  </a:lnTo>
                  <a:lnTo>
                    <a:pt x="50" y="119"/>
                  </a:lnTo>
                  <a:lnTo>
                    <a:pt x="56" y="94"/>
                  </a:lnTo>
                  <a:lnTo>
                    <a:pt x="56" y="50"/>
                  </a:lnTo>
                  <a:lnTo>
                    <a:pt x="62" y="38"/>
                  </a:lnTo>
                  <a:lnTo>
                    <a:pt x="62" y="13"/>
                  </a:lnTo>
                  <a:lnTo>
                    <a:pt x="69" y="6"/>
                  </a:lnTo>
                  <a:lnTo>
                    <a:pt x="69" y="0"/>
                  </a:lnTo>
                  <a:lnTo>
                    <a:pt x="75" y="6"/>
                  </a:lnTo>
                  <a:lnTo>
                    <a:pt x="75" y="19"/>
                  </a:lnTo>
                  <a:lnTo>
                    <a:pt x="81" y="32"/>
                  </a:lnTo>
                  <a:lnTo>
                    <a:pt x="81" y="57"/>
                  </a:lnTo>
                  <a:lnTo>
                    <a:pt x="88" y="75"/>
                  </a:lnTo>
                  <a:lnTo>
                    <a:pt x="88" y="101"/>
                  </a:lnTo>
                  <a:lnTo>
                    <a:pt x="94" y="119"/>
                  </a:lnTo>
                  <a:lnTo>
                    <a:pt x="94" y="145"/>
                  </a:lnTo>
                  <a:lnTo>
                    <a:pt x="100" y="163"/>
                  </a:lnTo>
                  <a:lnTo>
                    <a:pt x="100" y="182"/>
                  </a:lnTo>
                  <a:lnTo>
                    <a:pt x="106" y="195"/>
                  </a:lnTo>
                  <a:lnTo>
                    <a:pt x="106" y="214"/>
                  </a:lnTo>
                  <a:lnTo>
                    <a:pt x="113" y="226"/>
                  </a:lnTo>
                  <a:lnTo>
                    <a:pt x="113" y="245"/>
                  </a:lnTo>
                  <a:lnTo>
                    <a:pt x="119" y="251"/>
                  </a:lnTo>
                  <a:lnTo>
                    <a:pt x="119" y="270"/>
                  </a:lnTo>
                  <a:lnTo>
                    <a:pt x="125" y="276"/>
                  </a:lnTo>
                  <a:lnTo>
                    <a:pt x="125" y="283"/>
                  </a:lnTo>
                  <a:lnTo>
                    <a:pt x="131" y="289"/>
                  </a:lnTo>
                  <a:lnTo>
                    <a:pt x="131" y="301"/>
                  </a:lnTo>
                  <a:lnTo>
                    <a:pt x="138" y="301"/>
                  </a:lnTo>
                  <a:lnTo>
                    <a:pt x="144" y="289"/>
                  </a:lnTo>
                  <a:lnTo>
                    <a:pt x="144" y="283"/>
                  </a:lnTo>
                  <a:lnTo>
                    <a:pt x="150" y="276"/>
                  </a:lnTo>
                  <a:lnTo>
                    <a:pt x="150" y="251"/>
                  </a:lnTo>
                  <a:lnTo>
                    <a:pt x="157" y="239"/>
                  </a:lnTo>
                  <a:lnTo>
                    <a:pt x="157" y="214"/>
                  </a:lnTo>
                  <a:lnTo>
                    <a:pt x="163" y="201"/>
                  </a:lnTo>
                  <a:lnTo>
                    <a:pt x="163" y="176"/>
                  </a:lnTo>
                  <a:lnTo>
                    <a:pt x="169" y="170"/>
                  </a:lnTo>
                  <a:lnTo>
                    <a:pt x="169" y="157"/>
                  </a:lnTo>
                  <a:lnTo>
                    <a:pt x="175" y="163"/>
                  </a:lnTo>
                  <a:lnTo>
                    <a:pt x="182" y="170"/>
                  </a:lnTo>
                  <a:lnTo>
                    <a:pt x="182" y="195"/>
                  </a:lnTo>
                  <a:lnTo>
                    <a:pt x="188" y="207"/>
                  </a:lnTo>
                  <a:lnTo>
                    <a:pt x="188" y="239"/>
                  </a:lnTo>
                  <a:lnTo>
                    <a:pt x="194" y="251"/>
                  </a:lnTo>
                  <a:lnTo>
                    <a:pt x="194" y="283"/>
                  </a:lnTo>
                  <a:lnTo>
                    <a:pt x="200" y="295"/>
                  </a:lnTo>
                  <a:lnTo>
                    <a:pt x="200" y="308"/>
                  </a:lnTo>
                  <a:lnTo>
                    <a:pt x="207" y="314"/>
                  </a:lnTo>
                  <a:lnTo>
                    <a:pt x="207" y="327"/>
                  </a:lnTo>
                  <a:lnTo>
                    <a:pt x="213" y="333"/>
                  </a:lnTo>
                  <a:lnTo>
                    <a:pt x="213" y="327"/>
                  </a:lnTo>
                  <a:lnTo>
                    <a:pt x="219" y="320"/>
                  </a:lnTo>
                  <a:lnTo>
                    <a:pt x="219" y="308"/>
                  </a:lnTo>
                  <a:lnTo>
                    <a:pt x="226" y="301"/>
                  </a:lnTo>
                  <a:lnTo>
                    <a:pt x="226" y="276"/>
                  </a:lnTo>
                  <a:lnTo>
                    <a:pt x="232" y="264"/>
                  </a:lnTo>
                  <a:lnTo>
                    <a:pt x="232" y="239"/>
                  </a:lnTo>
                  <a:lnTo>
                    <a:pt x="238" y="226"/>
                  </a:lnTo>
                  <a:lnTo>
                    <a:pt x="238" y="207"/>
                  </a:lnTo>
                  <a:lnTo>
                    <a:pt x="244" y="195"/>
                  </a:lnTo>
                  <a:lnTo>
                    <a:pt x="244" y="182"/>
                  </a:lnTo>
                  <a:lnTo>
                    <a:pt x="251" y="170"/>
                  </a:lnTo>
                  <a:lnTo>
                    <a:pt x="251" y="163"/>
                  </a:lnTo>
                  <a:lnTo>
                    <a:pt x="257" y="157"/>
                  </a:lnTo>
                  <a:lnTo>
                    <a:pt x="257" y="151"/>
                  </a:lnTo>
                  <a:lnTo>
                    <a:pt x="270" y="145"/>
                  </a:lnTo>
                  <a:lnTo>
                    <a:pt x="270" y="151"/>
                  </a:lnTo>
                  <a:lnTo>
                    <a:pt x="276" y="157"/>
                  </a:lnTo>
                  <a:lnTo>
                    <a:pt x="276" y="170"/>
                  </a:lnTo>
                  <a:lnTo>
                    <a:pt x="282" y="176"/>
                  </a:lnTo>
                  <a:lnTo>
                    <a:pt x="282" y="182"/>
                  </a:lnTo>
                  <a:lnTo>
                    <a:pt x="288" y="195"/>
                  </a:lnTo>
                  <a:lnTo>
                    <a:pt x="288" y="214"/>
                  </a:lnTo>
                  <a:lnTo>
                    <a:pt x="295" y="226"/>
                  </a:lnTo>
                  <a:lnTo>
                    <a:pt x="295" y="245"/>
                  </a:lnTo>
                  <a:lnTo>
                    <a:pt x="301" y="258"/>
                  </a:lnTo>
                  <a:lnTo>
                    <a:pt x="301" y="270"/>
                  </a:lnTo>
                  <a:lnTo>
                    <a:pt x="307" y="283"/>
                  </a:lnTo>
                  <a:lnTo>
                    <a:pt x="307" y="289"/>
                  </a:lnTo>
                  <a:lnTo>
                    <a:pt x="320" y="295"/>
                  </a:lnTo>
                  <a:lnTo>
                    <a:pt x="326" y="289"/>
                  </a:lnTo>
                  <a:lnTo>
                    <a:pt x="332" y="283"/>
                  </a:lnTo>
                  <a:lnTo>
                    <a:pt x="339" y="289"/>
                  </a:lnTo>
                  <a:lnTo>
                    <a:pt x="339" y="295"/>
                  </a:lnTo>
                  <a:lnTo>
                    <a:pt x="345" y="301"/>
                  </a:lnTo>
                  <a:lnTo>
                    <a:pt x="345" y="320"/>
                  </a:lnTo>
                  <a:lnTo>
                    <a:pt x="351" y="333"/>
                  </a:lnTo>
                  <a:lnTo>
                    <a:pt x="351" y="358"/>
                  </a:lnTo>
                  <a:lnTo>
                    <a:pt x="357" y="377"/>
                  </a:lnTo>
                  <a:lnTo>
                    <a:pt x="357" y="389"/>
                  </a:lnTo>
                  <a:lnTo>
                    <a:pt x="364" y="408"/>
                  </a:lnTo>
                  <a:lnTo>
                    <a:pt x="364" y="440"/>
                  </a:lnTo>
                  <a:lnTo>
                    <a:pt x="370" y="452"/>
                  </a:lnTo>
                  <a:lnTo>
                    <a:pt x="370" y="477"/>
                  </a:lnTo>
                  <a:lnTo>
                    <a:pt x="376" y="490"/>
                  </a:lnTo>
                  <a:lnTo>
                    <a:pt x="376" y="502"/>
                  </a:lnTo>
                  <a:lnTo>
                    <a:pt x="389" y="515"/>
                  </a:lnTo>
                  <a:lnTo>
                    <a:pt x="382" y="515"/>
                  </a:lnTo>
                  <a:lnTo>
                    <a:pt x="389" y="509"/>
                  </a:lnTo>
                  <a:lnTo>
                    <a:pt x="395" y="502"/>
                  </a:lnTo>
                  <a:lnTo>
                    <a:pt x="395" y="484"/>
                  </a:lnTo>
                  <a:lnTo>
                    <a:pt x="401" y="477"/>
                  </a:lnTo>
                  <a:lnTo>
                    <a:pt x="401" y="452"/>
                  </a:lnTo>
                  <a:lnTo>
                    <a:pt x="408" y="440"/>
                  </a:lnTo>
                  <a:lnTo>
                    <a:pt x="408" y="414"/>
                  </a:lnTo>
                  <a:lnTo>
                    <a:pt x="414" y="402"/>
                  </a:lnTo>
                  <a:lnTo>
                    <a:pt x="414" y="371"/>
                  </a:lnTo>
                  <a:lnTo>
                    <a:pt x="420" y="358"/>
                  </a:lnTo>
                  <a:lnTo>
                    <a:pt x="420" y="327"/>
                  </a:lnTo>
                  <a:lnTo>
                    <a:pt x="426" y="308"/>
                  </a:lnTo>
                  <a:lnTo>
                    <a:pt x="426" y="283"/>
                  </a:lnTo>
                  <a:lnTo>
                    <a:pt x="433" y="264"/>
                  </a:lnTo>
                  <a:lnTo>
                    <a:pt x="433" y="251"/>
                  </a:lnTo>
                  <a:lnTo>
                    <a:pt x="439" y="239"/>
                  </a:lnTo>
                  <a:lnTo>
                    <a:pt x="439" y="22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78" name="Freeform 70"/>
            <p:cNvSpPr>
              <a:spLocks/>
            </p:cNvSpPr>
            <p:nvPr/>
          </p:nvSpPr>
          <p:spPr bwMode="auto">
            <a:xfrm>
              <a:off x="1387" y="3246"/>
              <a:ext cx="540" cy="182"/>
            </a:xfrm>
            <a:custGeom>
              <a:avLst/>
              <a:gdLst>
                <a:gd name="T0" fmla="*/ 6 w 540"/>
                <a:gd name="T1" fmla="*/ 6 h 182"/>
                <a:gd name="T2" fmla="*/ 25 w 540"/>
                <a:gd name="T3" fmla="*/ 12 h 182"/>
                <a:gd name="T4" fmla="*/ 31 w 540"/>
                <a:gd name="T5" fmla="*/ 50 h 182"/>
                <a:gd name="T6" fmla="*/ 44 w 540"/>
                <a:gd name="T7" fmla="*/ 81 h 182"/>
                <a:gd name="T8" fmla="*/ 56 w 540"/>
                <a:gd name="T9" fmla="*/ 100 h 182"/>
                <a:gd name="T10" fmla="*/ 75 w 540"/>
                <a:gd name="T11" fmla="*/ 88 h 182"/>
                <a:gd name="T12" fmla="*/ 94 w 540"/>
                <a:gd name="T13" fmla="*/ 106 h 182"/>
                <a:gd name="T14" fmla="*/ 119 w 540"/>
                <a:gd name="T15" fmla="*/ 138 h 182"/>
                <a:gd name="T16" fmla="*/ 132 w 540"/>
                <a:gd name="T17" fmla="*/ 144 h 182"/>
                <a:gd name="T18" fmla="*/ 144 w 540"/>
                <a:gd name="T19" fmla="*/ 125 h 182"/>
                <a:gd name="T20" fmla="*/ 151 w 540"/>
                <a:gd name="T21" fmla="*/ 100 h 182"/>
                <a:gd name="T22" fmla="*/ 163 w 540"/>
                <a:gd name="T23" fmla="*/ 63 h 182"/>
                <a:gd name="T24" fmla="*/ 169 w 540"/>
                <a:gd name="T25" fmla="*/ 25 h 182"/>
                <a:gd name="T26" fmla="*/ 182 w 540"/>
                <a:gd name="T27" fmla="*/ 12 h 182"/>
                <a:gd name="T28" fmla="*/ 195 w 540"/>
                <a:gd name="T29" fmla="*/ 37 h 182"/>
                <a:gd name="T30" fmla="*/ 201 w 540"/>
                <a:gd name="T31" fmla="*/ 81 h 182"/>
                <a:gd name="T32" fmla="*/ 213 w 540"/>
                <a:gd name="T33" fmla="*/ 119 h 182"/>
                <a:gd name="T34" fmla="*/ 226 w 540"/>
                <a:gd name="T35" fmla="*/ 150 h 182"/>
                <a:gd name="T36" fmla="*/ 245 w 540"/>
                <a:gd name="T37" fmla="*/ 119 h 182"/>
                <a:gd name="T38" fmla="*/ 257 w 540"/>
                <a:gd name="T39" fmla="*/ 100 h 182"/>
                <a:gd name="T40" fmla="*/ 264 w 540"/>
                <a:gd name="T41" fmla="*/ 81 h 182"/>
                <a:gd name="T42" fmla="*/ 282 w 540"/>
                <a:gd name="T43" fmla="*/ 88 h 182"/>
                <a:gd name="T44" fmla="*/ 289 w 540"/>
                <a:gd name="T45" fmla="*/ 106 h 182"/>
                <a:gd name="T46" fmla="*/ 301 w 540"/>
                <a:gd name="T47" fmla="*/ 138 h 182"/>
                <a:gd name="T48" fmla="*/ 307 w 540"/>
                <a:gd name="T49" fmla="*/ 163 h 182"/>
                <a:gd name="T50" fmla="*/ 326 w 540"/>
                <a:gd name="T51" fmla="*/ 176 h 182"/>
                <a:gd name="T52" fmla="*/ 339 w 540"/>
                <a:gd name="T53" fmla="*/ 157 h 182"/>
                <a:gd name="T54" fmla="*/ 358 w 540"/>
                <a:gd name="T55" fmla="*/ 132 h 182"/>
                <a:gd name="T56" fmla="*/ 377 w 540"/>
                <a:gd name="T57" fmla="*/ 132 h 182"/>
                <a:gd name="T58" fmla="*/ 395 w 540"/>
                <a:gd name="T59" fmla="*/ 125 h 182"/>
                <a:gd name="T60" fmla="*/ 408 w 540"/>
                <a:gd name="T61" fmla="*/ 106 h 182"/>
                <a:gd name="T62" fmla="*/ 420 w 540"/>
                <a:gd name="T63" fmla="*/ 81 h 182"/>
                <a:gd name="T64" fmla="*/ 427 w 540"/>
                <a:gd name="T65" fmla="*/ 56 h 182"/>
                <a:gd name="T66" fmla="*/ 446 w 540"/>
                <a:gd name="T67" fmla="*/ 25 h 182"/>
                <a:gd name="T68" fmla="*/ 452 w 540"/>
                <a:gd name="T69" fmla="*/ 25 h 182"/>
                <a:gd name="T70" fmla="*/ 464 w 540"/>
                <a:gd name="T71" fmla="*/ 50 h 182"/>
                <a:gd name="T72" fmla="*/ 471 w 540"/>
                <a:gd name="T73" fmla="*/ 81 h 182"/>
                <a:gd name="T74" fmla="*/ 483 w 540"/>
                <a:gd name="T75" fmla="*/ 113 h 182"/>
                <a:gd name="T76" fmla="*/ 489 w 540"/>
                <a:gd name="T77" fmla="*/ 144 h 182"/>
                <a:gd name="T78" fmla="*/ 508 w 540"/>
                <a:gd name="T79" fmla="*/ 144 h 182"/>
                <a:gd name="T80" fmla="*/ 521 w 540"/>
                <a:gd name="T81" fmla="*/ 125 h 182"/>
                <a:gd name="T82" fmla="*/ 527 w 540"/>
                <a:gd name="T83" fmla="*/ 94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0" h="182">
                  <a:moveTo>
                    <a:pt x="0" y="25"/>
                  </a:moveTo>
                  <a:lnTo>
                    <a:pt x="6" y="19"/>
                  </a:lnTo>
                  <a:lnTo>
                    <a:pt x="6" y="6"/>
                  </a:lnTo>
                  <a:lnTo>
                    <a:pt x="13" y="0"/>
                  </a:lnTo>
                  <a:lnTo>
                    <a:pt x="19" y="6"/>
                  </a:lnTo>
                  <a:lnTo>
                    <a:pt x="25" y="12"/>
                  </a:lnTo>
                  <a:lnTo>
                    <a:pt x="25" y="25"/>
                  </a:lnTo>
                  <a:lnTo>
                    <a:pt x="31" y="37"/>
                  </a:lnTo>
                  <a:lnTo>
                    <a:pt x="31" y="50"/>
                  </a:lnTo>
                  <a:lnTo>
                    <a:pt x="38" y="63"/>
                  </a:lnTo>
                  <a:lnTo>
                    <a:pt x="38" y="75"/>
                  </a:lnTo>
                  <a:lnTo>
                    <a:pt x="44" y="81"/>
                  </a:lnTo>
                  <a:lnTo>
                    <a:pt x="44" y="94"/>
                  </a:lnTo>
                  <a:lnTo>
                    <a:pt x="50" y="100"/>
                  </a:lnTo>
                  <a:lnTo>
                    <a:pt x="56" y="100"/>
                  </a:lnTo>
                  <a:lnTo>
                    <a:pt x="63" y="94"/>
                  </a:lnTo>
                  <a:lnTo>
                    <a:pt x="69" y="94"/>
                  </a:lnTo>
                  <a:lnTo>
                    <a:pt x="75" y="88"/>
                  </a:lnTo>
                  <a:lnTo>
                    <a:pt x="82" y="94"/>
                  </a:lnTo>
                  <a:lnTo>
                    <a:pt x="88" y="94"/>
                  </a:lnTo>
                  <a:lnTo>
                    <a:pt x="94" y="106"/>
                  </a:lnTo>
                  <a:lnTo>
                    <a:pt x="107" y="119"/>
                  </a:lnTo>
                  <a:lnTo>
                    <a:pt x="107" y="125"/>
                  </a:lnTo>
                  <a:lnTo>
                    <a:pt x="119" y="138"/>
                  </a:lnTo>
                  <a:lnTo>
                    <a:pt x="119" y="144"/>
                  </a:lnTo>
                  <a:lnTo>
                    <a:pt x="125" y="150"/>
                  </a:lnTo>
                  <a:lnTo>
                    <a:pt x="132" y="144"/>
                  </a:lnTo>
                  <a:lnTo>
                    <a:pt x="138" y="138"/>
                  </a:lnTo>
                  <a:lnTo>
                    <a:pt x="138" y="132"/>
                  </a:lnTo>
                  <a:lnTo>
                    <a:pt x="144" y="125"/>
                  </a:lnTo>
                  <a:lnTo>
                    <a:pt x="144" y="113"/>
                  </a:lnTo>
                  <a:lnTo>
                    <a:pt x="151" y="106"/>
                  </a:lnTo>
                  <a:lnTo>
                    <a:pt x="151" y="100"/>
                  </a:lnTo>
                  <a:lnTo>
                    <a:pt x="157" y="88"/>
                  </a:lnTo>
                  <a:lnTo>
                    <a:pt x="157" y="69"/>
                  </a:lnTo>
                  <a:lnTo>
                    <a:pt x="163" y="63"/>
                  </a:lnTo>
                  <a:lnTo>
                    <a:pt x="163" y="44"/>
                  </a:lnTo>
                  <a:lnTo>
                    <a:pt x="169" y="37"/>
                  </a:lnTo>
                  <a:lnTo>
                    <a:pt x="169" y="25"/>
                  </a:lnTo>
                  <a:lnTo>
                    <a:pt x="182" y="12"/>
                  </a:lnTo>
                  <a:lnTo>
                    <a:pt x="176" y="12"/>
                  </a:lnTo>
                  <a:lnTo>
                    <a:pt x="182" y="12"/>
                  </a:lnTo>
                  <a:lnTo>
                    <a:pt x="188" y="19"/>
                  </a:lnTo>
                  <a:lnTo>
                    <a:pt x="188" y="31"/>
                  </a:lnTo>
                  <a:lnTo>
                    <a:pt x="195" y="37"/>
                  </a:lnTo>
                  <a:lnTo>
                    <a:pt x="195" y="56"/>
                  </a:lnTo>
                  <a:lnTo>
                    <a:pt x="201" y="63"/>
                  </a:lnTo>
                  <a:lnTo>
                    <a:pt x="201" y="81"/>
                  </a:lnTo>
                  <a:lnTo>
                    <a:pt x="207" y="94"/>
                  </a:lnTo>
                  <a:lnTo>
                    <a:pt x="207" y="113"/>
                  </a:lnTo>
                  <a:lnTo>
                    <a:pt x="213" y="119"/>
                  </a:lnTo>
                  <a:lnTo>
                    <a:pt x="213" y="132"/>
                  </a:lnTo>
                  <a:lnTo>
                    <a:pt x="226" y="144"/>
                  </a:lnTo>
                  <a:lnTo>
                    <a:pt x="226" y="150"/>
                  </a:lnTo>
                  <a:lnTo>
                    <a:pt x="232" y="144"/>
                  </a:lnTo>
                  <a:lnTo>
                    <a:pt x="245" y="132"/>
                  </a:lnTo>
                  <a:lnTo>
                    <a:pt x="245" y="119"/>
                  </a:lnTo>
                  <a:lnTo>
                    <a:pt x="251" y="113"/>
                  </a:lnTo>
                  <a:lnTo>
                    <a:pt x="251" y="106"/>
                  </a:lnTo>
                  <a:lnTo>
                    <a:pt x="257" y="100"/>
                  </a:lnTo>
                  <a:lnTo>
                    <a:pt x="257" y="94"/>
                  </a:lnTo>
                  <a:lnTo>
                    <a:pt x="270" y="81"/>
                  </a:lnTo>
                  <a:lnTo>
                    <a:pt x="264" y="81"/>
                  </a:lnTo>
                  <a:lnTo>
                    <a:pt x="270" y="81"/>
                  </a:lnTo>
                  <a:lnTo>
                    <a:pt x="276" y="81"/>
                  </a:lnTo>
                  <a:lnTo>
                    <a:pt x="282" y="88"/>
                  </a:lnTo>
                  <a:lnTo>
                    <a:pt x="282" y="94"/>
                  </a:lnTo>
                  <a:lnTo>
                    <a:pt x="289" y="100"/>
                  </a:lnTo>
                  <a:lnTo>
                    <a:pt x="289" y="106"/>
                  </a:lnTo>
                  <a:lnTo>
                    <a:pt x="295" y="113"/>
                  </a:lnTo>
                  <a:lnTo>
                    <a:pt x="295" y="132"/>
                  </a:lnTo>
                  <a:lnTo>
                    <a:pt x="301" y="138"/>
                  </a:lnTo>
                  <a:lnTo>
                    <a:pt x="301" y="144"/>
                  </a:lnTo>
                  <a:lnTo>
                    <a:pt x="307" y="150"/>
                  </a:lnTo>
                  <a:lnTo>
                    <a:pt x="307" y="163"/>
                  </a:lnTo>
                  <a:lnTo>
                    <a:pt x="320" y="176"/>
                  </a:lnTo>
                  <a:lnTo>
                    <a:pt x="320" y="182"/>
                  </a:lnTo>
                  <a:lnTo>
                    <a:pt x="326" y="176"/>
                  </a:lnTo>
                  <a:lnTo>
                    <a:pt x="333" y="169"/>
                  </a:lnTo>
                  <a:lnTo>
                    <a:pt x="339" y="163"/>
                  </a:lnTo>
                  <a:lnTo>
                    <a:pt x="339" y="157"/>
                  </a:lnTo>
                  <a:lnTo>
                    <a:pt x="351" y="144"/>
                  </a:lnTo>
                  <a:lnTo>
                    <a:pt x="351" y="138"/>
                  </a:lnTo>
                  <a:lnTo>
                    <a:pt x="358" y="132"/>
                  </a:lnTo>
                  <a:lnTo>
                    <a:pt x="364" y="132"/>
                  </a:lnTo>
                  <a:lnTo>
                    <a:pt x="370" y="132"/>
                  </a:lnTo>
                  <a:lnTo>
                    <a:pt x="377" y="132"/>
                  </a:lnTo>
                  <a:lnTo>
                    <a:pt x="383" y="132"/>
                  </a:lnTo>
                  <a:lnTo>
                    <a:pt x="389" y="132"/>
                  </a:lnTo>
                  <a:lnTo>
                    <a:pt x="395" y="125"/>
                  </a:lnTo>
                  <a:lnTo>
                    <a:pt x="402" y="119"/>
                  </a:lnTo>
                  <a:lnTo>
                    <a:pt x="408" y="113"/>
                  </a:lnTo>
                  <a:lnTo>
                    <a:pt x="408" y="106"/>
                  </a:lnTo>
                  <a:lnTo>
                    <a:pt x="414" y="100"/>
                  </a:lnTo>
                  <a:lnTo>
                    <a:pt x="414" y="88"/>
                  </a:lnTo>
                  <a:lnTo>
                    <a:pt x="420" y="81"/>
                  </a:lnTo>
                  <a:lnTo>
                    <a:pt x="420" y="75"/>
                  </a:lnTo>
                  <a:lnTo>
                    <a:pt x="427" y="69"/>
                  </a:lnTo>
                  <a:lnTo>
                    <a:pt x="427" y="56"/>
                  </a:lnTo>
                  <a:lnTo>
                    <a:pt x="433" y="50"/>
                  </a:lnTo>
                  <a:lnTo>
                    <a:pt x="433" y="37"/>
                  </a:lnTo>
                  <a:lnTo>
                    <a:pt x="446" y="25"/>
                  </a:lnTo>
                  <a:lnTo>
                    <a:pt x="439" y="25"/>
                  </a:lnTo>
                  <a:lnTo>
                    <a:pt x="446" y="25"/>
                  </a:lnTo>
                  <a:lnTo>
                    <a:pt x="452" y="25"/>
                  </a:lnTo>
                  <a:lnTo>
                    <a:pt x="458" y="37"/>
                  </a:lnTo>
                  <a:lnTo>
                    <a:pt x="464" y="56"/>
                  </a:lnTo>
                  <a:lnTo>
                    <a:pt x="464" y="50"/>
                  </a:lnTo>
                  <a:lnTo>
                    <a:pt x="464" y="56"/>
                  </a:lnTo>
                  <a:lnTo>
                    <a:pt x="471" y="63"/>
                  </a:lnTo>
                  <a:lnTo>
                    <a:pt x="471" y="81"/>
                  </a:lnTo>
                  <a:lnTo>
                    <a:pt x="477" y="88"/>
                  </a:lnTo>
                  <a:lnTo>
                    <a:pt x="477" y="106"/>
                  </a:lnTo>
                  <a:lnTo>
                    <a:pt x="483" y="113"/>
                  </a:lnTo>
                  <a:lnTo>
                    <a:pt x="483" y="125"/>
                  </a:lnTo>
                  <a:lnTo>
                    <a:pt x="489" y="132"/>
                  </a:lnTo>
                  <a:lnTo>
                    <a:pt x="489" y="144"/>
                  </a:lnTo>
                  <a:lnTo>
                    <a:pt x="496" y="150"/>
                  </a:lnTo>
                  <a:lnTo>
                    <a:pt x="502" y="150"/>
                  </a:lnTo>
                  <a:lnTo>
                    <a:pt x="508" y="144"/>
                  </a:lnTo>
                  <a:lnTo>
                    <a:pt x="515" y="138"/>
                  </a:lnTo>
                  <a:lnTo>
                    <a:pt x="515" y="132"/>
                  </a:lnTo>
                  <a:lnTo>
                    <a:pt x="521" y="125"/>
                  </a:lnTo>
                  <a:lnTo>
                    <a:pt x="521" y="113"/>
                  </a:lnTo>
                  <a:lnTo>
                    <a:pt x="527" y="106"/>
                  </a:lnTo>
                  <a:lnTo>
                    <a:pt x="527" y="94"/>
                  </a:lnTo>
                  <a:lnTo>
                    <a:pt x="533" y="88"/>
                  </a:lnTo>
                  <a:lnTo>
                    <a:pt x="540" y="81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79" name="Freeform 71"/>
            <p:cNvSpPr>
              <a:spLocks/>
            </p:cNvSpPr>
            <p:nvPr/>
          </p:nvSpPr>
          <p:spPr bwMode="auto">
            <a:xfrm>
              <a:off x="1927" y="3296"/>
              <a:ext cx="753" cy="94"/>
            </a:xfrm>
            <a:custGeom>
              <a:avLst/>
              <a:gdLst>
                <a:gd name="T0" fmla="*/ 12 w 753"/>
                <a:gd name="T1" fmla="*/ 13 h 94"/>
                <a:gd name="T2" fmla="*/ 19 w 753"/>
                <a:gd name="T3" fmla="*/ 13 h 94"/>
                <a:gd name="T4" fmla="*/ 37 w 753"/>
                <a:gd name="T5" fmla="*/ 31 h 94"/>
                <a:gd name="T6" fmla="*/ 56 w 753"/>
                <a:gd name="T7" fmla="*/ 38 h 94"/>
                <a:gd name="T8" fmla="*/ 75 w 753"/>
                <a:gd name="T9" fmla="*/ 25 h 94"/>
                <a:gd name="T10" fmla="*/ 94 w 753"/>
                <a:gd name="T11" fmla="*/ 38 h 94"/>
                <a:gd name="T12" fmla="*/ 113 w 753"/>
                <a:gd name="T13" fmla="*/ 69 h 94"/>
                <a:gd name="T14" fmla="*/ 125 w 753"/>
                <a:gd name="T15" fmla="*/ 94 h 94"/>
                <a:gd name="T16" fmla="*/ 144 w 753"/>
                <a:gd name="T17" fmla="*/ 82 h 94"/>
                <a:gd name="T18" fmla="*/ 163 w 753"/>
                <a:gd name="T19" fmla="*/ 50 h 94"/>
                <a:gd name="T20" fmla="*/ 175 w 753"/>
                <a:gd name="T21" fmla="*/ 25 h 94"/>
                <a:gd name="T22" fmla="*/ 194 w 753"/>
                <a:gd name="T23" fmla="*/ 31 h 94"/>
                <a:gd name="T24" fmla="*/ 219 w 753"/>
                <a:gd name="T25" fmla="*/ 69 h 94"/>
                <a:gd name="T26" fmla="*/ 232 w 753"/>
                <a:gd name="T27" fmla="*/ 82 h 94"/>
                <a:gd name="T28" fmla="*/ 257 w 753"/>
                <a:gd name="T29" fmla="*/ 50 h 94"/>
                <a:gd name="T30" fmla="*/ 276 w 753"/>
                <a:gd name="T31" fmla="*/ 19 h 94"/>
                <a:gd name="T32" fmla="*/ 282 w 753"/>
                <a:gd name="T33" fmla="*/ 13 h 94"/>
                <a:gd name="T34" fmla="*/ 301 w 753"/>
                <a:gd name="T35" fmla="*/ 25 h 94"/>
                <a:gd name="T36" fmla="*/ 320 w 753"/>
                <a:gd name="T37" fmla="*/ 31 h 94"/>
                <a:gd name="T38" fmla="*/ 339 w 753"/>
                <a:gd name="T39" fmla="*/ 25 h 94"/>
                <a:gd name="T40" fmla="*/ 357 w 753"/>
                <a:gd name="T41" fmla="*/ 25 h 94"/>
                <a:gd name="T42" fmla="*/ 376 w 753"/>
                <a:gd name="T43" fmla="*/ 44 h 94"/>
                <a:gd name="T44" fmla="*/ 395 w 753"/>
                <a:gd name="T45" fmla="*/ 69 h 94"/>
                <a:gd name="T46" fmla="*/ 414 w 753"/>
                <a:gd name="T47" fmla="*/ 56 h 94"/>
                <a:gd name="T48" fmla="*/ 439 w 753"/>
                <a:gd name="T49" fmla="*/ 19 h 94"/>
                <a:gd name="T50" fmla="*/ 452 w 753"/>
                <a:gd name="T51" fmla="*/ 0 h 94"/>
                <a:gd name="T52" fmla="*/ 470 w 753"/>
                <a:gd name="T53" fmla="*/ 13 h 94"/>
                <a:gd name="T54" fmla="*/ 483 w 753"/>
                <a:gd name="T55" fmla="*/ 31 h 94"/>
                <a:gd name="T56" fmla="*/ 489 w 753"/>
                <a:gd name="T57" fmla="*/ 50 h 94"/>
                <a:gd name="T58" fmla="*/ 514 w 753"/>
                <a:gd name="T59" fmla="*/ 63 h 94"/>
                <a:gd name="T60" fmla="*/ 533 w 753"/>
                <a:gd name="T61" fmla="*/ 50 h 94"/>
                <a:gd name="T62" fmla="*/ 552 w 753"/>
                <a:gd name="T63" fmla="*/ 44 h 94"/>
                <a:gd name="T64" fmla="*/ 571 w 753"/>
                <a:gd name="T65" fmla="*/ 44 h 94"/>
                <a:gd name="T66" fmla="*/ 590 w 753"/>
                <a:gd name="T67" fmla="*/ 44 h 94"/>
                <a:gd name="T68" fmla="*/ 608 w 753"/>
                <a:gd name="T69" fmla="*/ 31 h 94"/>
                <a:gd name="T70" fmla="*/ 627 w 753"/>
                <a:gd name="T71" fmla="*/ 19 h 94"/>
                <a:gd name="T72" fmla="*/ 646 w 753"/>
                <a:gd name="T73" fmla="*/ 31 h 94"/>
                <a:gd name="T74" fmla="*/ 665 w 753"/>
                <a:gd name="T75" fmla="*/ 56 h 94"/>
                <a:gd name="T76" fmla="*/ 684 w 753"/>
                <a:gd name="T77" fmla="*/ 56 h 94"/>
                <a:gd name="T78" fmla="*/ 703 w 753"/>
                <a:gd name="T79" fmla="*/ 31 h 94"/>
                <a:gd name="T80" fmla="*/ 721 w 753"/>
                <a:gd name="T81" fmla="*/ 13 h 94"/>
                <a:gd name="T82" fmla="*/ 740 w 753"/>
                <a:gd name="T83" fmla="*/ 19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53" h="94">
                  <a:moveTo>
                    <a:pt x="0" y="31"/>
                  </a:moveTo>
                  <a:lnTo>
                    <a:pt x="0" y="25"/>
                  </a:lnTo>
                  <a:lnTo>
                    <a:pt x="12" y="13"/>
                  </a:lnTo>
                  <a:lnTo>
                    <a:pt x="6" y="13"/>
                  </a:lnTo>
                  <a:lnTo>
                    <a:pt x="12" y="13"/>
                  </a:lnTo>
                  <a:lnTo>
                    <a:pt x="19" y="13"/>
                  </a:lnTo>
                  <a:lnTo>
                    <a:pt x="25" y="19"/>
                  </a:lnTo>
                  <a:lnTo>
                    <a:pt x="31" y="25"/>
                  </a:lnTo>
                  <a:lnTo>
                    <a:pt x="37" y="31"/>
                  </a:lnTo>
                  <a:lnTo>
                    <a:pt x="44" y="31"/>
                  </a:lnTo>
                  <a:lnTo>
                    <a:pt x="50" y="38"/>
                  </a:lnTo>
                  <a:lnTo>
                    <a:pt x="56" y="38"/>
                  </a:lnTo>
                  <a:lnTo>
                    <a:pt x="62" y="31"/>
                  </a:lnTo>
                  <a:lnTo>
                    <a:pt x="69" y="31"/>
                  </a:lnTo>
                  <a:lnTo>
                    <a:pt x="75" y="25"/>
                  </a:lnTo>
                  <a:lnTo>
                    <a:pt x="81" y="25"/>
                  </a:lnTo>
                  <a:lnTo>
                    <a:pt x="88" y="31"/>
                  </a:lnTo>
                  <a:lnTo>
                    <a:pt x="94" y="38"/>
                  </a:lnTo>
                  <a:lnTo>
                    <a:pt x="106" y="50"/>
                  </a:lnTo>
                  <a:lnTo>
                    <a:pt x="106" y="63"/>
                  </a:lnTo>
                  <a:lnTo>
                    <a:pt x="113" y="69"/>
                  </a:lnTo>
                  <a:lnTo>
                    <a:pt x="113" y="75"/>
                  </a:lnTo>
                  <a:lnTo>
                    <a:pt x="125" y="88"/>
                  </a:lnTo>
                  <a:lnTo>
                    <a:pt x="125" y="94"/>
                  </a:lnTo>
                  <a:lnTo>
                    <a:pt x="131" y="94"/>
                  </a:lnTo>
                  <a:lnTo>
                    <a:pt x="138" y="88"/>
                  </a:lnTo>
                  <a:lnTo>
                    <a:pt x="144" y="82"/>
                  </a:lnTo>
                  <a:lnTo>
                    <a:pt x="157" y="69"/>
                  </a:lnTo>
                  <a:lnTo>
                    <a:pt x="157" y="56"/>
                  </a:lnTo>
                  <a:lnTo>
                    <a:pt x="163" y="50"/>
                  </a:lnTo>
                  <a:lnTo>
                    <a:pt x="163" y="44"/>
                  </a:lnTo>
                  <a:lnTo>
                    <a:pt x="175" y="31"/>
                  </a:lnTo>
                  <a:lnTo>
                    <a:pt x="175" y="25"/>
                  </a:lnTo>
                  <a:lnTo>
                    <a:pt x="182" y="19"/>
                  </a:lnTo>
                  <a:lnTo>
                    <a:pt x="188" y="25"/>
                  </a:lnTo>
                  <a:lnTo>
                    <a:pt x="194" y="31"/>
                  </a:lnTo>
                  <a:lnTo>
                    <a:pt x="207" y="44"/>
                  </a:lnTo>
                  <a:lnTo>
                    <a:pt x="207" y="56"/>
                  </a:lnTo>
                  <a:lnTo>
                    <a:pt x="219" y="69"/>
                  </a:lnTo>
                  <a:lnTo>
                    <a:pt x="219" y="75"/>
                  </a:lnTo>
                  <a:lnTo>
                    <a:pt x="226" y="82"/>
                  </a:lnTo>
                  <a:lnTo>
                    <a:pt x="232" y="82"/>
                  </a:lnTo>
                  <a:lnTo>
                    <a:pt x="238" y="75"/>
                  </a:lnTo>
                  <a:lnTo>
                    <a:pt x="244" y="63"/>
                  </a:lnTo>
                  <a:lnTo>
                    <a:pt x="257" y="50"/>
                  </a:lnTo>
                  <a:lnTo>
                    <a:pt x="257" y="38"/>
                  </a:lnTo>
                  <a:lnTo>
                    <a:pt x="263" y="31"/>
                  </a:lnTo>
                  <a:lnTo>
                    <a:pt x="276" y="19"/>
                  </a:lnTo>
                  <a:lnTo>
                    <a:pt x="270" y="19"/>
                  </a:lnTo>
                  <a:lnTo>
                    <a:pt x="276" y="19"/>
                  </a:lnTo>
                  <a:lnTo>
                    <a:pt x="282" y="13"/>
                  </a:lnTo>
                  <a:lnTo>
                    <a:pt x="288" y="19"/>
                  </a:lnTo>
                  <a:lnTo>
                    <a:pt x="295" y="19"/>
                  </a:lnTo>
                  <a:lnTo>
                    <a:pt x="301" y="25"/>
                  </a:lnTo>
                  <a:lnTo>
                    <a:pt x="307" y="25"/>
                  </a:lnTo>
                  <a:lnTo>
                    <a:pt x="313" y="31"/>
                  </a:lnTo>
                  <a:lnTo>
                    <a:pt x="320" y="31"/>
                  </a:lnTo>
                  <a:lnTo>
                    <a:pt x="326" y="31"/>
                  </a:lnTo>
                  <a:lnTo>
                    <a:pt x="332" y="31"/>
                  </a:lnTo>
                  <a:lnTo>
                    <a:pt x="339" y="25"/>
                  </a:lnTo>
                  <a:lnTo>
                    <a:pt x="345" y="25"/>
                  </a:lnTo>
                  <a:lnTo>
                    <a:pt x="351" y="25"/>
                  </a:lnTo>
                  <a:lnTo>
                    <a:pt x="357" y="25"/>
                  </a:lnTo>
                  <a:lnTo>
                    <a:pt x="364" y="31"/>
                  </a:lnTo>
                  <a:lnTo>
                    <a:pt x="370" y="38"/>
                  </a:lnTo>
                  <a:lnTo>
                    <a:pt x="376" y="44"/>
                  </a:lnTo>
                  <a:lnTo>
                    <a:pt x="383" y="50"/>
                  </a:lnTo>
                  <a:lnTo>
                    <a:pt x="395" y="63"/>
                  </a:lnTo>
                  <a:lnTo>
                    <a:pt x="395" y="69"/>
                  </a:lnTo>
                  <a:lnTo>
                    <a:pt x="401" y="69"/>
                  </a:lnTo>
                  <a:lnTo>
                    <a:pt x="408" y="63"/>
                  </a:lnTo>
                  <a:lnTo>
                    <a:pt x="414" y="56"/>
                  </a:lnTo>
                  <a:lnTo>
                    <a:pt x="426" y="44"/>
                  </a:lnTo>
                  <a:lnTo>
                    <a:pt x="426" y="31"/>
                  </a:lnTo>
                  <a:lnTo>
                    <a:pt x="439" y="19"/>
                  </a:lnTo>
                  <a:lnTo>
                    <a:pt x="439" y="13"/>
                  </a:lnTo>
                  <a:lnTo>
                    <a:pt x="445" y="6"/>
                  </a:lnTo>
                  <a:lnTo>
                    <a:pt x="452" y="0"/>
                  </a:lnTo>
                  <a:lnTo>
                    <a:pt x="458" y="0"/>
                  </a:lnTo>
                  <a:lnTo>
                    <a:pt x="464" y="6"/>
                  </a:lnTo>
                  <a:lnTo>
                    <a:pt x="470" y="13"/>
                  </a:lnTo>
                  <a:lnTo>
                    <a:pt x="477" y="19"/>
                  </a:lnTo>
                  <a:lnTo>
                    <a:pt x="477" y="25"/>
                  </a:lnTo>
                  <a:lnTo>
                    <a:pt x="483" y="31"/>
                  </a:lnTo>
                  <a:lnTo>
                    <a:pt x="483" y="38"/>
                  </a:lnTo>
                  <a:lnTo>
                    <a:pt x="489" y="44"/>
                  </a:lnTo>
                  <a:lnTo>
                    <a:pt x="489" y="50"/>
                  </a:lnTo>
                  <a:lnTo>
                    <a:pt x="495" y="56"/>
                  </a:lnTo>
                  <a:lnTo>
                    <a:pt x="508" y="63"/>
                  </a:lnTo>
                  <a:lnTo>
                    <a:pt x="514" y="63"/>
                  </a:lnTo>
                  <a:lnTo>
                    <a:pt x="521" y="63"/>
                  </a:lnTo>
                  <a:lnTo>
                    <a:pt x="527" y="56"/>
                  </a:lnTo>
                  <a:lnTo>
                    <a:pt x="533" y="50"/>
                  </a:lnTo>
                  <a:lnTo>
                    <a:pt x="539" y="50"/>
                  </a:lnTo>
                  <a:lnTo>
                    <a:pt x="546" y="44"/>
                  </a:lnTo>
                  <a:lnTo>
                    <a:pt x="552" y="44"/>
                  </a:lnTo>
                  <a:lnTo>
                    <a:pt x="558" y="44"/>
                  </a:lnTo>
                  <a:lnTo>
                    <a:pt x="565" y="44"/>
                  </a:lnTo>
                  <a:lnTo>
                    <a:pt x="571" y="44"/>
                  </a:lnTo>
                  <a:lnTo>
                    <a:pt x="577" y="44"/>
                  </a:lnTo>
                  <a:lnTo>
                    <a:pt x="583" y="44"/>
                  </a:lnTo>
                  <a:lnTo>
                    <a:pt x="590" y="44"/>
                  </a:lnTo>
                  <a:lnTo>
                    <a:pt x="596" y="38"/>
                  </a:lnTo>
                  <a:lnTo>
                    <a:pt x="602" y="31"/>
                  </a:lnTo>
                  <a:lnTo>
                    <a:pt x="608" y="31"/>
                  </a:lnTo>
                  <a:lnTo>
                    <a:pt x="615" y="25"/>
                  </a:lnTo>
                  <a:lnTo>
                    <a:pt x="621" y="19"/>
                  </a:lnTo>
                  <a:lnTo>
                    <a:pt x="627" y="19"/>
                  </a:lnTo>
                  <a:lnTo>
                    <a:pt x="634" y="19"/>
                  </a:lnTo>
                  <a:lnTo>
                    <a:pt x="640" y="25"/>
                  </a:lnTo>
                  <a:lnTo>
                    <a:pt x="646" y="31"/>
                  </a:lnTo>
                  <a:lnTo>
                    <a:pt x="652" y="38"/>
                  </a:lnTo>
                  <a:lnTo>
                    <a:pt x="665" y="50"/>
                  </a:lnTo>
                  <a:lnTo>
                    <a:pt x="665" y="56"/>
                  </a:lnTo>
                  <a:lnTo>
                    <a:pt x="671" y="56"/>
                  </a:lnTo>
                  <a:lnTo>
                    <a:pt x="678" y="56"/>
                  </a:lnTo>
                  <a:lnTo>
                    <a:pt x="684" y="56"/>
                  </a:lnTo>
                  <a:lnTo>
                    <a:pt x="690" y="50"/>
                  </a:lnTo>
                  <a:lnTo>
                    <a:pt x="696" y="38"/>
                  </a:lnTo>
                  <a:lnTo>
                    <a:pt x="703" y="31"/>
                  </a:lnTo>
                  <a:lnTo>
                    <a:pt x="715" y="19"/>
                  </a:lnTo>
                  <a:lnTo>
                    <a:pt x="715" y="13"/>
                  </a:lnTo>
                  <a:lnTo>
                    <a:pt x="721" y="13"/>
                  </a:lnTo>
                  <a:lnTo>
                    <a:pt x="728" y="13"/>
                  </a:lnTo>
                  <a:lnTo>
                    <a:pt x="734" y="13"/>
                  </a:lnTo>
                  <a:lnTo>
                    <a:pt x="740" y="19"/>
                  </a:lnTo>
                  <a:lnTo>
                    <a:pt x="747" y="25"/>
                  </a:lnTo>
                  <a:lnTo>
                    <a:pt x="753" y="31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0" name="Freeform 72"/>
            <p:cNvSpPr>
              <a:spLocks/>
            </p:cNvSpPr>
            <p:nvPr/>
          </p:nvSpPr>
          <p:spPr bwMode="auto">
            <a:xfrm>
              <a:off x="2680" y="3315"/>
              <a:ext cx="791" cy="44"/>
            </a:xfrm>
            <a:custGeom>
              <a:avLst/>
              <a:gdLst>
                <a:gd name="T0" fmla="*/ 12 w 791"/>
                <a:gd name="T1" fmla="*/ 25 h 44"/>
                <a:gd name="T2" fmla="*/ 31 w 791"/>
                <a:gd name="T3" fmla="*/ 31 h 44"/>
                <a:gd name="T4" fmla="*/ 50 w 791"/>
                <a:gd name="T5" fmla="*/ 19 h 44"/>
                <a:gd name="T6" fmla="*/ 69 w 791"/>
                <a:gd name="T7" fmla="*/ 19 h 44"/>
                <a:gd name="T8" fmla="*/ 88 w 791"/>
                <a:gd name="T9" fmla="*/ 19 h 44"/>
                <a:gd name="T10" fmla="*/ 107 w 791"/>
                <a:gd name="T11" fmla="*/ 19 h 44"/>
                <a:gd name="T12" fmla="*/ 125 w 791"/>
                <a:gd name="T13" fmla="*/ 6 h 44"/>
                <a:gd name="T14" fmla="*/ 144 w 791"/>
                <a:gd name="T15" fmla="*/ 6 h 44"/>
                <a:gd name="T16" fmla="*/ 163 w 791"/>
                <a:gd name="T17" fmla="*/ 12 h 44"/>
                <a:gd name="T18" fmla="*/ 182 w 791"/>
                <a:gd name="T19" fmla="*/ 37 h 44"/>
                <a:gd name="T20" fmla="*/ 201 w 791"/>
                <a:gd name="T21" fmla="*/ 37 h 44"/>
                <a:gd name="T22" fmla="*/ 219 w 791"/>
                <a:gd name="T23" fmla="*/ 25 h 44"/>
                <a:gd name="T24" fmla="*/ 232 w 791"/>
                <a:gd name="T25" fmla="*/ 6 h 44"/>
                <a:gd name="T26" fmla="*/ 251 w 791"/>
                <a:gd name="T27" fmla="*/ 0 h 44"/>
                <a:gd name="T28" fmla="*/ 270 w 791"/>
                <a:gd name="T29" fmla="*/ 6 h 44"/>
                <a:gd name="T30" fmla="*/ 289 w 791"/>
                <a:gd name="T31" fmla="*/ 19 h 44"/>
                <a:gd name="T32" fmla="*/ 307 w 791"/>
                <a:gd name="T33" fmla="*/ 19 h 44"/>
                <a:gd name="T34" fmla="*/ 326 w 791"/>
                <a:gd name="T35" fmla="*/ 19 h 44"/>
                <a:gd name="T36" fmla="*/ 345 w 791"/>
                <a:gd name="T37" fmla="*/ 19 h 44"/>
                <a:gd name="T38" fmla="*/ 364 w 791"/>
                <a:gd name="T39" fmla="*/ 25 h 44"/>
                <a:gd name="T40" fmla="*/ 383 w 791"/>
                <a:gd name="T41" fmla="*/ 19 h 44"/>
                <a:gd name="T42" fmla="*/ 401 w 791"/>
                <a:gd name="T43" fmla="*/ 6 h 44"/>
                <a:gd name="T44" fmla="*/ 420 w 791"/>
                <a:gd name="T45" fmla="*/ 0 h 44"/>
                <a:gd name="T46" fmla="*/ 439 w 791"/>
                <a:gd name="T47" fmla="*/ 12 h 44"/>
                <a:gd name="T48" fmla="*/ 458 w 791"/>
                <a:gd name="T49" fmla="*/ 31 h 44"/>
                <a:gd name="T50" fmla="*/ 477 w 791"/>
                <a:gd name="T51" fmla="*/ 31 h 44"/>
                <a:gd name="T52" fmla="*/ 496 w 791"/>
                <a:gd name="T53" fmla="*/ 19 h 44"/>
                <a:gd name="T54" fmla="*/ 514 w 791"/>
                <a:gd name="T55" fmla="*/ 12 h 44"/>
                <a:gd name="T56" fmla="*/ 533 w 791"/>
                <a:gd name="T57" fmla="*/ 12 h 44"/>
                <a:gd name="T58" fmla="*/ 552 w 791"/>
                <a:gd name="T59" fmla="*/ 19 h 44"/>
                <a:gd name="T60" fmla="*/ 571 w 791"/>
                <a:gd name="T61" fmla="*/ 19 h 44"/>
                <a:gd name="T62" fmla="*/ 590 w 791"/>
                <a:gd name="T63" fmla="*/ 19 h 44"/>
                <a:gd name="T64" fmla="*/ 609 w 791"/>
                <a:gd name="T65" fmla="*/ 19 h 44"/>
                <a:gd name="T66" fmla="*/ 627 w 791"/>
                <a:gd name="T67" fmla="*/ 25 h 44"/>
                <a:gd name="T68" fmla="*/ 646 w 791"/>
                <a:gd name="T69" fmla="*/ 25 h 44"/>
                <a:gd name="T70" fmla="*/ 665 w 791"/>
                <a:gd name="T71" fmla="*/ 12 h 44"/>
                <a:gd name="T72" fmla="*/ 684 w 791"/>
                <a:gd name="T73" fmla="*/ 6 h 44"/>
                <a:gd name="T74" fmla="*/ 703 w 791"/>
                <a:gd name="T75" fmla="*/ 6 h 44"/>
                <a:gd name="T76" fmla="*/ 722 w 791"/>
                <a:gd name="T77" fmla="*/ 19 h 44"/>
                <a:gd name="T78" fmla="*/ 740 w 791"/>
                <a:gd name="T79" fmla="*/ 25 h 44"/>
                <a:gd name="T80" fmla="*/ 759 w 791"/>
                <a:gd name="T81" fmla="*/ 25 h 44"/>
                <a:gd name="T82" fmla="*/ 778 w 791"/>
                <a:gd name="T83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91" h="44">
                  <a:moveTo>
                    <a:pt x="0" y="12"/>
                  </a:moveTo>
                  <a:lnTo>
                    <a:pt x="6" y="19"/>
                  </a:lnTo>
                  <a:lnTo>
                    <a:pt x="12" y="25"/>
                  </a:lnTo>
                  <a:lnTo>
                    <a:pt x="19" y="25"/>
                  </a:lnTo>
                  <a:lnTo>
                    <a:pt x="25" y="31"/>
                  </a:lnTo>
                  <a:lnTo>
                    <a:pt x="31" y="31"/>
                  </a:lnTo>
                  <a:lnTo>
                    <a:pt x="37" y="25"/>
                  </a:lnTo>
                  <a:lnTo>
                    <a:pt x="44" y="25"/>
                  </a:lnTo>
                  <a:lnTo>
                    <a:pt x="50" y="19"/>
                  </a:lnTo>
                  <a:lnTo>
                    <a:pt x="56" y="19"/>
                  </a:lnTo>
                  <a:lnTo>
                    <a:pt x="63" y="19"/>
                  </a:lnTo>
                  <a:lnTo>
                    <a:pt x="69" y="19"/>
                  </a:lnTo>
                  <a:lnTo>
                    <a:pt x="75" y="19"/>
                  </a:lnTo>
                  <a:lnTo>
                    <a:pt x="81" y="19"/>
                  </a:lnTo>
                  <a:lnTo>
                    <a:pt x="88" y="19"/>
                  </a:lnTo>
                  <a:lnTo>
                    <a:pt x="94" y="19"/>
                  </a:lnTo>
                  <a:lnTo>
                    <a:pt x="100" y="19"/>
                  </a:lnTo>
                  <a:lnTo>
                    <a:pt x="107" y="19"/>
                  </a:lnTo>
                  <a:lnTo>
                    <a:pt x="113" y="19"/>
                  </a:lnTo>
                  <a:lnTo>
                    <a:pt x="119" y="12"/>
                  </a:lnTo>
                  <a:lnTo>
                    <a:pt x="125" y="6"/>
                  </a:lnTo>
                  <a:lnTo>
                    <a:pt x="132" y="6"/>
                  </a:lnTo>
                  <a:lnTo>
                    <a:pt x="138" y="6"/>
                  </a:lnTo>
                  <a:lnTo>
                    <a:pt x="144" y="6"/>
                  </a:lnTo>
                  <a:lnTo>
                    <a:pt x="150" y="6"/>
                  </a:lnTo>
                  <a:lnTo>
                    <a:pt x="157" y="12"/>
                  </a:lnTo>
                  <a:lnTo>
                    <a:pt x="163" y="12"/>
                  </a:lnTo>
                  <a:lnTo>
                    <a:pt x="169" y="25"/>
                  </a:lnTo>
                  <a:lnTo>
                    <a:pt x="176" y="31"/>
                  </a:lnTo>
                  <a:lnTo>
                    <a:pt x="182" y="37"/>
                  </a:lnTo>
                  <a:lnTo>
                    <a:pt x="188" y="37"/>
                  </a:lnTo>
                  <a:lnTo>
                    <a:pt x="194" y="44"/>
                  </a:lnTo>
                  <a:lnTo>
                    <a:pt x="201" y="37"/>
                  </a:lnTo>
                  <a:lnTo>
                    <a:pt x="207" y="37"/>
                  </a:lnTo>
                  <a:lnTo>
                    <a:pt x="213" y="31"/>
                  </a:lnTo>
                  <a:lnTo>
                    <a:pt x="219" y="25"/>
                  </a:lnTo>
                  <a:lnTo>
                    <a:pt x="226" y="19"/>
                  </a:lnTo>
                  <a:lnTo>
                    <a:pt x="238" y="6"/>
                  </a:lnTo>
                  <a:lnTo>
                    <a:pt x="232" y="6"/>
                  </a:lnTo>
                  <a:lnTo>
                    <a:pt x="238" y="6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7" y="0"/>
                  </a:lnTo>
                  <a:lnTo>
                    <a:pt x="263" y="6"/>
                  </a:lnTo>
                  <a:lnTo>
                    <a:pt x="270" y="6"/>
                  </a:lnTo>
                  <a:lnTo>
                    <a:pt x="276" y="12"/>
                  </a:lnTo>
                  <a:lnTo>
                    <a:pt x="282" y="19"/>
                  </a:lnTo>
                  <a:lnTo>
                    <a:pt x="289" y="19"/>
                  </a:lnTo>
                  <a:lnTo>
                    <a:pt x="295" y="19"/>
                  </a:lnTo>
                  <a:lnTo>
                    <a:pt x="301" y="19"/>
                  </a:lnTo>
                  <a:lnTo>
                    <a:pt x="307" y="19"/>
                  </a:lnTo>
                  <a:lnTo>
                    <a:pt x="314" y="19"/>
                  </a:lnTo>
                  <a:lnTo>
                    <a:pt x="320" y="19"/>
                  </a:lnTo>
                  <a:lnTo>
                    <a:pt x="326" y="19"/>
                  </a:lnTo>
                  <a:lnTo>
                    <a:pt x="332" y="19"/>
                  </a:lnTo>
                  <a:lnTo>
                    <a:pt x="339" y="19"/>
                  </a:lnTo>
                  <a:lnTo>
                    <a:pt x="345" y="19"/>
                  </a:lnTo>
                  <a:lnTo>
                    <a:pt x="351" y="19"/>
                  </a:lnTo>
                  <a:lnTo>
                    <a:pt x="358" y="25"/>
                  </a:lnTo>
                  <a:lnTo>
                    <a:pt x="364" y="25"/>
                  </a:lnTo>
                  <a:lnTo>
                    <a:pt x="370" y="25"/>
                  </a:lnTo>
                  <a:lnTo>
                    <a:pt x="376" y="19"/>
                  </a:lnTo>
                  <a:lnTo>
                    <a:pt x="383" y="19"/>
                  </a:lnTo>
                  <a:lnTo>
                    <a:pt x="389" y="12"/>
                  </a:lnTo>
                  <a:lnTo>
                    <a:pt x="395" y="12"/>
                  </a:lnTo>
                  <a:lnTo>
                    <a:pt x="401" y="6"/>
                  </a:lnTo>
                  <a:lnTo>
                    <a:pt x="408" y="6"/>
                  </a:lnTo>
                  <a:lnTo>
                    <a:pt x="414" y="0"/>
                  </a:lnTo>
                  <a:lnTo>
                    <a:pt x="420" y="0"/>
                  </a:lnTo>
                  <a:lnTo>
                    <a:pt x="427" y="6"/>
                  </a:lnTo>
                  <a:lnTo>
                    <a:pt x="433" y="6"/>
                  </a:lnTo>
                  <a:lnTo>
                    <a:pt x="439" y="12"/>
                  </a:lnTo>
                  <a:lnTo>
                    <a:pt x="445" y="19"/>
                  </a:lnTo>
                  <a:lnTo>
                    <a:pt x="452" y="25"/>
                  </a:lnTo>
                  <a:lnTo>
                    <a:pt x="458" y="31"/>
                  </a:lnTo>
                  <a:lnTo>
                    <a:pt x="464" y="31"/>
                  </a:lnTo>
                  <a:lnTo>
                    <a:pt x="471" y="31"/>
                  </a:lnTo>
                  <a:lnTo>
                    <a:pt x="477" y="31"/>
                  </a:lnTo>
                  <a:lnTo>
                    <a:pt x="483" y="31"/>
                  </a:lnTo>
                  <a:lnTo>
                    <a:pt x="489" y="25"/>
                  </a:lnTo>
                  <a:lnTo>
                    <a:pt x="496" y="19"/>
                  </a:lnTo>
                  <a:lnTo>
                    <a:pt x="502" y="12"/>
                  </a:lnTo>
                  <a:lnTo>
                    <a:pt x="508" y="12"/>
                  </a:lnTo>
                  <a:lnTo>
                    <a:pt x="514" y="12"/>
                  </a:lnTo>
                  <a:lnTo>
                    <a:pt x="521" y="6"/>
                  </a:lnTo>
                  <a:lnTo>
                    <a:pt x="527" y="6"/>
                  </a:lnTo>
                  <a:lnTo>
                    <a:pt x="533" y="12"/>
                  </a:lnTo>
                  <a:lnTo>
                    <a:pt x="540" y="12"/>
                  </a:lnTo>
                  <a:lnTo>
                    <a:pt x="546" y="12"/>
                  </a:lnTo>
                  <a:lnTo>
                    <a:pt x="552" y="19"/>
                  </a:lnTo>
                  <a:lnTo>
                    <a:pt x="558" y="19"/>
                  </a:lnTo>
                  <a:lnTo>
                    <a:pt x="565" y="19"/>
                  </a:lnTo>
                  <a:lnTo>
                    <a:pt x="571" y="19"/>
                  </a:lnTo>
                  <a:lnTo>
                    <a:pt x="577" y="19"/>
                  </a:lnTo>
                  <a:lnTo>
                    <a:pt x="583" y="19"/>
                  </a:lnTo>
                  <a:lnTo>
                    <a:pt x="590" y="19"/>
                  </a:lnTo>
                  <a:lnTo>
                    <a:pt x="596" y="19"/>
                  </a:lnTo>
                  <a:lnTo>
                    <a:pt x="602" y="19"/>
                  </a:lnTo>
                  <a:lnTo>
                    <a:pt x="609" y="19"/>
                  </a:lnTo>
                  <a:lnTo>
                    <a:pt x="615" y="19"/>
                  </a:lnTo>
                  <a:lnTo>
                    <a:pt x="621" y="25"/>
                  </a:lnTo>
                  <a:lnTo>
                    <a:pt x="627" y="25"/>
                  </a:lnTo>
                  <a:lnTo>
                    <a:pt x="634" y="25"/>
                  </a:lnTo>
                  <a:lnTo>
                    <a:pt x="640" y="25"/>
                  </a:lnTo>
                  <a:lnTo>
                    <a:pt x="646" y="25"/>
                  </a:lnTo>
                  <a:lnTo>
                    <a:pt x="653" y="19"/>
                  </a:lnTo>
                  <a:lnTo>
                    <a:pt x="659" y="19"/>
                  </a:lnTo>
                  <a:lnTo>
                    <a:pt x="665" y="12"/>
                  </a:lnTo>
                  <a:lnTo>
                    <a:pt x="671" y="6"/>
                  </a:lnTo>
                  <a:lnTo>
                    <a:pt x="678" y="6"/>
                  </a:lnTo>
                  <a:lnTo>
                    <a:pt x="684" y="6"/>
                  </a:lnTo>
                  <a:lnTo>
                    <a:pt x="690" y="6"/>
                  </a:lnTo>
                  <a:lnTo>
                    <a:pt x="696" y="6"/>
                  </a:lnTo>
                  <a:lnTo>
                    <a:pt x="703" y="6"/>
                  </a:lnTo>
                  <a:lnTo>
                    <a:pt x="709" y="12"/>
                  </a:lnTo>
                  <a:lnTo>
                    <a:pt x="715" y="12"/>
                  </a:lnTo>
                  <a:lnTo>
                    <a:pt x="722" y="19"/>
                  </a:lnTo>
                  <a:lnTo>
                    <a:pt x="728" y="25"/>
                  </a:lnTo>
                  <a:lnTo>
                    <a:pt x="734" y="25"/>
                  </a:lnTo>
                  <a:lnTo>
                    <a:pt x="740" y="25"/>
                  </a:lnTo>
                  <a:lnTo>
                    <a:pt x="747" y="25"/>
                  </a:lnTo>
                  <a:lnTo>
                    <a:pt x="753" y="25"/>
                  </a:lnTo>
                  <a:lnTo>
                    <a:pt x="759" y="25"/>
                  </a:lnTo>
                  <a:lnTo>
                    <a:pt x="765" y="19"/>
                  </a:lnTo>
                  <a:lnTo>
                    <a:pt x="772" y="19"/>
                  </a:lnTo>
                  <a:lnTo>
                    <a:pt x="778" y="19"/>
                  </a:lnTo>
                  <a:lnTo>
                    <a:pt x="784" y="12"/>
                  </a:lnTo>
                  <a:lnTo>
                    <a:pt x="791" y="1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1" name="Freeform 73"/>
            <p:cNvSpPr>
              <a:spLocks/>
            </p:cNvSpPr>
            <p:nvPr/>
          </p:nvSpPr>
          <p:spPr bwMode="auto">
            <a:xfrm>
              <a:off x="3471" y="3321"/>
              <a:ext cx="295" cy="19"/>
            </a:xfrm>
            <a:custGeom>
              <a:avLst/>
              <a:gdLst>
                <a:gd name="T0" fmla="*/ 0 w 295"/>
                <a:gd name="T1" fmla="*/ 6 h 19"/>
                <a:gd name="T2" fmla="*/ 6 w 295"/>
                <a:gd name="T3" fmla="*/ 6 h 19"/>
                <a:gd name="T4" fmla="*/ 12 w 295"/>
                <a:gd name="T5" fmla="*/ 6 h 19"/>
                <a:gd name="T6" fmla="*/ 18 w 295"/>
                <a:gd name="T7" fmla="*/ 6 h 19"/>
                <a:gd name="T8" fmla="*/ 25 w 295"/>
                <a:gd name="T9" fmla="*/ 6 h 19"/>
                <a:gd name="T10" fmla="*/ 31 w 295"/>
                <a:gd name="T11" fmla="*/ 6 h 19"/>
                <a:gd name="T12" fmla="*/ 37 w 295"/>
                <a:gd name="T13" fmla="*/ 6 h 19"/>
                <a:gd name="T14" fmla="*/ 44 w 295"/>
                <a:gd name="T15" fmla="*/ 13 h 19"/>
                <a:gd name="T16" fmla="*/ 50 w 295"/>
                <a:gd name="T17" fmla="*/ 6 h 19"/>
                <a:gd name="T18" fmla="*/ 56 w 295"/>
                <a:gd name="T19" fmla="*/ 6 h 19"/>
                <a:gd name="T20" fmla="*/ 62 w 295"/>
                <a:gd name="T21" fmla="*/ 6 h 19"/>
                <a:gd name="T22" fmla="*/ 69 w 295"/>
                <a:gd name="T23" fmla="*/ 6 h 19"/>
                <a:gd name="T24" fmla="*/ 75 w 295"/>
                <a:gd name="T25" fmla="*/ 6 h 19"/>
                <a:gd name="T26" fmla="*/ 81 w 295"/>
                <a:gd name="T27" fmla="*/ 13 h 19"/>
                <a:gd name="T28" fmla="*/ 87 w 295"/>
                <a:gd name="T29" fmla="*/ 13 h 19"/>
                <a:gd name="T30" fmla="*/ 94 w 295"/>
                <a:gd name="T31" fmla="*/ 13 h 19"/>
                <a:gd name="T32" fmla="*/ 100 w 295"/>
                <a:gd name="T33" fmla="*/ 13 h 19"/>
                <a:gd name="T34" fmla="*/ 106 w 295"/>
                <a:gd name="T35" fmla="*/ 19 h 19"/>
                <a:gd name="T36" fmla="*/ 113 w 295"/>
                <a:gd name="T37" fmla="*/ 19 h 19"/>
                <a:gd name="T38" fmla="*/ 119 w 295"/>
                <a:gd name="T39" fmla="*/ 19 h 19"/>
                <a:gd name="T40" fmla="*/ 125 w 295"/>
                <a:gd name="T41" fmla="*/ 19 h 19"/>
                <a:gd name="T42" fmla="*/ 131 w 295"/>
                <a:gd name="T43" fmla="*/ 19 h 19"/>
                <a:gd name="T44" fmla="*/ 138 w 295"/>
                <a:gd name="T45" fmla="*/ 13 h 19"/>
                <a:gd name="T46" fmla="*/ 144 w 295"/>
                <a:gd name="T47" fmla="*/ 13 h 19"/>
                <a:gd name="T48" fmla="*/ 150 w 295"/>
                <a:gd name="T49" fmla="*/ 6 h 19"/>
                <a:gd name="T50" fmla="*/ 156 w 295"/>
                <a:gd name="T51" fmla="*/ 6 h 19"/>
                <a:gd name="T52" fmla="*/ 163 w 295"/>
                <a:gd name="T53" fmla="*/ 6 h 19"/>
                <a:gd name="T54" fmla="*/ 169 w 295"/>
                <a:gd name="T55" fmla="*/ 0 h 19"/>
                <a:gd name="T56" fmla="*/ 175 w 295"/>
                <a:gd name="T57" fmla="*/ 0 h 19"/>
                <a:gd name="T58" fmla="*/ 182 w 295"/>
                <a:gd name="T59" fmla="*/ 6 h 19"/>
                <a:gd name="T60" fmla="*/ 188 w 295"/>
                <a:gd name="T61" fmla="*/ 6 h 19"/>
                <a:gd name="T62" fmla="*/ 194 w 295"/>
                <a:gd name="T63" fmla="*/ 6 h 19"/>
                <a:gd name="T64" fmla="*/ 200 w 295"/>
                <a:gd name="T65" fmla="*/ 13 h 19"/>
                <a:gd name="T66" fmla="*/ 207 w 295"/>
                <a:gd name="T67" fmla="*/ 13 h 19"/>
                <a:gd name="T68" fmla="*/ 213 w 295"/>
                <a:gd name="T69" fmla="*/ 13 h 19"/>
                <a:gd name="T70" fmla="*/ 219 w 295"/>
                <a:gd name="T71" fmla="*/ 19 h 19"/>
                <a:gd name="T72" fmla="*/ 226 w 295"/>
                <a:gd name="T73" fmla="*/ 19 h 19"/>
                <a:gd name="T74" fmla="*/ 232 w 295"/>
                <a:gd name="T75" fmla="*/ 19 h 19"/>
                <a:gd name="T76" fmla="*/ 238 w 295"/>
                <a:gd name="T77" fmla="*/ 19 h 19"/>
                <a:gd name="T78" fmla="*/ 244 w 295"/>
                <a:gd name="T79" fmla="*/ 13 h 19"/>
                <a:gd name="T80" fmla="*/ 251 w 295"/>
                <a:gd name="T81" fmla="*/ 13 h 19"/>
                <a:gd name="T82" fmla="*/ 257 w 295"/>
                <a:gd name="T83" fmla="*/ 13 h 19"/>
                <a:gd name="T84" fmla="*/ 263 w 295"/>
                <a:gd name="T85" fmla="*/ 13 h 19"/>
                <a:gd name="T86" fmla="*/ 269 w 295"/>
                <a:gd name="T87" fmla="*/ 6 h 19"/>
                <a:gd name="T88" fmla="*/ 276 w 295"/>
                <a:gd name="T89" fmla="*/ 6 h 19"/>
                <a:gd name="T90" fmla="*/ 282 w 295"/>
                <a:gd name="T91" fmla="*/ 6 h 19"/>
                <a:gd name="T92" fmla="*/ 288 w 295"/>
                <a:gd name="T93" fmla="*/ 6 h 19"/>
                <a:gd name="T94" fmla="*/ 295 w 295"/>
                <a:gd name="T95" fmla="*/ 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95" h="19">
                  <a:moveTo>
                    <a:pt x="0" y="6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25" y="6"/>
                  </a:lnTo>
                  <a:lnTo>
                    <a:pt x="31" y="6"/>
                  </a:lnTo>
                  <a:lnTo>
                    <a:pt x="37" y="6"/>
                  </a:lnTo>
                  <a:lnTo>
                    <a:pt x="44" y="13"/>
                  </a:lnTo>
                  <a:lnTo>
                    <a:pt x="50" y="6"/>
                  </a:lnTo>
                  <a:lnTo>
                    <a:pt x="56" y="6"/>
                  </a:lnTo>
                  <a:lnTo>
                    <a:pt x="62" y="6"/>
                  </a:lnTo>
                  <a:lnTo>
                    <a:pt x="69" y="6"/>
                  </a:lnTo>
                  <a:lnTo>
                    <a:pt x="75" y="6"/>
                  </a:lnTo>
                  <a:lnTo>
                    <a:pt x="81" y="13"/>
                  </a:lnTo>
                  <a:lnTo>
                    <a:pt x="87" y="13"/>
                  </a:lnTo>
                  <a:lnTo>
                    <a:pt x="94" y="13"/>
                  </a:lnTo>
                  <a:lnTo>
                    <a:pt x="100" y="13"/>
                  </a:lnTo>
                  <a:lnTo>
                    <a:pt x="106" y="19"/>
                  </a:lnTo>
                  <a:lnTo>
                    <a:pt x="113" y="19"/>
                  </a:lnTo>
                  <a:lnTo>
                    <a:pt x="119" y="19"/>
                  </a:lnTo>
                  <a:lnTo>
                    <a:pt x="125" y="19"/>
                  </a:lnTo>
                  <a:lnTo>
                    <a:pt x="131" y="19"/>
                  </a:lnTo>
                  <a:lnTo>
                    <a:pt x="138" y="13"/>
                  </a:lnTo>
                  <a:lnTo>
                    <a:pt x="144" y="13"/>
                  </a:lnTo>
                  <a:lnTo>
                    <a:pt x="150" y="6"/>
                  </a:lnTo>
                  <a:lnTo>
                    <a:pt x="156" y="6"/>
                  </a:lnTo>
                  <a:lnTo>
                    <a:pt x="163" y="6"/>
                  </a:lnTo>
                  <a:lnTo>
                    <a:pt x="169" y="0"/>
                  </a:lnTo>
                  <a:lnTo>
                    <a:pt x="175" y="0"/>
                  </a:lnTo>
                  <a:lnTo>
                    <a:pt x="182" y="6"/>
                  </a:lnTo>
                  <a:lnTo>
                    <a:pt x="188" y="6"/>
                  </a:lnTo>
                  <a:lnTo>
                    <a:pt x="194" y="6"/>
                  </a:lnTo>
                  <a:lnTo>
                    <a:pt x="200" y="13"/>
                  </a:lnTo>
                  <a:lnTo>
                    <a:pt x="207" y="13"/>
                  </a:lnTo>
                  <a:lnTo>
                    <a:pt x="213" y="13"/>
                  </a:lnTo>
                  <a:lnTo>
                    <a:pt x="219" y="19"/>
                  </a:lnTo>
                  <a:lnTo>
                    <a:pt x="226" y="19"/>
                  </a:lnTo>
                  <a:lnTo>
                    <a:pt x="232" y="19"/>
                  </a:lnTo>
                  <a:lnTo>
                    <a:pt x="238" y="19"/>
                  </a:lnTo>
                  <a:lnTo>
                    <a:pt x="244" y="13"/>
                  </a:lnTo>
                  <a:lnTo>
                    <a:pt x="251" y="13"/>
                  </a:lnTo>
                  <a:lnTo>
                    <a:pt x="257" y="13"/>
                  </a:lnTo>
                  <a:lnTo>
                    <a:pt x="263" y="13"/>
                  </a:lnTo>
                  <a:lnTo>
                    <a:pt x="269" y="6"/>
                  </a:lnTo>
                  <a:lnTo>
                    <a:pt x="276" y="6"/>
                  </a:lnTo>
                  <a:lnTo>
                    <a:pt x="282" y="6"/>
                  </a:lnTo>
                  <a:lnTo>
                    <a:pt x="288" y="6"/>
                  </a:lnTo>
                  <a:lnTo>
                    <a:pt x="295" y="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ys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2" name="Rectangle 74"/>
            <p:cNvSpPr>
              <a:spLocks noChangeArrowheads="1"/>
            </p:cNvSpPr>
            <p:nvPr/>
          </p:nvSpPr>
          <p:spPr bwMode="auto">
            <a:xfrm>
              <a:off x="2969" y="2310"/>
              <a:ext cx="753" cy="4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3" name="Rectangle 75"/>
            <p:cNvSpPr>
              <a:spLocks noChangeArrowheads="1"/>
            </p:cNvSpPr>
            <p:nvPr/>
          </p:nvSpPr>
          <p:spPr bwMode="auto">
            <a:xfrm>
              <a:off x="2969" y="2310"/>
              <a:ext cx="753" cy="446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4" name="Line 76"/>
            <p:cNvSpPr>
              <a:spLocks noChangeShapeType="1"/>
            </p:cNvSpPr>
            <p:nvPr/>
          </p:nvSpPr>
          <p:spPr bwMode="auto">
            <a:xfrm>
              <a:off x="2969" y="2310"/>
              <a:ext cx="75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5" name="Line 77"/>
            <p:cNvSpPr>
              <a:spLocks noChangeShapeType="1"/>
            </p:cNvSpPr>
            <p:nvPr/>
          </p:nvSpPr>
          <p:spPr bwMode="auto">
            <a:xfrm>
              <a:off x="2969" y="2756"/>
              <a:ext cx="75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6" name="Line 78"/>
            <p:cNvSpPr>
              <a:spLocks noChangeShapeType="1"/>
            </p:cNvSpPr>
            <p:nvPr/>
          </p:nvSpPr>
          <p:spPr bwMode="auto">
            <a:xfrm flipV="1">
              <a:off x="3722" y="2310"/>
              <a:ext cx="1" cy="4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7" name="Line 79"/>
            <p:cNvSpPr>
              <a:spLocks noChangeShapeType="1"/>
            </p:cNvSpPr>
            <p:nvPr/>
          </p:nvSpPr>
          <p:spPr bwMode="auto">
            <a:xfrm flipV="1">
              <a:off x="2969" y="2310"/>
              <a:ext cx="1" cy="4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8" name="Line 80"/>
            <p:cNvSpPr>
              <a:spLocks noChangeShapeType="1"/>
            </p:cNvSpPr>
            <p:nvPr/>
          </p:nvSpPr>
          <p:spPr bwMode="auto">
            <a:xfrm>
              <a:off x="2969" y="2756"/>
              <a:ext cx="75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89" name="Line 81"/>
            <p:cNvSpPr>
              <a:spLocks noChangeShapeType="1"/>
            </p:cNvSpPr>
            <p:nvPr/>
          </p:nvSpPr>
          <p:spPr bwMode="auto">
            <a:xfrm flipV="1">
              <a:off x="2969" y="2310"/>
              <a:ext cx="1" cy="4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90" name="Line 82"/>
            <p:cNvSpPr>
              <a:spLocks noChangeShapeType="1"/>
            </p:cNvSpPr>
            <p:nvPr/>
          </p:nvSpPr>
          <p:spPr bwMode="auto">
            <a:xfrm>
              <a:off x="2969" y="2310"/>
              <a:ext cx="75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91" name="Line 83"/>
            <p:cNvSpPr>
              <a:spLocks noChangeShapeType="1"/>
            </p:cNvSpPr>
            <p:nvPr/>
          </p:nvSpPr>
          <p:spPr bwMode="auto">
            <a:xfrm>
              <a:off x="2969" y="2756"/>
              <a:ext cx="75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92" name="Line 84"/>
            <p:cNvSpPr>
              <a:spLocks noChangeShapeType="1"/>
            </p:cNvSpPr>
            <p:nvPr/>
          </p:nvSpPr>
          <p:spPr bwMode="auto">
            <a:xfrm flipV="1">
              <a:off x="3722" y="2310"/>
              <a:ext cx="1" cy="4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93" name="Line 85"/>
            <p:cNvSpPr>
              <a:spLocks noChangeShapeType="1"/>
            </p:cNvSpPr>
            <p:nvPr/>
          </p:nvSpPr>
          <p:spPr bwMode="auto">
            <a:xfrm flipV="1">
              <a:off x="2969" y="2310"/>
              <a:ext cx="1" cy="4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94" name="Rectangle 86"/>
            <p:cNvSpPr>
              <a:spLocks noChangeArrowheads="1"/>
            </p:cNvSpPr>
            <p:nvPr/>
          </p:nvSpPr>
          <p:spPr bwMode="auto">
            <a:xfrm>
              <a:off x="3334" y="2323"/>
              <a:ext cx="211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tr-TR" sz="1400" i="1">
                  <a:solidFill>
                    <a:srgbClr val="000000"/>
                  </a:solidFill>
                </a:rPr>
                <a:t>a </a:t>
              </a:r>
              <a:r>
                <a:rPr lang="en-US" sz="1400">
                  <a:solidFill>
                    <a:srgbClr val="000000"/>
                  </a:solidFill>
                  <a:latin typeface="Helvetica" pitchFamily="34" charset="0"/>
                </a:rPr>
                <a:t>=</a:t>
              </a:r>
              <a:r>
                <a:rPr lang="tr-TR" sz="1400">
                  <a:solidFill>
                    <a:srgbClr val="000000"/>
                  </a:solidFill>
                </a:rPr>
                <a:t> </a:t>
              </a:r>
              <a:r>
                <a:rPr lang="en-US" sz="1400">
                  <a:solidFill>
                    <a:srgbClr val="000000"/>
                  </a:solidFill>
                  <a:latin typeface="Helvetica" pitchFamily="34" charset="0"/>
                </a:rPr>
                <a:t>1</a:t>
              </a:r>
              <a:endParaRPr lang="en-US" sz="1400"/>
            </a:p>
          </p:txBody>
        </p:sp>
        <p:sp>
          <p:nvSpPr>
            <p:cNvPr id="68695" name="Rectangle 87"/>
            <p:cNvSpPr>
              <a:spLocks noChangeArrowheads="1"/>
            </p:cNvSpPr>
            <p:nvPr/>
          </p:nvSpPr>
          <p:spPr bwMode="auto">
            <a:xfrm>
              <a:off x="3334" y="2460"/>
              <a:ext cx="28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tr-TR" sz="1400" i="1">
                  <a:solidFill>
                    <a:srgbClr val="000000"/>
                  </a:solidFill>
                </a:rPr>
                <a:t>a </a:t>
              </a:r>
              <a:r>
                <a:rPr lang="en-US" sz="1400">
                  <a:solidFill>
                    <a:srgbClr val="000000"/>
                  </a:solidFill>
                  <a:latin typeface="Helvetica" pitchFamily="34" charset="0"/>
                </a:rPr>
                <a:t>=</a:t>
              </a:r>
              <a:r>
                <a:rPr lang="tr-TR" sz="1400">
                  <a:solidFill>
                    <a:srgbClr val="000000"/>
                  </a:solidFill>
                </a:rPr>
                <a:t> </a:t>
              </a:r>
              <a:r>
                <a:rPr lang="en-US" sz="1400">
                  <a:solidFill>
                    <a:srgbClr val="000000"/>
                  </a:solidFill>
                  <a:latin typeface="Helvetica" pitchFamily="34" charset="0"/>
                </a:rPr>
                <a:t>0.7</a:t>
              </a:r>
              <a:endParaRPr lang="en-US" sz="1400"/>
            </a:p>
          </p:txBody>
        </p:sp>
        <p:sp>
          <p:nvSpPr>
            <p:cNvPr id="68696" name="Rectangle 88"/>
            <p:cNvSpPr>
              <a:spLocks noChangeArrowheads="1"/>
            </p:cNvSpPr>
            <p:nvPr/>
          </p:nvSpPr>
          <p:spPr bwMode="auto">
            <a:xfrm>
              <a:off x="3334" y="2598"/>
              <a:ext cx="28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tr-TR" sz="1400" i="1">
                  <a:solidFill>
                    <a:srgbClr val="000000"/>
                  </a:solidFill>
                </a:rPr>
                <a:t>a </a:t>
              </a:r>
              <a:r>
                <a:rPr lang="en-US" sz="1400">
                  <a:solidFill>
                    <a:srgbClr val="000000"/>
                  </a:solidFill>
                  <a:latin typeface="Helvetica" pitchFamily="34" charset="0"/>
                </a:rPr>
                <a:t>=</a:t>
              </a:r>
              <a:r>
                <a:rPr lang="tr-TR" sz="1400">
                  <a:solidFill>
                    <a:srgbClr val="000000"/>
                  </a:solidFill>
                </a:rPr>
                <a:t> </a:t>
              </a:r>
              <a:r>
                <a:rPr lang="en-US" sz="1400">
                  <a:solidFill>
                    <a:srgbClr val="000000"/>
                  </a:solidFill>
                  <a:latin typeface="Helvetica" pitchFamily="34" charset="0"/>
                </a:rPr>
                <a:t>1.3</a:t>
              </a:r>
              <a:endParaRPr lang="en-US" sz="1400"/>
            </a:p>
          </p:txBody>
        </p:sp>
        <p:sp>
          <p:nvSpPr>
            <p:cNvPr id="68697" name="Line 89"/>
            <p:cNvSpPr>
              <a:spLocks noChangeShapeType="1"/>
            </p:cNvSpPr>
            <p:nvPr/>
          </p:nvSpPr>
          <p:spPr bwMode="auto">
            <a:xfrm>
              <a:off x="3038" y="2392"/>
              <a:ext cx="219" cy="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98" name="Line 90"/>
            <p:cNvSpPr>
              <a:spLocks noChangeShapeType="1"/>
            </p:cNvSpPr>
            <p:nvPr/>
          </p:nvSpPr>
          <p:spPr bwMode="auto">
            <a:xfrm>
              <a:off x="3038" y="2530"/>
              <a:ext cx="219" cy="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699" name="Line 91"/>
            <p:cNvSpPr>
              <a:spLocks noChangeShapeType="1"/>
            </p:cNvSpPr>
            <p:nvPr/>
          </p:nvSpPr>
          <p:spPr bwMode="auto">
            <a:xfrm>
              <a:off x="3038" y="2674"/>
              <a:ext cx="219" cy="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ys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C963-EE9D-4FC0-9FBD-4BA8E9C41E46}" type="slidenum">
              <a:rPr lang="en-US"/>
              <a:pPr/>
              <a:t>2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44700"/>
            <a:ext cx="7913688" cy="403860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“Harmonic Control Arrays”</a:t>
            </a:r>
            <a:r>
              <a:rPr lang="en-US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</a:t>
            </a:r>
            <a:r>
              <a:rPr lang="en-US" dirty="0"/>
              <a:t>ethod is introduced.</a:t>
            </a:r>
          </a:p>
          <a:p>
            <a:r>
              <a:rPr lang="en-US" dirty="0"/>
              <a:t>An example is provided to demonstrate how it works.</a:t>
            </a:r>
          </a:p>
          <a:p>
            <a:r>
              <a:rPr lang="en-US" dirty="0"/>
              <a:t>The results and the future work are summarized.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9A71-7019-46D5-A15B-7B79EFA59BA7}" type="slidenum">
              <a:rPr lang="en-US"/>
              <a:pPr/>
              <a:t>20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The Unstable System with Delay </a:t>
            </a:r>
            <a:endParaRPr lang="en-US"/>
          </a:p>
        </p:txBody>
      </p:sp>
      <p:sp>
        <p:nvSpPr>
          <p:cNvPr id="109714" name="Rectangle 14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sz="2100" i="1"/>
              <a:t>a </a:t>
            </a:r>
            <a:r>
              <a:rPr lang="tr-TR" sz="2100"/>
              <a:t>= -1, </a:t>
            </a:r>
            <a:r>
              <a:rPr lang="tr-TR" sz="2100" i="1"/>
              <a:t>T</a:t>
            </a:r>
            <a:r>
              <a:rPr lang="tr-TR" sz="2100" i="1" baseline="-25000"/>
              <a:t>d</a:t>
            </a:r>
            <a:r>
              <a:rPr lang="tr-TR" sz="2100"/>
              <a:t> = 0.1,</a:t>
            </a:r>
          </a:p>
          <a:p>
            <a:r>
              <a:rPr lang="tr-TR" sz="2100" i="1"/>
              <a:t>K</a:t>
            </a:r>
            <a:r>
              <a:rPr lang="tr-TR" sz="2100" i="1" baseline="-25000"/>
              <a:t>P</a:t>
            </a:r>
            <a:r>
              <a:rPr lang="tr-TR" sz="2100"/>
              <a:t> = diag([-1.65; 3; 0; 0; 10]),</a:t>
            </a:r>
          </a:p>
          <a:p>
            <a:r>
              <a:rPr lang="tr-TR" sz="2100" i="1"/>
              <a:t>K</a:t>
            </a:r>
            <a:r>
              <a:rPr lang="tr-TR" sz="2100" i="1" baseline="-25000"/>
              <a:t>I</a:t>
            </a:r>
            <a:r>
              <a:rPr lang="tr-TR" sz="2100"/>
              <a:t> = diag([-0.3; 7; 5; 10; 15]).</a:t>
            </a:r>
          </a:p>
          <a:p>
            <a:endParaRPr lang="en-US" sz="2100"/>
          </a:p>
        </p:txBody>
      </p:sp>
      <p:sp>
        <p:nvSpPr>
          <p:cNvPr id="109627" name="Rectangle 59"/>
          <p:cNvSpPr>
            <a:spLocks noChangeArrowheads="1"/>
          </p:cNvSpPr>
          <p:nvPr/>
        </p:nvSpPr>
        <p:spPr bwMode="auto">
          <a:xfrm>
            <a:off x="1216025" y="3840163"/>
            <a:ext cx="25273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>
                <a:solidFill>
                  <a:srgbClr val="000000"/>
                </a:solidFill>
              </a:rPr>
              <a:t>The Reference and the Output</a:t>
            </a:r>
            <a:endParaRPr lang="en-US" sz="1400" b="1"/>
          </a:p>
        </p:txBody>
      </p:sp>
      <p:sp>
        <p:nvSpPr>
          <p:cNvPr id="109683" name="Rectangle 115"/>
          <p:cNvSpPr>
            <a:spLocks noChangeArrowheads="1"/>
          </p:cNvSpPr>
          <p:nvPr/>
        </p:nvSpPr>
        <p:spPr bwMode="auto">
          <a:xfrm>
            <a:off x="6330950" y="3875088"/>
            <a:ext cx="8001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tr-TR" sz="1400" b="1">
                <a:solidFill>
                  <a:srgbClr val="000000"/>
                </a:solidFill>
              </a:rPr>
              <a:t>The Error</a:t>
            </a:r>
            <a:endParaRPr lang="en-US" sz="1400" b="1"/>
          </a:p>
        </p:txBody>
      </p:sp>
      <p:sp>
        <p:nvSpPr>
          <p:cNvPr id="109840" name="Rectangle 272"/>
          <p:cNvSpPr>
            <a:spLocks noChangeArrowheads="1"/>
          </p:cNvSpPr>
          <p:nvPr/>
        </p:nvSpPr>
        <p:spPr bwMode="auto">
          <a:xfrm>
            <a:off x="495300" y="4143375"/>
            <a:ext cx="3897313" cy="1290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41" name="Rectangle 273"/>
          <p:cNvSpPr>
            <a:spLocks noChangeArrowheads="1"/>
          </p:cNvSpPr>
          <p:nvPr/>
        </p:nvSpPr>
        <p:spPr bwMode="auto">
          <a:xfrm>
            <a:off x="495300" y="4143375"/>
            <a:ext cx="3897313" cy="1290638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42" name="Line 274"/>
          <p:cNvSpPr>
            <a:spLocks noChangeShapeType="1"/>
          </p:cNvSpPr>
          <p:nvPr/>
        </p:nvSpPr>
        <p:spPr bwMode="auto">
          <a:xfrm>
            <a:off x="495300" y="4143375"/>
            <a:ext cx="38973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43" name="Freeform 275"/>
          <p:cNvSpPr>
            <a:spLocks/>
          </p:cNvSpPr>
          <p:nvPr/>
        </p:nvSpPr>
        <p:spPr bwMode="auto">
          <a:xfrm>
            <a:off x="495300" y="4143375"/>
            <a:ext cx="3897313" cy="1290638"/>
          </a:xfrm>
          <a:custGeom>
            <a:avLst/>
            <a:gdLst>
              <a:gd name="T0" fmla="*/ 0 w 595"/>
              <a:gd name="T1" fmla="*/ 197 h 197"/>
              <a:gd name="T2" fmla="*/ 595 w 595"/>
              <a:gd name="T3" fmla="*/ 197 h 197"/>
              <a:gd name="T4" fmla="*/ 595 w 595"/>
              <a:gd name="T5" fmla="*/ 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95" h="197">
                <a:moveTo>
                  <a:pt x="0" y="197"/>
                </a:moveTo>
                <a:lnTo>
                  <a:pt x="595" y="197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44" name="Line 276"/>
          <p:cNvSpPr>
            <a:spLocks noChangeShapeType="1"/>
          </p:cNvSpPr>
          <p:nvPr/>
        </p:nvSpPr>
        <p:spPr bwMode="auto">
          <a:xfrm flipV="1">
            <a:off x="495300" y="4143375"/>
            <a:ext cx="1588" cy="12906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45" name="Line 277"/>
          <p:cNvSpPr>
            <a:spLocks noChangeShapeType="1"/>
          </p:cNvSpPr>
          <p:nvPr/>
        </p:nvSpPr>
        <p:spPr bwMode="auto">
          <a:xfrm>
            <a:off x="495300" y="5434013"/>
            <a:ext cx="38973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46" name="Line 278"/>
          <p:cNvSpPr>
            <a:spLocks noChangeShapeType="1"/>
          </p:cNvSpPr>
          <p:nvPr/>
        </p:nvSpPr>
        <p:spPr bwMode="auto">
          <a:xfrm flipV="1">
            <a:off x="495300" y="4143375"/>
            <a:ext cx="1588" cy="12906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47" name="Line 279"/>
          <p:cNvSpPr>
            <a:spLocks noChangeShapeType="1"/>
          </p:cNvSpPr>
          <p:nvPr/>
        </p:nvSpPr>
        <p:spPr bwMode="auto">
          <a:xfrm flipV="1">
            <a:off x="495300" y="5394325"/>
            <a:ext cx="1588" cy="396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48" name="Line 280"/>
          <p:cNvSpPr>
            <a:spLocks noChangeShapeType="1"/>
          </p:cNvSpPr>
          <p:nvPr/>
        </p:nvSpPr>
        <p:spPr bwMode="auto">
          <a:xfrm>
            <a:off x="495300" y="4143375"/>
            <a:ext cx="1588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49" name="Rectangle 281"/>
          <p:cNvSpPr>
            <a:spLocks noChangeArrowheads="1"/>
          </p:cNvSpPr>
          <p:nvPr/>
        </p:nvSpPr>
        <p:spPr bwMode="auto">
          <a:xfrm>
            <a:off x="461963" y="5453063"/>
            <a:ext cx="63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/>
          </a:p>
        </p:txBody>
      </p:sp>
      <p:sp>
        <p:nvSpPr>
          <p:cNvPr id="109850" name="Line 282"/>
          <p:cNvSpPr>
            <a:spLocks noChangeShapeType="1"/>
          </p:cNvSpPr>
          <p:nvPr/>
        </p:nvSpPr>
        <p:spPr bwMode="auto">
          <a:xfrm flipV="1">
            <a:off x="1792288" y="5394325"/>
            <a:ext cx="1587" cy="396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51" name="Line 283"/>
          <p:cNvSpPr>
            <a:spLocks noChangeShapeType="1"/>
          </p:cNvSpPr>
          <p:nvPr/>
        </p:nvSpPr>
        <p:spPr bwMode="auto">
          <a:xfrm>
            <a:off x="1792288" y="4143375"/>
            <a:ext cx="1587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52" name="Rectangle 284"/>
          <p:cNvSpPr>
            <a:spLocks noChangeArrowheads="1"/>
          </p:cNvSpPr>
          <p:nvPr/>
        </p:nvSpPr>
        <p:spPr bwMode="auto">
          <a:xfrm>
            <a:off x="1758950" y="5453063"/>
            <a:ext cx="63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/>
          </a:p>
        </p:txBody>
      </p:sp>
      <p:sp>
        <p:nvSpPr>
          <p:cNvPr id="109853" name="Line 285"/>
          <p:cNvSpPr>
            <a:spLocks noChangeShapeType="1"/>
          </p:cNvSpPr>
          <p:nvPr/>
        </p:nvSpPr>
        <p:spPr bwMode="auto">
          <a:xfrm flipV="1">
            <a:off x="3089275" y="5394325"/>
            <a:ext cx="1588" cy="396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54" name="Line 286"/>
          <p:cNvSpPr>
            <a:spLocks noChangeShapeType="1"/>
          </p:cNvSpPr>
          <p:nvPr/>
        </p:nvSpPr>
        <p:spPr bwMode="auto">
          <a:xfrm>
            <a:off x="3089275" y="4143375"/>
            <a:ext cx="1588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55" name="Rectangle 287"/>
          <p:cNvSpPr>
            <a:spLocks noChangeArrowheads="1"/>
          </p:cNvSpPr>
          <p:nvPr/>
        </p:nvSpPr>
        <p:spPr bwMode="auto">
          <a:xfrm>
            <a:off x="3022600" y="5453063"/>
            <a:ext cx="127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/>
          </a:p>
        </p:txBody>
      </p:sp>
      <p:sp>
        <p:nvSpPr>
          <p:cNvPr id="109856" name="Line 288"/>
          <p:cNvSpPr>
            <a:spLocks noChangeShapeType="1"/>
          </p:cNvSpPr>
          <p:nvPr/>
        </p:nvSpPr>
        <p:spPr bwMode="auto">
          <a:xfrm flipV="1">
            <a:off x="4392613" y="5394325"/>
            <a:ext cx="1587" cy="396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57" name="Line 289"/>
          <p:cNvSpPr>
            <a:spLocks noChangeShapeType="1"/>
          </p:cNvSpPr>
          <p:nvPr/>
        </p:nvSpPr>
        <p:spPr bwMode="auto">
          <a:xfrm>
            <a:off x="4392613" y="4143375"/>
            <a:ext cx="1587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58" name="Rectangle 290"/>
          <p:cNvSpPr>
            <a:spLocks noChangeArrowheads="1"/>
          </p:cNvSpPr>
          <p:nvPr/>
        </p:nvSpPr>
        <p:spPr bwMode="auto">
          <a:xfrm>
            <a:off x="4327525" y="5453063"/>
            <a:ext cx="127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/>
          </a:p>
        </p:txBody>
      </p:sp>
      <p:sp>
        <p:nvSpPr>
          <p:cNvPr id="109859" name="Line 291"/>
          <p:cNvSpPr>
            <a:spLocks noChangeShapeType="1"/>
          </p:cNvSpPr>
          <p:nvPr/>
        </p:nvSpPr>
        <p:spPr bwMode="auto">
          <a:xfrm>
            <a:off x="495300" y="5434013"/>
            <a:ext cx="317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60" name="Line 292"/>
          <p:cNvSpPr>
            <a:spLocks noChangeShapeType="1"/>
          </p:cNvSpPr>
          <p:nvPr/>
        </p:nvSpPr>
        <p:spPr bwMode="auto">
          <a:xfrm flipH="1">
            <a:off x="4352925" y="5434013"/>
            <a:ext cx="396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61" name="Rectangle 293"/>
          <p:cNvSpPr>
            <a:spLocks noChangeArrowheads="1"/>
          </p:cNvSpPr>
          <p:nvPr/>
        </p:nvSpPr>
        <p:spPr bwMode="auto">
          <a:xfrm>
            <a:off x="363538" y="5362575"/>
            <a:ext cx="1016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-5</a:t>
            </a:r>
            <a:endParaRPr lang="en-US"/>
          </a:p>
        </p:txBody>
      </p:sp>
      <p:sp>
        <p:nvSpPr>
          <p:cNvPr id="109862" name="Line 294"/>
          <p:cNvSpPr>
            <a:spLocks noChangeShapeType="1"/>
          </p:cNvSpPr>
          <p:nvPr/>
        </p:nvSpPr>
        <p:spPr bwMode="auto">
          <a:xfrm>
            <a:off x="495300" y="5002213"/>
            <a:ext cx="317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63" name="Line 295"/>
          <p:cNvSpPr>
            <a:spLocks noChangeShapeType="1"/>
          </p:cNvSpPr>
          <p:nvPr/>
        </p:nvSpPr>
        <p:spPr bwMode="auto">
          <a:xfrm flipH="1">
            <a:off x="4352925" y="5002213"/>
            <a:ext cx="396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64" name="Rectangle 296"/>
          <p:cNvSpPr>
            <a:spLocks noChangeArrowheads="1"/>
          </p:cNvSpPr>
          <p:nvPr/>
        </p:nvSpPr>
        <p:spPr bwMode="auto">
          <a:xfrm>
            <a:off x="403225" y="4929188"/>
            <a:ext cx="63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/>
          </a:p>
        </p:txBody>
      </p:sp>
      <p:sp>
        <p:nvSpPr>
          <p:cNvPr id="109865" name="Line 297"/>
          <p:cNvSpPr>
            <a:spLocks noChangeShapeType="1"/>
          </p:cNvSpPr>
          <p:nvPr/>
        </p:nvSpPr>
        <p:spPr bwMode="auto">
          <a:xfrm>
            <a:off x="495300" y="4570413"/>
            <a:ext cx="317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66" name="Line 298"/>
          <p:cNvSpPr>
            <a:spLocks noChangeShapeType="1"/>
          </p:cNvSpPr>
          <p:nvPr/>
        </p:nvSpPr>
        <p:spPr bwMode="auto">
          <a:xfrm flipH="1">
            <a:off x="4352925" y="4570413"/>
            <a:ext cx="396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67" name="Rectangle 299"/>
          <p:cNvSpPr>
            <a:spLocks noChangeArrowheads="1"/>
          </p:cNvSpPr>
          <p:nvPr/>
        </p:nvSpPr>
        <p:spPr bwMode="auto">
          <a:xfrm>
            <a:off x="403225" y="4497388"/>
            <a:ext cx="63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/>
          </a:p>
        </p:txBody>
      </p:sp>
      <p:sp>
        <p:nvSpPr>
          <p:cNvPr id="109868" name="Line 300"/>
          <p:cNvSpPr>
            <a:spLocks noChangeShapeType="1"/>
          </p:cNvSpPr>
          <p:nvPr/>
        </p:nvSpPr>
        <p:spPr bwMode="auto">
          <a:xfrm>
            <a:off x="495300" y="4143375"/>
            <a:ext cx="317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69" name="Line 301"/>
          <p:cNvSpPr>
            <a:spLocks noChangeShapeType="1"/>
          </p:cNvSpPr>
          <p:nvPr/>
        </p:nvSpPr>
        <p:spPr bwMode="auto">
          <a:xfrm flipH="1">
            <a:off x="4352925" y="4143375"/>
            <a:ext cx="396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70" name="Rectangle 302"/>
          <p:cNvSpPr>
            <a:spLocks noChangeArrowheads="1"/>
          </p:cNvSpPr>
          <p:nvPr/>
        </p:nvSpPr>
        <p:spPr bwMode="auto">
          <a:xfrm>
            <a:off x="338138" y="4071938"/>
            <a:ext cx="127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/>
          </a:p>
        </p:txBody>
      </p:sp>
      <p:sp>
        <p:nvSpPr>
          <p:cNvPr id="109871" name="Line 303"/>
          <p:cNvSpPr>
            <a:spLocks noChangeShapeType="1"/>
          </p:cNvSpPr>
          <p:nvPr/>
        </p:nvSpPr>
        <p:spPr bwMode="auto">
          <a:xfrm>
            <a:off x="495300" y="4143375"/>
            <a:ext cx="38973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72" name="Freeform 304"/>
          <p:cNvSpPr>
            <a:spLocks/>
          </p:cNvSpPr>
          <p:nvPr/>
        </p:nvSpPr>
        <p:spPr bwMode="auto">
          <a:xfrm>
            <a:off x="495300" y="4143375"/>
            <a:ext cx="3897313" cy="1290638"/>
          </a:xfrm>
          <a:custGeom>
            <a:avLst/>
            <a:gdLst>
              <a:gd name="T0" fmla="*/ 0 w 595"/>
              <a:gd name="T1" fmla="*/ 197 h 197"/>
              <a:gd name="T2" fmla="*/ 595 w 595"/>
              <a:gd name="T3" fmla="*/ 197 h 197"/>
              <a:gd name="T4" fmla="*/ 595 w 595"/>
              <a:gd name="T5" fmla="*/ 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95" h="197">
                <a:moveTo>
                  <a:pt x="0" y="197"/>
                </a:moveTo>
                <a:lnTo>
                  <a:pt x="595" y="197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73" name="Line 305"/>
          <p:cNvSpPr>
            <a:spLocks noChangeShapeType="1"/>
          </p:cNvSpPr>
          <p:nvPr/>
        </p:nvSpPr>
        <p:spPr bwMode="auto">
          <a:xfrm flipV="1">
            <a:off x="495300" y="4143375"/>
            <a:ext cx="1588" cy="12906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74" name="Freeform 306"/>
          <p:cNvSpPr>
            <a:spLocks/>
          </p:cNvSpPr>
          <p:nvPr/>
        </p:nvSpPr>
        <p:spPr bwMode="auto">
          <a:xfrm>
            <a:off x="495300" y="4537075"/>
            <a:ext cx="465138" cy="465138"/>
          </a:xfrm>
          <a:custGeom>
            <a:avLst/>
            <a:gdLst>
              <a:gd name="T0" fmla="*/ 4 w 293"/>
              <a:gd name="T1" fmla="*/ 247 h 293"/>
              <a:gd name="T2" fmla="*/ 8 w 293"/>
              <a:gd name="T3" fmla="*/ 268 h 293"/>
              <a:gd name="T4" fmla="*/ 20 w 293"/>
              <a:gd name="T5" fmla="*/ 293 h 293"/>
              <a:gd name="T6" fmla="*/ 24 w 293"/>
              <a:gd name="T7" fmla="*/ 285 h 293"/>
              <a:gd name="T8" fmla="*/ 29 w 293"/>
              <a:gd name="T9" fmla="*/ 239 h 293"/>
              <a:gd name="T10" fmla="*/ 37 w 293"/>
              <a:gd name="T11" fmla="*/ 186 h 293"/>
              <a:gd name="T12" fmla="*/ 41 w 293"/>
              <a:gd name="T13" fmla="*/ 107 h 293"/>
              <a:gd name="T14" fmla="*/ 49 w 293"/>
              <a:gd name="T15" fmla="*/ 37 h 293"/>
              <a:gd name="T16" fmla="*/ 53 w 293"/>
              <a:gd name="T17" fmla="*/ 4 h 293"/>
              <a:gd name="T18" fmla="*/ 62 w 293"/>
              <a:gd name="T19" fmla="*/ 8 h 293"/>
              <a:gd name="T20" fmla="*/ 70 w 293"/>
              <a:gd name="T21" fmla="*/ 21 h 293"/>
              <a:gd name="T22" fmla="*/ 74 w 293"/>
              <a:gd name="T23" fmla="*/ 45 h 293"/>
              <a:gd name="T24" fmla="*/ 82 w 293"/>
              <a:gd name="T25" fmla="*/ 62 h 293"/>
              <a:gd name="T26" fmla="*/ 86 w 293"/>
              <a:gd name="T27" fmla="*/ 78 h 293"/>
              <a:gd name="T28" fmla="*/ 95 w 293"/>
              <a:gd name="T29" fmla="*/ 95 h 293"/>
              <a:gd name="T30" fmla="*/ 103 w 293"/>
              <a:gd name="T31" fmla="*/ 115 h 293"/>
              <a:gd name="T32" fmla="*/ 107 w 293"/>
              <a:gd name="T33" fmla="*/ 132 h 293"/>
              <a:gd name="T34" fmla="*/ 115 w 293"/>
              <a:gd name="T35" fmla="*/ 144 h 293"/>
              <a:gd name="T36" fmla="*/ 132 w 293"/>
              <a:gd name="T37" fmla="*/ 157 h 293"/>
              <a:gd name="T38" fmla="*/ 136 w 293"/>
              <a:gd name="T39" fmla="*/ 173 h 293"/>
              <a:gd name="T40" fmla="*/ 144 w 293"/>
              <a:gd name="T41" fmla="*/ 190 h 293"/>
              <a:gd name="T42" fmla="*/ 148 w 293"/>
              <a:gd name="T43" fmla="*/ 206 h 293"/>
              <a:gd name="T44" fmla="*/ 156 w 293"/>
              <a:gd name="T45" fmla="*/ 219 h 293"/>
              <a:gd name="T46" fmla="*/ 165 w 293"/>
              <a:gd name="T47" fmla="*/ 235 h 293"/>
              <a:gd name="T48" fmla="*/ 169 w 293"/>
              <a:gd name="T49" fmla="*/ 256 h 293"/>
              <a:gd name="T50" fmla="*/ 177 w 293"/>
              <a:gd name="T51" fmla="*/ 280 h 293"/>
              <a:gd name="T52" fmla="*/ 181 w 293"/>
              <a:gd name="T53" fmla="*/ 293 h 293"/>
              <a:gd name="T54" fmla="*/ 189 w 293"/>
              <a:gd name="T55" fmla="*/ 264 h 293"/>
              <a:gd name="T56" fmla="*/ 198 w 293"/>
              <a:gd name="T57" fmla="*/ 206 h 293"/>
              <a:gd name="T58" fmla="*/ 202 w 293"/>
              <a:gd name="T59" fmla="*/ 124 h 293"/>
              <a:gd name="T60" fmla="*/ 210 w 293"/>
              <a:gd name="T61" fmla="*/ 70 h 293"/>
              <a:gd name="T62" fmla="*/ 214 w 293"/>
              <a:gd name="T63" fmla="*/ 16 h 293"/>
              <a:gd name="T64" fmla="*/ 222 w 293"/>
              <a:gd name="T65" fmla="*/ 0 h 293"/>
              <a:gd name="T66" fmla="*/ 231 w 293"/>
              <a:gd name="T67" fmla="*/ 16 h 293"/>
              <a:gd name="T68" fmla="*/ 235 w 293"/>
              <a:gd name="T69" fmla="*/ 41 h 293"/>
              <a:gd name="T70" fmla="*/ 243 w 293"/>
              <a:gd name="T71" fmla="*/ 54 h 293"/>
              <a:gd name="T72" fmla="*/ 247 w 293"/>
              <a:gd name="T73" fmla="*/ 70 h 293"/>
              <a:gd name="T74" fmla="*/ 255 w 293"/>
              <a:gd name="T75" fmla="*/ 87 h 293"/>
              <a:gd name="T76" fmla="*/ 264 w 293"/>
              <a:gd name="T77" fmla="*/ 107 h 293"/>
              <a:gd name="T78" fmla="*/ 268 w 293"/>
              <a:gd name="T79" fmla="*/ 124 h 293"/>
              <a:gd name="T80" fmla="*/ 280 w 293"/>
              <a:gd name="T81" fmla="*/ 140 h 293"/>
              <a:gd name="T82" fmla="*/ 288 w 293"/>
              <a:gd name="T83" fmla="*/ 148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93" h="293">
                <a:moveTo>
                  <a:pt x="0" y="231"/>
                </a:moveTo>
                <a:lnTo>
                  <a:pt x="0" y="243"/>
                </a:lnTo>
                <a:lnTo>
                  <a:pt x="4" y="247"/>
                </a:lnTo>
                <a:lnTo>
                  <a:pt x="4" y="256"/>
                </a:lnTo>
                <a:lnTo>
                  <a:pt x="8" y="264"/>
                </a:lnTo>
                <a:lnTo>
                  <a:pt x="8" y="268"/>
                </a:lnTo>
                <a:lnTo>
                  <a:pt x="12" y="276"/>
                </a:lnTo>
                <a:lnTo>
                  <a:pt x="12" y="285"/>
                </a:lnTo>
                <a:lnTo>
                  <a:pt x="20" y="293"/>
                </a:lnTo>
                <a:lnTo>
                  <a:pt x="16" y="293"/>
                </a:lnTo>
                <a:lnTo>
                  <a:pt x="20" y="289"/>
                </a:lnTo>
                <a:lnTo>
                  <a:pt x="24" y="285"/>
                </a:lnTo>
                <a:lnTo>
                  <a:pt x="24" y="276"/>
                </a:lnTo>
                <a:lnTo>
                  <a:pt x="29" y="264"/>
                </a:lnTo>
                <a:lnTo>
                  <a:pt x="29" y="239"/>
                </a:lnTo>
                <a:lnTo>
                  <a:pt x="33" y="223"/>
                </a:lnTo>
                <a:lnTo>
                  <a:pt x="33" y="206"/>
                </a:lnTo>
                <a:lnTo>
                  <a:pt x="37" y="186"/>
                </a:lnTo>
                <a:lnTo>
                  <a:pt x="37" y="144"/>
                </a:lnTo>
                <a:lnTo>
                  <a:pt x="41" y="124"/>
                </a:lnTo>
                <a:lnTo>
                  <a:pt x="41" y="107"/>
                </a:lnTo>
                <a:lnTo>
                  <a:pt x="45" y="87"/>
                </a:lnTo>
                <a:lnTo>
                  <a:pt x="45" y="54"/>
                </a:lnTo>
                <a:lnTo>
                  <a:pt x="49" y="37"/>
                </a:lnTo>
                <a:lnTo>
                  <a:pt x="49" y="25"/>
                </a:lnTo>
                <a:lnTo>
                  <a:pt x="53" y="16"/>
                </a:lnTo>
                <a:lnTo>
                  <a:pt x="53" y="4"/>
                </a:lnTo>
                <a:lnTo>
                  <a:pt x="57" y="0"/>
                </a:lnTo>
                <a:lnTo>
                  <a:pt x="62" y="4"/>
                </a:lnTo>
                <a:lnTo>
                  <a:pt x="62" y="8"/>
                </a:lnTo>
                <a:lnTo>
                  <a:pt x="66" y="12"/>
                </a:lnTo>
                <a:lnTo>
                  <a:pt x="66" y="16"/>
                </a:lnTo>
                <a:lnTo>
                  <a:pt x="70" y="21"/>
                </a:lnTo>
                <a:lnTo>
                  <a:pt x="70" y="33"/>
                </a:lnTo>
                <a:lnTo>
                  <a:pt x="74" y="41"/>
                </a:lnTo>
                <a:lnTo>
                  <a:pt x="74" y="45"/>
                </a:lnTo>
                <a:lnTo>
                  <a:pt x="78" y="49"/>
                </a:lnTo>
                <a:lnTo>
                  <a:pt x="78" y="58"/>
                </a:lnTo>
                <a:lnTo>
                  <a:pt x="82" y="62"/>
                </a:lnTo>
                <a:lnTo>
                  <a:pt x="82" y="66"/>
                </a:lnTo>
                <a:lnTo>
                  <a:pt x="86" y="70"/>
                </a:lnTo>
                <a:lnTo>
                  <a:pt x="86" y="78"/>
                </a:lnTo>
                <a:lnTo>
                  <a:pt x="90" y="82"/>
                </a:lnTo>
                <a:lnTo>
                  <a:pt x="95" y="87"/>
                </a:lnTo>
                <a:lnTo>
                  <a:pt x="95" y="95"/>
                </a:lnTo>
                <a:lnTo>
                  <a:pt x="99" y="103"/>
                </a:lnTo>
                <a:lnTo>
                  <a:pt x="99" y="111"/>
                </a:lnTo>
                <a:lnTo>
                  <a:pt x="103" y="115"/>
                </a:lnTo>
                <a:lnTo>
                  <a:pt x="103" y="120"/>
                </a:lnTo>
                <a:lnTo>
                  <a:pt x="107" y="124"/>
                </a:lnTo>
                <a:lnTo>
                  <a:pt x="107" y="132"/>
                </a:lnTo>
                <a:lnTo>
                  <a:pt x="111" y="136"/>
                </a:lnTo>
                <a:lnTo>
                  <a:pt x="119" y="144"/>
                </a:lnTo>
                <a:lnTo>
                  <a:pt x="115" y="144"/>
                </a:lnTo>
                <a:lnTo>
                  <a:pt x="119" y="144"/>
                </a:lnTo>
                <a:lnTo>
                  <a:pt x="123" y="148"/>
                </a:lnTo>
                <a:lnTo>
                  <a:pt x="132" y="157"/>
                </a:lnTo>
                <a:lnTo>
                  <a:pt x="132" y="165"/>
                </a:lnTo>
                <a:lnTo>
                  <a:pt x="136" y="169"/>
                </a:lnTo>
                <a:lnTo>
                  <a:pt x="136" y="173"/>
                </a:lnTo>
                <a:lnTo>
                  <a:pt x="140" y="177"/>
                </a:lnTo>
                <a:lnTo>
                  <a:pt x="140" y="186"/>
                </a:lnTo>
                <a:lnTo>
                  <a:pt x="144" y="190"/>
                </a:lnTo>
                <a:lnTo>
                  <a:pt x="144" y="194"/>
                </a:lnTo>
                <a:lnTo>
                  <a:pt x="148" y="198"/>
                </a:lnTo>
                <a:lnTo>
                  <a:pt x="148" y="206"/>
                </a:lnTo>
                <a:lnTo>
                  <a:pt x="152" y="210"/>
                </a:lnTo>
                <a:lnTo>
                  <a:pt x="152" y="214"/>
                </a:lnTo>
                <a:lnTo>
                  <a:pt x="156" y="219"/>
                </a:lnTo>
                <a:lnTo>
                  <a:pt x="156" y="227"/>
                </a:lnTo>
                <a:lnTo>
                  <a:pt x="161" y="231"/>
                </a:lnTo>
                <a:lnTo>
                  <a:pt x="165" y="235"/>
                </a:lnTo>
                <a:lnTo>
                  <a:pt x="165" y="247"/>
                </a:lnTo>
                <a:lnTo>
                  <a:pt x="169" y="252"/>
                </a:lnTo>
                <a:lnTo>
                  <a:pt x="169" y="256"/>
                </a:lnTo>
                <a:lnTo>
                  <a:pt x="173" y="264"/>
                </a:lnTo>
                <a:lnTo>
                  <a:pt x="173" y="276"/>
                </a:lnTo>
                <a:lnTo>
                  <a:pt x="177" y="280"/>
                </a:lnTo>
                <a:lnTo>
                  <a:pt x="177" y="285"/>
                </a:lnTo>
                <a:lnTo>
                  <a:pt x="185" y="293"/>
                </a:lnTo>
                <a:lnTo>
                  <a:pt x="181" y="293"/>
                </a:lnTo>
                <a:lnTo>
                  <a:pt x="185" y="289"/>
                </a:lnTo>
                <a:lnTo>
                  <a:pt x="189" y="285"/>
                </a:lnTo>
                <a:lnTo>
                  <a:pt x="189" y="264"/>
                </a:lnTo>
                <a:lnTo>
                  <a:pt x="194" y="252"/>
                </a:lnTo>
                <a:lnTo>
                  <a:pt x="194" y="223"/>
                </a:lnTo>
                <a:lnTo>
                  <a:pt x="198" y="206"/>
                </a:lnTo>
                <a:lnTo>
                  <a:pt x="198" y="186"/>
                </a:lnTo>
                <a:lnTo>
                  <a:pt x="202" y="165"/>
                </a:lnTo>
                <a:lnTo>
                  <a:pt x="202" y="124"/>
                </a:lnTo>
                <a:lnTo>
                  <a:pt x="206" y="107"/>
                </a:lnTo>
                <a:lnTo>
                  <a:pt x="206" y="87"/>
                </a:lnTo>
                <a:lnTo>
                  <a:pt x="210" y="70"/>
                </a:lnTo>
                <a:lnTo>
                  <a:pt x="210" y="37"/>
                </a:lnTo>
                <a:lnTo>
                  <a:pt x="214" y="25"/>
                </a:lnTo>
                <a:lnTo>
                  <a:pt x="214" y="16"/>
                </a:lnTo>
                <a:lnTo>
                  <a:pt x="218" y="8"/>
                </a:lnTo>
                <a:lnTo>
                  <a:pt x="218" y="0"/>
                </a:lnTo>
                <a:lnTo>
                  <a:pt x="222" y="0"/>
                </a:lnTo>
                <a:lnTo>
                  <a:pt x="227" y="4"/>
                </a:lnTo>
                <a:lnTo>
                  <a:pt x="227" y="12"/>
                </a:lnTo>
                <a:lnTo>
                  <a:pt x="231" y="16"/>
                </a:lnTo>
                <a:lnTo>
                  <a:pt x="231" y="21"/>
                </a:lnTo>
                <a:lnTo>
                  <a:pt x="235" y="29"/>
                </a:lnTo>
                <a:lnTo>
                  <a:pt x="235" y="41"/>
                </a:lnTo>
                <a:lnTo>
                  <a:pt x="239" y="45"/>
                </a:lnTo>
                <a:lnTo>
                  <a:pt x="239" y="49"/>
                </a:lnTo>
                <a:lnTo>
                  <a:pt x="243" y="54"/>
                </a:lnTo>
                <a:lnTo>
                  <a:pt x="243" y="62"/>
                </a:lnTo>
                <a:lnTo>
                  <a:pt x="247" y="66"/>
                </a:lnTo>
                <a:lnTo>
                  <a:pt x="247" y="70"/>
                </a:lnTo>
                <a:lnTo>
                  <a:pt x="251" y="74"/>
                </a:lnTo>
                <a:lnTo>
                  <a:pt x="251" y="82"/>
                </a:lnTo>
                <a:lnTo>
                  <a:pt x="255" y="87"/>
                </a:lnTo>
                <a:lnTo>
                  <a:pt x="260" y="91"/>
                </a:lnTo>
                <a:lnTo>
                  <a:pt x="260" y="103"/>
                </a:lnTo>
                <a:lnTo>
                  <a:pt x="264" y="107"/>
                </a:lnTo>
                <a:lnTo>
                  <a:pt x="264" y="111"/>
                </a:lnTo>
                <a:lnTo>
                  <a:pt x="268" y="115"/>
                </a:lnTo>
                <a:lnTo>
                  <a:pt x="268" y="124"/>
                </a:lnTo>
                <a:lnTo>
                  <a:pt x="272" y="128"/>
                </a:lnTo>
                <a:lnTo>
                  <a:pt x="272" y="132"/>
                </a:lnTo>
                <a:lnTo>
                  <a:pt x="280" y="140"/>
                </a:lnTo>
                <a:lnTo>
                  <a:pt x="280" y="144"/>
                </a:lnTo>
                <a:lnTo>
                  <a:pt x="284" y="148"/>
                </a:lnTo>
                <a:lnTo>
                  <a:pt x="288" y="148"/>
                </a:lnTo>
                <a:lnTo>
                  <a:pt x="293" y="153"/>
                </a:lnTo>
                <a:lnTo>
                  <a:pt x="293" y="157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75" name="Freeform 307"/>
          <p:cNvSpPr>
            <a:spLocks/>
          </p:cNvSpPr>
          <p:nvPr/>
        </p:nvSpPr>
        <p:spPr bwMode="auto">
          <a:xfrm>
            <a:off x="960438" y="4537075"/>
            <a:ext cx="450850" cy="465138"/>
          </a:xfrm>
          <a:custGeom>
            <a:avLst/>
            <a:gdLst>
              <a:gd name="T0" fmla="*/ 4 w 284"/>
              <a:gd name="T1" fmla="*/ 169 h 293"/>
              <a:gd name="T2" fmla="*/ 12 w 284"/>
              <a:gd name="T3" fmla="*/ 181 h 293"/>
              <a:gd name="T4" fmla="*/ 16 w 284"/>
              <a:gd name="T5" fmla="*/ 198 h 293"/>
              <a:gd name="T6" fmla="*/ 24 w 284"/>
              <a:gd name="T7" fmla="*/ 214 h 293"/>
              <a:gd name="T8" fmla="*/ 28 w 284"/>
              <a:gd name="T9" fmla="*/ 227 h 293"/>
              <a:gd name="T10" fmla="*/ 37 w 284"/>
              <a:gd name="T11" fmla="*/ 243 h 293"/>
              <a:gd name="T12" fmla="*/ 41 w 284"/>
              <a:gd name="T13" fmla="*/ 264 h 293"/>
              <a:gd name="T14" fmla="*/ 49 w 284"/>
              <a:gd name="T15" fmla="*/ 285 h 293"/>
              <a:gd name="T16" fmla="*/ 57 w 284"/>
              <a:gd name="T17" fmla="*/ 289 h 293"/>
              <a:gd name="T18" fmla="*/ 61 w 284"/>
              <a:gd name="T19" fmla="*/ 252 h 293"/>
              <a:gd name="T20" fmla="*/ 70 w 284"/>
              <a:gd name="T21" fmla="*/ 206 h 293"/>
              <a:gd name="T22" fmla="*/ 74 w 284"/>
              <a:gd name="T23" fmla="*/ 124 h 293"/>
              <a:gd name="T24" fmla="*/ 82 w 284"/>
              <a:gd name="T25" fmla="*/ 54 h 293"/>
              <a:gd name="T26" fmla="*/ 86 w 284"/>
              <a:gd name="T27" fmla="*/ 8 h 293"/>
              <a:gd name="T28" fmla="*/ 95 w 284"/>
              <a:gd name="T29" fmla="*/ 4 h 293"/>
              <a:gd name="T30" fmla="*/ 103 w 284"/>
              <a:gd name="T31" fmla="*/ 21 h 293"/>
              <a:gd name="T32" fmla="*/ 107 w 284"/>
              <a:gd name="T33" fmla="*/ 45 h 293"/>
              <a:gd name="T34" fmla="*/ 115 w 284"/>
              <a:gd name="T35" fmla="*/ 58 h 293"/>
              <a:gd name="T36" fmla="*/ 119 w 284"/>
              <a:gd name="T37" fmla="*/ 74 h 293"/>
              <a:gd name="T38" fmla="*/ 128 w 284"/>
              <a:gd name="T39" fmla="*/ 87 h 293"/>
              <a:gd name="T40" fmla="*/ 132 w 284"/>
              <a:gd name="T41" fmla="*/ 107 h 293"/>
              <a:gd name="T42" fmla="*/ 140 w 284"/>
              <a:gd name="T43" fmla="*/ 120 h 293"/>
              <a:gd name="T44" fmla="*/ 148 w 284"/>
              <a:gd name="T45" fmla="*/ 140 h 293"/>
              <a:gd name="T46" fmla="*/ 161 w 284"/>
              <a:gd name="T47" fmla="*/ 153 h 293"/>
              <a:gd name="T48" fmla="*/ 169 w 284"/>
              <a:gd name="T49" fmla="*/ 165 h 293"/>
              <a:gd name="T50" fmla="*/ 173 w 284"/>
              <a:gd name="T51" fmla="*/ 181 h 293"/>
              <a:gd name="T52" fmla="*/ 181 w 284"/>
              <a:gd name="T53" fmla="*/ 194 h 293"/>
              <a:gd name="T54" fmla="*/ 185 w 284"/>
              <a:gd name="T55" fmla="*/ 210 h 293"/>
              <a:gd name="T56" fmla="*/ 194 w 284"/>
              <a:gd name="T57" fmla="*/ 227 h 293"/>
              <a:gd name="T58" fmla="*/ 202 w 284"/>
              <a:gd name="T59" fmla="*/ 247 h 293"/>
              <a:gd name="T60" fmla="*/ 206 w 284"/>
              <a:gd name="T61" fmla="*/ 268 h 293"/>
              <a:gd name="T62" fmla="*/ 218 w 284"/>
              <a:gd name="T63" fmla="*/ 293 h 293"/>
              <a:gd name="T64" fmla="*/ 222 w 284"/>
              <a:gd name="T65" fmla="*/ 285 h 293"/>
              <a:gd name="T66" fmla="*/ 227 w 284"/>
              <a:gd name="T67" fmla="*/ 239 h 293"/>
              <a:gd name="T68" fmla="*/ 235 w 284"/>
              <a:gd name="T69" fmla="*/ 186 h 293"/>
              <a:gd name="T70" fmla="*/ 239 w 284"/>
              <a:gd name="T71" fmla="*/ 107 h 293"/>
              <a:gd name="T72" fmla="*/ 247 w 284"/>
              <a:gd name="T73" fmla="*/ 37 h 293"/>
              <a:gd name="T74" fmla="*/ 251 w 284"/>
              <a:gd name="T75" fmla="*/ 4 h 293"/>
              <a:gd name="T76" fmla="*/ 260 w 284"/>
              <a:gd name="T77" fmla="*/ 8 h 293"/>
              <a:gd name="T78" fmla="*/ 268 w 284"/>
              <a:gd name="T79" fmla="*/ 21 h 293"/>
              <a:gd name="T80" fmla="*/ 272 w 284"/>
              <a:gd name="T81" fmla="*/ 45 h 293"/>
              <a:gd name="T82" fmla="*/ 280 w 284"/>
              <a:gd name="T83" fmla="*/ 62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84" h="293">
                <a:moveTo>
                  <a:pt x="0" y="157"/>
                </a:moveTo>
                <a:lnTo>
                  <a:pt x="4" y="161"/>
                </a:lnTo>
                <a:lnTo>
                  <a:pt x="4" y="169"/>
                </a:lnTo>
                <a:lnTo>
                  <a:pt x="8" y="173"/>
                </a:lnTo>
                <a:lnTo>
                  <a:pt x="8" y="177"/>
                </a:lnTo>
                <a:lnTo>
                  <a:pt x="12" y="181"/>
                </a:lnTo>
                <a:lnTo>
                  <a:pt x="12" y="190"/>
                </a:lnTo>
                <a:lnTo>
                  <a:pt x="16" y="194"/>
                </a:lnTo>
                <a:lnTo>
                  <a:pt x="16" y="198"/>
                </a:lnTo>
                <a:lnTo>
                  <a:pt x="20" y="202"/>
                </a:lnTo>
                <a:lnTo>
                  <a:pt x="20" y="210"/>
                </a:lnTo>
                <a:lnTo>
                  <a:pt x="24" y="214"/>
                </a:lnTo>
                <a:lnTo>
                  <a:pt x="24" y="219"/>
                </a:lnTo>
                <a:lnTo>
                  <a:pt x="28" y="223"/>
                </a:lnTo>
                <a:lnTo>
                  <a:pt x="28" y="227"/>
                </a:lnTo>
                <a:lnTo>
                  <a:pt x="33" y="231"/>
                </a:lnTo>
                <a:lnTo>
                  <a:pt x="33" y="235"/>
                </a:lnTo>
                <a:lnTo>
                  <a:pt x="37" y="243"/>
                </a:lnTo>
                <a:lnTo>
                  <a:pt x="37" y="252"/>
                </a:lnTo>
                <a:lnTo>
                  <a:pt x="41" y="256"/>
                </a:lnTo>
                <a:lnTo>
                  <a:pt x="41" y="264"/>
                </a:lnTo>
                <a:lnTo>
                  <a:pt x="45" y="268"/>
                </a:lnTo>
                <a:lnTo>
                  <a:pt x="45" y="280"/>
                </a:lnTo>
                <a:lnTo>
                  <a:pt x="49" y="285"/>
                </a:lnTo>
                <a:lnTo>
                  <a:pt x="49" y="289"/>
                </a:lnTo>
                <a:lnTo>
                  <a:pt x="53" y="293"/>
                </a:lnTo>
                <a:lnTo>
                  <a:pt x="57" y="289"/>
                </a:lnTo>
                <a:lnTo>
                  <a:pt x="57" y="285"/>
                </a:lnTo>
                <a:lnTo>
                  <a:pt x="61" y="276"/>
                </a:lnTo>
                <a:lnTo>
                  <a:pt x="61" y="252"/>
                </a:lnTo>
                <a:lnTo>
                  <a:pt x="66" y="239"/>
                </a:lnTo>
                <a:lnTo>
                  <a:pt x="66" y="223"/>
                </a:lnTo>
                <a:lnTo>
                  <a:pt x="70" y="206"/>
                </a:lnTo>
                <a:lnTo>
                  <a:pt x="70" y="165"/>
                </a:lnTo>
                <a:lnTo>
                  <a:pt x="74" y="144"/>
                </a:lnTo>
                <a:lnTo>
                  <a:pt x="74" y="124"/>
                </a:lnTo>
                <a:lnTo>
                  <a:pt x="78" y="107"/>
                </a:lnTo>
                <a:lnTo>
                  <a:pt x="78" y="70"/>
                </a:lnTo>
                <a:lnTo>
                  <a:pt x="82" y="54"/>
                </a:lnTo>
                <a:lnTo>
                  <a:pt x="82" y="37"/>
                </a:lnTo>
                <a:lnTo>
                  <a:pt x="86" y="25"/>
                </a:lnTo>
                <a:lnTo>
                  <a:pt x="86" y="8"/>
                </a:lnTo>
                <a:lnTo>
                  <a:pt x="95" y="0"/>
                </a:lnTo>
                <a:lnTo>
                  <a:pt x="90" y="0"/>
                </a:lnTo>
                <a:lnTo>
                  <a:pt x="95" y="4"/>
                </a:lnTo>
                <a:lnTo>
                  <a:pt x="99" y="8"/>
                </a:lnTo>
                <a:lnTo>
                  <a:pt x="99" y="16"/>
                </a:lnTo>
                <a:lnTo>
                  <a:pt x="103" y="21"/>
                </a:lnTo>
                <a:lnTo>
                  <a:pt x="103" y="29"/>
                </a:lnTo>
                <a:lnTo>
                  <a:pt x="107" y="33"/>
                </a:lnTo>
                <a:lnTo>
                  <a:pt x="107" y="45"/>
                </a:lnTo>
                <a:lnTo>
                  <a:pt x="111" y="49"/>
                </a:lnTo>
                <a:lnTo>
                  <a:pt x="111" y="54"/>
                </a:lnTo>
                <a:lnTo>
                  <a:pt x="115" y="58"/>
                </a:lnTo>
                <a:lnTo>
                  <a:pt x="115" y="66"/>
                </a:lnTo>
                <a:lnTo>
                  <a:pt x="119" y="70"/>
                </a:lnTo>
                <a:lnTo>
                  <a:pt x="119" y="74"/>
                </a:lnTo>
                <a:lnTo>
                  <a:pt x="123" y="78"/>
                </a:lnTo>
                <a:lnTo>
                  <a:pt x="123" y="82"/>
                </a:lnTo>
                <a:lnTo>
                  <a:pt x="128" y="87"/>
                </a:lnTo>
                <a:lnTo>
                  <a:pt x="128" y="91"/>
                </a:lnTo>
                <a:lnTo>
                  <a:pt x="132" y="95"/>
                </a:lnTo>
                <a:lnTo>
                  <a:pt x="132" y="107"/>
                </a:lnTo>
                <a:lnTo>
                  <a:pt x="136" y="111"/>
                </a:lnTo>
                <a:lnTo>
                  <a:pt x="136" y="115"/>
                </a:lnTo>
                <a:lnTo>
                  <a:pt x="140" y="120"/>
                </a:lnTo>
                <a:lnTo>
                  <a:pt x="140" y="128"/>
                </a:lnTo>
                <a:lnTo>
                  <a:pt x="148" y="136"/>
                </a:lnTo>
                <a:lnTo>
                  <a:pt x="148" y="140"/>
                </a:lnTo>
                <a:lnTo>
                  <a:pt x="152" y="144"/>
                </a:lnTo>
                <a:lnTo>
                  <a:pt x="156" y="148"/>
                </a:lnTo>
                <a:lnTo>
                  <a:pt x="161" y="153"/>
                </a:lnTo>
                <a:lnTo>
                  <a:pt x="165" y="157"/>
                </a:lnTo>
                <a:lnTo>
                  <a:pt x="165" y="161"/>
                </a:lnTo>
                <a:lnTo>
                  <a:pt x="169" y="165"/>
                </a:lnTo>
                <a:lnTo>
                  <a:pt x="169" y="169"/>
                </a:lnTo>
                <a:lnTo>
                  <a:pt x="173" y="173"/>
                </a:lnTo>
                <a:lnTo>
                  <a:pt x="173" y="181"/>
                </a:lnTo>
                <a:lnTo>
                  <a:pt x="177" y="186"/>
                </a:lnTo>
                <a:lnTo>
                  <a:pt x="177" y="190"/>
                </a:lnTo>
                <a:lnTo>
                  <a:pt x="181" y="194"/>
                </a:lnTo>
                <a:lnTo>
                  <a:pt x="181" y="202"/>
                </a:lnTo>
                <a:lnTo>
                  <a:pt x="185" y="206"/>
                </a:lnTo>
                <a:lnTo>
                  <a:pt x="185" y="210"/>
                </a:lnTo>
                <a:lnTo>
                  <a:pt x="189" y="214"/>
                </a:lnTo>
                <a:lnTo>
                  <a:pt x="189" y="223"/>
                </a:lnTo>
                <a:lnTo>
                  <a:pt x="194" y="227"/>
                </a:lnTo>
                <a:lnTo>
                  <a:pt x="198" y="231"/>
                </a:lnTo>
                <a:lnTo>
                  <a:pt x="198" y="243"/>
                </a:lnTo>
                <a:lnTo>
                  <a:pt x="202" y="247"/>
                </a:lnTo>
                <a:lnTo>
                  <a:pt x="202" y="256"/>
                </a:lnTo>
                <a:lnTo>
                  <a:pt x="206" y="264"/>
                </a:lnTo>
                <a:lnTo>
                  <a:pt x="206" y="268"/>
                </a:lnTo>
                <a:lnTo>
                  <a:pt x="210" y="276"/>
                </a:lnTo>
                <a:lnTo>
                  <a:pt x="210" y="285"/>
                </a:lnTo>
                <a:lnTo>
                  <a:pt x="218" y="293"/>
                </a:lnTo>
                <a:lnTo>
                  <a:pt x="214" y="293"/>
                </a:lnTo>
                <a:lnTo>
                  <a:pt x="218" y="289"/>
                </a:lnTo>
                <a:lnTo>
                  <a:pt x="222" y="285"/>
                </a:lnTo>
                <a:lnTo>
                  <a:pt x="222" y="276"/>
                </a:lnTo>
                <a:lnTo>
                  <a:pt x="227" y="264"/>
                </a:lnTo>
                <a:lnTo>
                  <a:pt x="227" y="239"/>
                </a:lnTo>
                <a:lnTo>
                  <a:pt x="231" y="223"/>
                </a:lnTo>
                <a:lnTo>
                  <a:pt x="231" y="206"/>
                </a:lnTo>
                <a:lnTo>
                  <a:pt x="235" y="186"/>
                </a:lnTo>
                <a:lnTo>
                  <a:pt x="235" y="144"/>
                </a:lnTo>
                <a:lnTo>
                  <a:pt x="239" y="124"/>
                </a:lnTo>
                <a:lnTo>
                  <a:pt x="239" y="107"/>
                </a:lnTo>
                <a:lnTo>
                  <a:pt x="243" y="87"/>
                </a:lnTo>
                <a:lnTo>
                  <a:pt x="243" y="54"/>
                </a:lnTo>
                <a:lnTo>
                  <a:pt x="247" y="37"/>
                </a:lnTo>
                <a:lnTo>
                  <a:pt x="247" y="25"/>
                </a:lnTo>
                <a:lnTo>
                  <a:pt x="251" y="16"/>
                </a:lnTo>
                <a:lnTo>
                  <a:pt x="251" y="4"/>
                </a:lnTo>
                <a:lnTo>
                  <a:pt x="255" y="0"/>
                </a:lnTo>
                <a:lnTo>
                  <a:pt x="260" y="4"/>
                </a:lnTo>
                <a:lnTo>
                  <a:pt x="260" y="8"/>
                </a:lnTo>
                <a:lnTo>
                  <a:pt x="264" y="12"/>
                </a:lnTo>
                <a:lnTo>
                  <a:pt x="264" y="16"/>
                </a:lnTo>
                <a:lnTo>
                  <a:pt x="268" y="21"/>
                </a:lnTo>
                <a:lnTo>
                  <a:pt x="268" y="33"/>
                </a:lnTo>
                <a:lnTo>
                  <a:pt x="272" y="41"/>
                </a:lnTo>
                <a:lnTo>
                  <a:pt x="272" y="45"/>
                </a:lnTo>
                <a:lnTo>
                  <a:pt x="276" y="49"/>
                </a:lnTo>
                <a:lnTo>
                  <a:pt x="276" y="58"/>
                </a:lnTo>
                <a:lnTo>
                  <a:pt x="280" y="62"/>
                </a:lnTo>
                <a:lnTo>
                  <a:pt x="280" y="66"/>
                </a:lnTo>
                <a:lnTo>
                  <a:pt x="284" y="70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76" name="Freeform 308"/>
          <p:cNvSpPr>
            <a:spLocks/>
          </p:cNvSpPr>
          <p:nvPr/>
        </p:nvSpPr>
        <p:spPr bwMode="auto">
          <a:xfrm>
            <a:off x="1411288" y="4537075"/>
            <a:ext cx="465137" cy="465138"/>
          </a:xfrm>
          <a:custGeom>
            <a:avLst/>
            <a:gdLst>
              <a:gd name="T0" fmla="*/ 4 w 293"/>
              <a:gd name="T1" fmla="*/ 82 h 293"/>
              <a:gd name="T2" fmla="*/ 13 w 293"/>
              <a:gd name="T3" fmla="*/ 103 h 293"/>
              <a:gd name="T4" fmla="*/ 17 w 293"/>
              <a:gd name="T5" fmla="*/ 120 h 293"/>
              <a:gd name="T6" fmla="*/ 25 w 293"/>
              <a:gd name="T7" fmla="*/ 136 h 293"/>
              <a:gd name="T8" fmla="*/ 33 w 293"/>
              <a:gd name="T9" fmla="*/ 144 h 293"/>
              <a:gd name="T10" fmla="*/ 46 w 293"/>
              <a:gd name="T11" fmla="*/ 165 h 293"/>
              <a:gd name="T12" fmla="*/ 54 w 293"/>
              <a:gd name="T13" fmla="*/ 177 h 293"/>
              <a:gd name="T14" fmla="*/ 58 w 293"/>
              <a:gd name="T15" fmla="*/ 194 h 293"/>
              <a:gd name="T16" fmla="*/ 66 w 293"/>
              <a:gd name="T17" fmla="*/ 210 h 293"/>
              <a:gd name="T18" fmla="*/ 70 w 293"/>
              <a:gd name="T19" fmla="*/ 227 h 293"/>
              <a:gd name="T20" fmla="*/ 79 w 293"/>
              <a:gd name="T21" fmla="*/ 247 h 293"/>
              <a:gd name="T22" fmla="*/ 87 w 293"/>
              <a:gd name="T23" fmla="*/ 264 h 293"/>
              <a:gd name="T24" fmla="*/ 91 w 293"/>
              <a:gd name="T25" fmla="*/ 285 h 293"/>
              <a:gd name="T26" fmla="*/ 99 w 293"/>
              <a:gd name="T27" fmla="*/ 289 h 293"/>
              <a:gd name="T28" fmla="*/ 108 w 293"/>
              <a:gd name="T29" fmla="*/ 252 h 293"/>
              <a:gd name="T30" fmla="*/ 112 w 293"/>
              <a:gd name="T31" fmla="*/ 186 h 293"/>
              <a:gd name="T32" fmla="*/ 120 w 293"/>
              <a:gd name="T33" fmla="*/ 107 h 293"/>
              <a:gd name="T34" fmla="*/ 124 w 293"/>
              <a:gd name="T35" fmla="*/ 37 h 293"/>
              <a:gd name="T36" fmla="*/ 132 w 293"/>
              <a:gd name="T37" fmla="*/ 8 h 293"/>
              <a:gd name="T38" fmla="*/ 141 w 293"/>
              <a:gd name="T39" fmla="*/ 4 h 293"/>
              <a:gd name="T40" fmla="*/ 145 w 293"/>
              <a:gd name="T41" fmla="*/ 21 h 293"/>
              <a:gd name="T42" fmla="*/ 153 w 293"/>
              <a:gd name="T43" fmla="*/ 45 h 293"/>
              <a:gd name="T44" fmla="*/ 157 w 293"/>
              <a:gd name="T45" fmla="*/ 62 h 293"/>
              <a:gd name="T46" fmla="*/ 165 w 293"/>
              <a:gd name="T47" fmla="*/ 74 h 293"/>
              <a:gd name="T48" fmla="*/ 174 w 293"/>
              <a:gd name="T49" fmla="*/ 91 h 293"/>
              <a:gd name="T50" fmla="*/ 178 w 293"/>
              <a:gd name="T51" fmla="*/ 111 h 293"/>
              <a:gd name="T52" fmla="*/ 186 w 293"/>
              <a:gd name="T53" fmla="*/ 128 h 293"/>
              <a:gd name="T54" fmla="*/ 194 w 293"/>
              <a:gd name="T55" fmla="*/ 144 h 293"/>
              <a:gd name="T56" fmla="*/ 207 w 293"/>
              <a:gd name="T57" fmla="*/ 153 h 293"/>
              <a:gd name="T58" fmla="*/ 211 w 293"/>
              <a:gd name="T59" fmla="*/ 169 h 293"/>
              <a:gd name="T60" fmla="*/ 219 w 293"/>
              <a:gd name="T61" fmla="*/ 181 h 293"/>
              <a:gd name="T62" fmla="*/ 223 w 293"/>
              <a:gd name="T63" fmla="*/ 198 h 293"/>
              <a:gd name="T64" fmla="*/ 231 w 293"/>
              <a:gd name="T65" fmla="*/ 214 h 293"/>
              <a:gd name="T66" fmla="*/ 236 w 293"/>
              <a:gd name="T67" fmla="*/ 227 h 293"/>
              <a:gd name="T68" fmla="*/ 244 w 293"/>
              <a:gd name="T69" fmla="*/ 243 h 293"/>
              <a:gd name="T70" fmla="*/ 248 w 293"/>
              <a:gd name="T71" fmla="*/ 264 h 293"/>
              <a:gd name="T72" fmla="*/ 256 w 293"/>
              <a:gd name="T73" fmla="*/ 285 h 293"/>
              <a:gd name="T74" fmla="*/ 264 w 293"/>
              <a:gd name="T75" fmla="*/ 289 h 293"/>
              <a:gd name="T76" fmla="*/ 269 w 293"/>
              <a:gd name="T77" fmla="*/ 252 h 293"/>
              <a:gd name="T78" fmla="*/ 277 w 293"/>
              <a:gd name="T79" fmla="*/ 206 h 293"/>
              <a:gd name="T80" fmla="*/ 281 w 293"/>
              <a:gd name="T81" fmla="*/ 124 h 293"/>
              <a:gd name="T82" fmla="*/ 289 w 293"/>
              <a:gd name="T83" fmla="*/ 54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93" h="293">
                <a:moveTo>
                  <a:pt x="0" y="70"/>
                </a:moveTo>
                <a:lnTo>
                  <a:pt x="0" y="78"/>
                </a:lnTo>
                <a:lnTo>
                  <a:pt x="4" y="82"/>
                </a:lnTo>
                <a:lnTo>
                  <a:pt x="9" y="87"/>
                </a:lnTo>
                <a:lnTo>
                  <a:pt x="9" y="95"/>
                </a:lnTo>
                <a:lnTo>
                  <a:pt x="13" y="103"/>
                </a:lnTo>
                <a:lnTo>
                  <a:pt x="13" y="111"/>
                </a:lnTo>
                <a:lnTo>
                  <a:pt x="17" y="115"/>
                </a:lnTo>
                <a:lnTo>
                  <a:pt x="17" y="120"/>
                </a:lnTo>
                <a:lnTo>
                  <a:pt x="21" y="124"/>
                </a:lnTo>
                <a:lnTo>
                  <a:pt x="21" y="132"/>
                </a:lnTo>
                <a:lnTo>
                  <a:pt x="25" y="136"/>
                </a:lnTo>
                <a:lnTo>
                  <a:pt x="33" y="144"/>
                </a:lnTo>
                <a:lnTo>
                  <a:pt x="29" y="144"/>
                </a:lnTo>
                <a:lnTo>
                  <a:pt x="33" y="144"/>
                </a:lnTo>
                <a:lnTo>
                  <a:pt x="37" y="148"/>
                </a:lnTo>
                <a:lnTo>
                  <a:pt x="46" y="157"/>
                </a:lnTo>
                <a:lnTo>
                  <a:pt x="46" y="165"/>
                </a:lnTo>
                <a:lnTo>
                  <a:pt x="50" y="169"/>
                </a:lnTo>
                <a:lnTo>
                  <a:pt x="50" y="173"/>
                </a:lnTo>
                <a:lnTo>
                  <a:pt x="54" y="177"/>
                </a:lnTo>
                <a:lnTo>
                  <a:pt x="54" y="186"/>
                </a:lnTo>
                <a:lnTo>
                  <a:pt x="58" y="190"/>
                </a:lnTo>
                <a:lnTo>
                  <a:pt x="58" y="194"/>
                </a:lnTo>
                <a:lnTo>
                  <a:pt x="62" y="198"/>
                </a:lnTo>
                <a:lnTo>
                  <a:pt x="62" y="206"/>
                </a:lnTo>
                <a:lnTo>
                  <a:pt x="66" y="210"/>
                </a:lnTo>
                <a:lnTo>
                  <a:pt x="66" y="214"/>
                </a:lnTo>
                <a:lnTo>
                  <a:pt x="70" y="219"/>
                </a:lnTo>
                <a:lnTo>
                  <a:pt x="70" y="227"/>
                </a:lnTo>
                <a:lnTo>
                  <a:pt x="75" y="231"/>
                </a:lnTo>
                <a:lnTo>
                  <a:pt x="79" y="235"/>
                </a:lnTo>
                <a:lnTo>
                  <a:pt x="79" y="247"/>
                </a:lnTo>
                <a:lnTo>
                  <a:pt x="83" y="252"/>
                </a:lnTo>
                <a:lnTo>
                  <a:pt x="83" y="256"/>
                </a:lnTo>
                <a:lnTo>
                  <a:pt x="87" y="264"/>
                </a:lnTo>
                <a:lnTo>
                  <a:pt x="87" y="276"/>
                </a:lnTo>
                <a:lnTo>
                  <a:pt x="91" y="280"/>
                </a:lnTo>
                <a:lnTo>
                  <a:pt x="91" y="285"/>
                </a:lnTo>
                <a:lnTo>
                  <a:pt x="99" y="293"/>
                </a:lnTo>
                <a:lnTo>
                  <a:pt x="95" y="293"/>
                </a:lnTo>
                <a:lnTo>
                  <a:pt x="99" y="289"/>
                </a:lnTo>
                <a:lnTo>
                  <a:pt x="103" y="285"/>
                </a:lnTo>
                <a:lnTo>
                  <a:pt x="103" y="264"/>
                </a:lnTo>
                <a:lnTo>
                  <a:pt x="108" y="252"/>
                </a:lnTo>
                <a:lnTo>
                  <a:pt x="108" y="223"/>
                </a:lnTo>
                <a:lnTo>
                  <a:pt x="112" y="206"/>
                </a:lnTo>
                <a:lnTo>
                  <a:pt x="112" y="186"/>
                </a:lnTo>
                <a:lnTo>
                  <a:pt x="116" y="165"/>
                </a:lnTo>
                <a:lnTo>
                  <a:pt x="116" y="124"/>
                </a:lnTo>
                <a:lnTo>
                  <a:pt x="120" y="107"/>
                </a:lnTo>
                <a:lnTo>
                  <a:pt x="120" y="87"/>
                </a:lnTo>
                <a:lnTo>
                  <a:pt x="124" y="70"/>
                </a:lnTo>
                <a:lnTo>
                  <a:pt x="124" y="37"/>
                </a:lnTo>
                <a:lnTo>
                  <a:pt x="128" y="25"/>
                </a:lnTo>
                <a:lnTo>
                  <a:pt x="128" y="16"/>
                </a:lnTo>
                <a:lnTo>
                  <a:pt x="132" y="8"/>
                </a:lnTo>
                <a:lnTo>
                  <a:pt x="132" y="0"/>
                </a:lnTo>
                <a:lnTo>
                  <a:pt x="136" y="0"/>
                </a:lnTo>
                <a:lnTo>
                  <a:pt x="141" y="4"/>
                </a:lnTo>
                <a:lnTo>
                  <a:pt x="141" y="12"/>
                </a:lnTo>
                <a:lnTo>
                  <a:pt x="145" y="16"/>
                </a:lnTo>
                <a:lnTo>
                  <a:pt x="145" y="21"/>
                </a:lnTo>
                <a:lnTo>
                  <a:pt x="149" y="29"/>
                </a:lnTo>
                <a:lnTo>
                  <a:pt x="149" y="41"/>
                </a:lnTo>
                <a:lnTo>
                  <a:pt x="153" y="45"/>
                </a:lnTo>
                <a:lnTo>
                  <a:pt x="153" y="49"/>
                </a:lnTo>
                <a:lnTo>
                  <a:pt x="157" y="54"/>
                </a:lnTo>
                <a:lnTo>
                  <a:pt x="157" y="62"/>
                </a:lnTo>
                <a:lnTo>
                  <a:pt x="161" y="66"/>
                </a:lnTo>
                <a:lnTo>
                  <a:pt x="161" y="70"/>
                </a:lnTo>
                <a:lnTo>
                  <a:pt x="165" y="74"/>
                </a:lnTo>
                <a:lnTo>
                  <a:pt x="165" y="82"/>
                </a:lnTo>
                <a:lnTo>
                  <a:pt x="169" y="87"/>
                </a:lnTo>
                <a:lnTo>
                  <a:pt x="174" y="91"/>
                </a:lnTo>
                <a:lnTo>
                  <a:pt x="174" y="103"/>
                </a:lnTo>
                <a:lnTo>
                  <a:pt x="178" y="107"/>
                </a:lnTo>
                <a:lnTo>
                  <a:pt x="178" y="111"/>
                </a:lnTo>
                <a:lnTo>
                  <a:pt x="182" y="115"/>
                </a:lnTo>
                <a:lnTo>
                  <a:pt x="182" y="124"/>
                </a:lnTo>
                <a:lnTo>
                  <a:pt x="186" y="128"/>
                </a:lnTo>
                <a:lnTo>
                  <a:pt x="186" y="132"/>
                </a:lnTo>
                <a:lnTo>
                  <a:pt x="194" y="140"/>
                </a:lnTo>
                <a:lnTo>
                  <a:pt x="194" y="144"/>
                </a:lnTo>
                <a:lnTo>
                  <a:pt x="198" y="148"/>
                </a:lnTo>
                <a:lnTo>
                  <a:pt x="203" y="148"/>
                </a:lnTo>
                <a:lnTo>
                  <a:pt x="207" y="153"/>
                </a:lnTo>
                <a:lnTo>
                  <a:pt x="207" y="157"/>
                </a:lnTo>
                <a:lnTo>
                  <a:pt x="211" y="161"/>
                </a:lnTo>
                <a:lnTo>
                  <a:pt x="211" y="169"/>
                </a:lnTo>
                <a:lnTo>
                  <a:pt x="215" y="173"/>
                </a:lnTo>
                <a:lnTo>
                  <a:pt x="215" y="177"/>
                </a:lnTo>
                <a:lnTo>
                  <a:pt x="219" y="181"/>
                </a:lnTo>
                <a:lnTo>
                  <a:pt x="219" y="190"/>
                </a:lnTo>
                <a:lnTo>
                  <a:pt x="223" y="194"/>
                </a:lnTo>
                <a:lnTo>
                  <a:pt x="223" y="198"/>
                </a:lnTo>
                <a:lnTo>
                  <a:pt x="227" y="202"/>
                </a:lnTo>
                <a:lnTo>
                  <a:pt x="227" y="210"/>
                </a:lnTo>
                <a:lnTo>
                  <a:pt x="231" y="214"/>
                </a:lnTo>
                <a:lnTo>
                  <a:pt x="231" y="219"/>
                </a:lnTo>
                <a:lnTo>
                  <a:pt x="236" y="223"/>
                </a:lnTo>
                <a:lnTo>
                  <a:pt x="236" y="227"/>
                </a:lnTo>
                <a:lnTo>
                  <a:pt x="240" y="231"/>
                </a:lnTo>
                <a:lnTo>
                  <a:pt x="240" y="235"/>
                </a:lnTo>
                <a:lnTo>
                  <a:pt x="244" y="243"/>
                </a:lnTo>
                <a:lnTo>
                  <a:pt x="244" y="252"/>
                </a:lnTo>
                <a:lnTo>
                  <a:pt x="248" y="256"/>
                </a:lnTo>
                <a:lnTo>
                  <a:pt x="248" y="264"/>
                </a:lnTo>
                <a:lnTo>
                  <a:pt x="252" y="268"/>
                </a:lnTo>
                <a:lnTo>
                  <a:pt x="252" y="280"/>
                </a:lnTo>
                <a:lnTo>
                  <a:pt x="256" y="285"/>
                </a:lnTo>
                <a:lnTo>
                  <a:pt x="256" y="289"/>
                </a:lnTo>
                <a:lnTo>
                  <a:pt x="260" y="293"/>
                </a:lnTo>
                <a:lnTo>
                  <a:pt x="264" y="289"/>
                </a:lnTo>
                <a:lnTo>
                  <a:pt x="264" y="285"/>
                </a:lnTo>
                <a:lnTo>
                  <a:pt x="269" y="276"/>
                </a:lnTo>
                <a:lnTo>
                  <a:pt x="269" y="252"/>
                </a:lnTo>
                <a:lnTo>
                  <a:pt x="273" y="239"/>
                </a:lnTo>
                <a:lnTo>
                  <a:pt x="273" y="223"/>
                </a:lnTo>
                <a:lnTo>
                  <a:pt x="277" y="206"/>
                </a:lnTo>
                <a:lnTo>
                  <a:pt x="277" y="165"/>
                </a:lnTo>
                <a:lnTo>
                  <a:pt x="281" y="144"/>
                </a:lnTo>
                <a:lnTo>
                  <a:pt x="281" y="124"/>
                </a:lnTo>
                <a:lnTo>
                  <a:pt x="285" y="107"/>
                </a:lnTo>
                <a:lnTo>
                  <a:pt x="285" y="70"/>
                </a:lnTo>
                <a:lnTo>
                  <a:pt x="289" y="54"/>
                </a:lnTo>
                <a:lnTo>
                  <a:pt x="289" y="37"/>
                </a:lnTo>
                <a:lnTo>
                  <a:pt x="293" y="25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77" name="Freeform 309"/>
          <p:cNvSpPr>
            <a:spLocks/>
          </p:cNvSpPr>
          <p:nvPr/>
        </p:nvSpPr>
        <p:spPr bwMode="auto">
          <a:xfrm>
            <a:off x="1876425" y="4537075"/>
            <a:ext cx="471488" cy="465138"/>
          </a:xfrm>
          <a:custGeom>
            <a:avLst/>
            <a:gdLst>
              <a:gd name="T0" fmla="*/ 9 w 297"/>
              <a:gd name="T1" fmla="*/ 0 h 293"/>
              <a:gd name="T2" fmla="*/ 13 w 297"/>
              <a:gd name="T3" fmla="*/ 8 h 293"/>
              <a:gd name="T4" fmla="*/ 17 w 297"/>
              <a:gd name="T5" fmla="*/ 29 h 293"/>
              <a:gd name="T6" fmla="*/ 25 w 297"/>
              <a:gd name="T7" fmla="*/ 49 h 293"/>
              <a:gd name="T8" fmla="*/ 29 w 297"/>
              <a:gd name="T9" fmla="*/ 66 h 293"/>
              <a:gd name="T10" fmla="*/ 37 w 297"/>
              <a:gd name="T11" fmla="*/ 78 h 293"/>
              <a:gd name="T12" fmla="*/ 42 w 297"/>
              <a:gd name="T13" fmla="*/ 91 h 293"/>
              <a:gd name="T14" fmla="*/ 50 w 297"/>
              <a:gd name="T15" fmla="*/ 111 h 293"/>
              <a:gd name="T16" fmla="*/ 54 w 297"/>
              <a:gd name="T17" fmla="*/ 128 h 293"/>
              <a:gd name="T18" fmla="*/ 66 w 297"/>
              <a:gd name="T19" fmla="*/ 144 h 293"/>
              <a:gd name="T20" fmla="*/ 79 w 297"/>
              <a:gd name="T21" fmla="*/ 157 h 293"/>
              <a:gd name="T22" fmla="*/ 83 w 297"/>
              <a:gd name="T23" fmla="*/ 169 h 293"/>
              <a:gd name="T24" fmla="*/ 91 w 297"/>
              <a:gd name="T25" fmla="*/ 186 h 293"/>
              <a:gd name="T26" fmla="*/ 95 w 297"/>
              <a:gd name="T27" fmla="*/ 202 h 293"/>
              <a:gd name="T28" fmla="*/ 103 w 297"/>
              <a:gd name="T29" fmla="*/ 214 h 293"/>
              <a:gd name="T30" fmla="*/ 112 w 297"/>
              <a:gd name="T31" fmla="*/ 231 h 293"/>
              <a:gd name="T32" fmla="*/ 116 w 297"/>
              <a:gd name="T33" fmla="*/ 256 h 293"/>
              <a:gd name="T34" fmla="*/ 124 w 297"/>
              <a:gd name="T35" fmla="*/ 276 h 293"/>
              <a:gd name="T36" fmla="*/ 128 w 297"/>
              <a:gd name="T37" fmla="*/ 293 h 293"/>
              <a:gd name="T38" fmla="*/ 136 w 297"/>
              <a:gd name="T39" fmla="*/ 276 h 293"/>
              <a:gd name="T40" fmla="*/ 145 w 297"/>
              <a:gd name="T41" fmla="*/ 223 h 293"/>
              <a:gd name="T42" fmla="*/ 149 w 297"/>
              <a:gd name="T43" fmla="*/ 144 h 293"/>
              <a:gd name="T44" fmla="*/ 157 w 297"/>
              <a:gd name="T45" fmla="*/ 87 h 293"/>
              <a:gd name="T46" fmla="*/ 161 w 297"/>
              <a:gd name="T47" fmla="*/ 25 h 293"/>
              <a:gd name="T48" fmla="*/ 169 w 297"/>
              <a:gd name="T49" fmla="*/ 0 h 293"/>
              <a:gd name="T50" fmla="*/ 178 w 297"/>
              <a:gd name="T51" fmla="*/ 12 h 293"/>
              <a:gd name="T52" fmla="*/ 182 w 297"/>
              <a:gd name="T53" fmla="*/ 33 h 293"/>
              <a:gd name="T54" fmla="*/ 190 w 297"/>
              <a:gd name="T55" fmla="*/ 49 h 293"/>
              <a:gd name="T56" fmla="*/ 194 w 297"/>
              <a:gd name="T57" fmla="*/ 66 h 293"/>
              <a:gd name="T58" fmla="*/ 202 w 297"/>
              <a:gd name="T59" fmla="*/ 82 h 293"/>
              <a:gd name="T60" fmla="*/ 211 w 297"/>
              <a:gd name="T61" fmla="*/ 103 h 293"/>
              <a:gd name="T62" fmla="*/ 215 w 297"/>
              <a:gd name="T63" fmla="*/ 120 h 293"/>
              <a:gd name="T64" fmla="*/ 223 w 297"/>
              <a:gd name="T65" fmla="*/ 136 h 293"/>
              <a:gd name="T66" fmla="*/ 231 w 297"/>
              <a:gd name="T67" fmla="*/ 144 h 293"/>
              <a:gd name="T68" fmla="*/ 244 w 297"/>
              <a:gd name="T69" fmla="*/ 165 h 293"/>
              <a:gd name="T70" fmla="*/ 252 w 297"/>
              <a:gd name="T71" fmla="*/ 177 h 293"/>
              <a:gd name="T72" fmla="*/ 256 w 297"/>
              <a:gd name="T73" fmla="*/ 194 h 293"/>
              <a:gd name="T74" fmla="*/ 264 w 297"/>
              <a:gd name="T75" fmla="*/ 210 h 293"/>
              <a:gd name="T76" fmla="*/ 268 w 297"/>
              <a:gd name="T77" fmla="*/ 227 h 293"/>
              <a:gd name="T78" fmla="*/ 277 w 297"/>
              <a:gd name="T79" fmla="*/ 247 h 293"/>
              <a:gd name="T80" fmla="*/ 285 w 297"/>
              <a:gd name="T81" fmla="*/ 264 h 293"/>
              <a:gd name="T82" fmla="*/ 289 w 297"/>
              <a:gd name="T83" fmla="*/ 285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97" h="293">
                <a:moveTo>
                  <a:pt x="0" y="25"/>
                </a:moveTo>
                <a:lnTo>
                  <a:pt x="0" y="8"/>
                </a:lnTo>
                <a:lnTo>
                  <a:pt x="9" y="0"/>
                </a:lnTo>
                <a:lnTo>
                  <a:pt x="4" y="0"/>
                </a:lnTo>
                <a:lnTo>
                  <a:pt x="9" y="4"/>
                </a:lnTo>
                <a:lnTo>
                  <a:pt x="13" y="8"/>
                </a:lnTo>
                <a:lnTo>
                  <a:pt x="13" y="16"/>
                </a:lnTo>
                <a:lnTo>
                  <a:pt x="17" y="21"/>
                </a:lnTo>
                <a:lnTo>
                  <a:pt x="17" y="29"/>
                </a:lnTo>
                <a:lnTo>
                  <a:pt x="21" y="33"/>
                </a:lnTo>
                <a:lnTo>
                  <a:pt x="21" y="45"/>
                </a:lnTo>
                <a:lnTo>
                  <a:pt x="25" y="49"/>
                </a:lnTo>
                <a:lnTo>
                  <a:pt x="25" y="54"/>
                </a:lnTo>
                <a:lnTo>
                  <a:pt x="29" y="58"/>
                </a:lnTo>
                <a:lnTo>
                  <a:pt x="29" y="66"/>
                </a:lnTo>
                <a:lnTo>
                  <a:pt x="33" y="70"/>
                </a:lnTo>
                <a:lnTo>
                  <a:pt x="33" y="74"/>
                </a:lnTo>
                <a:lnTo>
                  <a:pt x="37" y="78"/>
                </a:lnTo>
                <a:lnTo>
                  <a:pt x="37" y="82"/>
                </a:lnTo>
                <a:lnTo>
                  <a:pt x="42" y="87"/>
                </a:lnTo>
                <a:lnTo>
                  <a:pt x="42" y="91"/>
                </a:lnTo>
                <a:lnTo>
                  <a:pt x="46" y="95"/>
                </a:lnTo>
                <a:lnTo>
                  <a:pt x="46" y="107"/>
                </a:lnTo>
                <a:lnTo>
                  <a:pt x="50" y="111"/>
                </a:lnTo>
                <a:lnTo>
                  <a:pt x="50" y="115"/>
                </a:lnTo>
                <a:lnTo>
                  <a:pt x="54" y="120"/>
                </a:lnTo>
                <a:lnTo>
                  <a:pt x="54" y="128"/>
                </a:lnTo>
                <a:lnTo>
                  <a:pt x="62" y="136"/>
                </a:lnTo>
                <a:lnTo>
                  <a:pt x="62" y="140"/>
                </a:lnTo>
                <a:lnTo>
                  <a:pt x="66" y="144"/>
                </a:lnTo>
                <a:lnTo>
                  <a:pt x="70" y="148"/>
                </a:lnTo>
                <a:lnTo>
                  <a:pt x="75" y="153"/>
                </a:lnTo>
                <a:lnTo>
                  <a:pt x="79" y="157"/>
                </a:lnTo>
                <a:lnTo>
                  <a:pt x="79" y="161"/>
                </a:lnTo>
                <a:lnTo>
                  <a:pt x="83" y="165"/>
                </a:lnTo>
                <a:lnTo>
                  <a:pt x="83" y="169"/>
                </a:lnTo>
                <a:lnTo>
                  <a:pt x="87" y="173"/>
                </a:lnTo>
                <a:lnTo>
                  <a:pt x="87" y="181"/>
                </a:lnTo>
                <a:lnTo>
                  <a:pt x="91" y="186"/>
                </a:lnTo>
                <a:lnTo>
                  <a:pt x="91" y="190"/>
                </a:lnTo>
                <a:lnTo>
                  <a:pt x="95" y="194"/>
                </a:lnTo>
                <a:lnTo>
                  <a:pt x="95" y="202"/>
                </a:lnTo>
                <a:lnTo>
                  <a:pt x="99" y="206"/>
                </a:lnTo>
                <a:lnTo>
                  <a:pt x="99" y="210"/>
                </a:lnTo>
                <a:lnTo>
                  <a:pt x="103" y="214"/>
                </a:lnTo>
                <a:lnTo>
                  <a:pt x="103" y="223"/>
                </a:lnTo>
                <a:lnTo>
                  <a:pt x="108" y="227"/>
                </a:lnTo>
                <a:lnTo>
                  <a:pt x="112" y="231"/>
                </a:lnTo>
                <a:lnTo>
                  <a:pt x="112" y="243"/>
                </a:lnTo>
                <a:lnTo>
                  <a:pt x="116" y="247"/>
                </a:lnTo>
                <a:lnTo>
                  <a:pt x="116" y="256"/>
                </a:lnTo>
                <a:lnTo>
                  <a:pt x="120" y="264"/>
                </a:lnTo>
                <a:lnTo>
                  <a:pt x="120" y="268"/>
                </a:lnTo>
                <a:lnTo>
                  <a:pt x="124" y="276"/>
                </a:lnTo>
                <a:lnTo>
                  <a:pt x="124" y="285"/>
                </a:lnTo>
                <a:lnTo>
                  <a:pt x="132" y="293"/>
                </a:lnTo>
                <a:lnTo>
                  <a:pt x="128" y="293"/>
                </a:lnTo>
                <a:lnTo>
                  <a:pt x="132" y="289"/>
                </a:lnTo>
                <a:lnTo>
                  <a:pt x="136" y="285"/>
                </a:lnTo>
                <a:lnTo>
                  <a:pt x="136" y="276"/>
                </a:lnTo>
                <a:lnTo>
                  <a:pt x="141" y="264"/>
                </a:lnTo>
                <a:lnTo>
                  <a:pt x="141" y="239"/>
                </a:lnTo>
                <a:lnTo>
                  <a:pt x="145" y="223"/>
                </a:lnTo>
                <a:lnTo>
                  <a:pt x="145" y="206"/>
                </a:lnTo>
                <a:lnTo>
                  <a:pt x="149" y="186"/>
                </a:lnTo>
                <a:lnTo>
                  <a:pt x="149" y="144"/>
                </a:lnTo>
                <a:lnTo>
                  <a:pt x="153" y="124"/>
                </a:lnTo>
                <a:lnTo>
                  <a:pt x="153" y="107"/>
                </a:lnTo>
                <a:lnTo>
                  <a:pt x="157" y="87"/>
                </a:lnTo>
                <a:lnTo>
                  <a:pt x="157" y="54"/>
                </a:lnTo>
                <a:lnTo>
                  <a:pt x="161" y="37"/>
                </a:lnTo>
                <a:lnTo>
                  <a:pt x="161" y="25"/>
                </a:lnTo>
                <a:lnTo>
                  <a:pt x="165" y="16"/>
                </a:lnTo>
                <a:lnTo>
                  <a:pt x="165" y="4"/>
                </a:lnTo>
                <a:lnTo>
                  <a:pt x="169" y="0"/>
                </a:lnTo>
                <a:lnTo>
                  <a:pt x="174" y="4"/>
                </a:lnTo>
                <a:lnTo>
                  <a:pt x="174" y="8"/>
                </a:lnTo>
                <a:lnTo>
                  <a:pt x="178" y="12"/>
                </a:lnTo>
                <a:lnTo>
                  <a:pt x="178" y="16"/>
                </a:lnTo>
                <a:lnTo>
                  <a:pt x="182" y="21"/>
                </a:lnTo>
                <a:lnTo>
                  <a:pt x="182" y="33"/>
                </a:lnTo>
                <a:lnTo>
                  <a:pt x="186" y="41"/>
                </a:lnTo>
                <a:lnTo>
                  <a:pt x="186" y="45"/>
                </a:lnTo>
                <a:lnTo>
                  <a:pt x="190" y="49"/>
                </a:lnTo>
                <a:lnTo>
                  <a:pt x="190" y="58"/>
                </a:lnTo>
                <a:lnTo>
                  <a:pt x="194" y="62"/>
                </a:lnTo>
                <a:lnTo>
                  <a:pt x="194" y="66"/>
                </a:lnTo>
                <a:lnTo>
                  <a:pt x="198" y="70"/>
                </a:lnTo>
                <a:lnTo>
                  <a:pt x="198" y="78"/>
                </a:lnTo>
                <a:lnTo>
                  <a:pt x="202" y="82"/>
                </a:lnTo>
                <a:lnTo>
                  <a:pt x="207" y="87"/>
                </a:lnTo>
                <a:lnTo>
                  <a:pt x="207" y="95"/>
                </a:lnTo>
                <a:lnTo>
                  <a:pt x="211" y="103"/>
                </a:lnTo>
                <a:lnTo>
                  <a:pt x="211" y="111"/>
                </a:lnTo>
                <a:lnTo>
                  <a:pt x="215" y="115"/>
                </a:lnTo>
                <a:lnTo>
                  <a:pt x="215" y="120"/>
                </a:lnTo>
                <a:lnTo>
                  <a:pt x="219" y="124"/>
                </a:lnTo>
                <a:lnTo>
                  <a:pt x="219" y="132"/>
                </a:lnTo>
                <a:lnTo>
                  <a:pt x="223" y="136"/>
                </a:lnTo>
                <a:lnTo>
                  <a:pt x="231" y="144"/>
                </a:lnTo>
                <a:lnTo>
                  <a:pt x="227" y="144"/>
                </a:lnTo>
                <a:lnTo>
                  <a:pt x="231" y="144"/>
                </a:lnTo>
                <a:lnTo>
                  <a:pt x="235" y="148"/>
                </a:lnTo>
                <a:lnTo>
                  <a:pt x="244" y="157"/>
                </a:lnTo>
                <a:lnTo>
                  <a:pt x="244" y="165"/>
                </a:lnTo>
                <a:lnTo>
                  <a:pt x="248" y="169"/>
                </a:lnTo>
                <a:lnTo>
                  <a:pt x="248" y="173"/>
                </a:lnTo>
                <a:lnTo>
                  <a:pt x="252" y="177"/>
                </a:lnTo>
                <a:lnTo>
                  <a:pt x="252" y="186"/>
                </a:lnTo>
                <a:lnTo>
                  <a:pt x="256" y="190"/>
                </a:lnTo>
                <a:lnTo>
                  <a:pt x="256" y="194"/>
                </a:lnTo>
                <a:lnTo>
                  <a:pt x="260" y="198"/>
                </a:lnTo>
                <a:lnTo>
                  <a:pt x="260" y="206"/>
                </a:lnTo>
                <a:lnTo>
                  <a:pt x="264" y="210"/>
                </a:lnTo>
                <a:lnTo>
                  <a:pt x="264" y="214"/>
                </a:lnTo>
                <a:lnTo>
                  <a:pt x="268" y="219"/>
                </a:lnTo>
                <a:lnTo>
                  <a:pt x="268" y="227"/>
                </a:lnTo>
                <a:lnTo>
                  <a:pt x="273" y="231"/>
                </a:lnTo>
                <a:lnTo>
                  <a:pt x="277" y="235"/>
                </a:lnTo>
                <a:lnTo>
                  <a:pt x="277" y="247"/>
                </a:lnTo>
                <a:lnTo>
                  <a:pt x="281" y="252"/>
                </a:lnTo>
                <a:lnTo>
                  <a:pt x="281" y="256"/>
                </a:lnTo>
                <a:lnTo>
                  <a:pt x="285" y="264"/>
                </a:lnTo>
                <a:lnTo>
                  <a:pt x="285" y="276"/>
                </a:lnTo>
                <a:lnTo>
                  <a:pt x="289" y="280"/>
                </a:lnTo>
                <a:lnTo>
                  <a:pt x="289" y="285"/>
                </a:lnTo>
                <a:lnTo>
                  <a:pt x="297" y="293"/>
                </a:lnTo>
                <a:lnTo>
                  <a:pt x="293" y="293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78" name="Freeform 310"/>
          <p:cNvSpPr>
            <a:spLocks/>
          </p:cNvSpPr>
          <p:nvPr/>
        </p:nvSpPr>
        <p:spPr bwMode="auto">
          <a:xfrm>
            <a:off x="2341563" y="4537075"/>
            <a:ext cx="465137" cy="465138"/>
          </a:xfrm>
          <a:custGeom>
            <a:avLst/>
            <a:gdLst>
              <a:gd name="T0" fmla="*/ 9 w 293"/>
              <a:gd name="T1" fmla="*/ 285 h 293"/>
              <a:gd name="T2" fmla="*/ 13 w 293"/>
              <a:gd name="T3" fmla="*/ 223 h 293"/>
              <a:gd name="T4" fmla="*/ 21 w 293"/>
              <a:gd name="T5" fmla="*/ 165 h 293"/>
              <a:gd name="T6" fmla="*/ 25 w 293"/>
              <a:gd name="T7" fmla="*/ 87 h 293"/>
              <a:gd name="T8" fmla="*/ 33 w 293"/>
              <a:gd name="T9" fmla="*/ 25 h 293"/>
              <a:gd name="T10" fmla="*/ 37 w 293"/>
              <a:gd name="T11" fmla="*/ 0 h 293"/>
              <a:gd name="T12" fmla="*/ 46 w 293"/>
              <a:gd name="T13" fmla="*/ 12 h 293"/>
              <a:gd name="T14" fmla="*/ 54 w 293"/>
              <a:gd name="T15" fmla="*/ 29 h 293"/>
              <a:gd name="T16" fmla="*/ 58 w 293"/>
              <a:gd name="T17" fmla="*/ 49 h 293"/>
              <a:gd name="T18" fmla="*/ 66 w 293"/>
              <a:gd name="T19" fmla="*/ 66 h 293"/>
              <a:gd name="T20" fmla="*/ 70 w 293"/>
              <a:gd name="T21" fmla="*/ 82 h 293"/>
              <a:gd name="T22" fmla="*/ 79 w 293"/>
              <a:gd name="T23" fmla="*/ 103 h 293"/>
              <a:gd name="T24" fmla="*/ 87 w 293"/>
              <a:gd name="T25" fmla="*/ 115 h 293"/>
              <a:gd name="T26" fmla="*/ 91 w 293"/>
              <a:gd name="T27" fmla="*/ 132 h 293"/>
              <a:gd name="T28" fmla="*/ 103 w 293"/>
              <a:gd name="T29" fmla="*/ 148 h 293"/>
              <a:gd name="T30" fmla="*/ 112 w 293"/>
              <a:gd name="T31" fmla="*/ 157 h 293"/>
              <a:gd name="T32" fmla="*/ 120 w 293"/>
              <a:gd name="T33" fmla="*/ 173 h 293"/>
              <a:gd name="T34" fmla="*/ 124 w 293"/>
              <a:gd name="T35" fmla="*/ 190 h 293"/>
              <a:gd name="T36" fmla="*/ 132 w 293"/>
              <a:gd name="T37" fmla="*/ 202 h 293"/>
              <a:gd name="T38" fmla="*/ 136 w 293"/>
              <a:gd name="T39" fmla="*/ 219 h 293"/>
              <a:gd name="T40" fmla="*/ 145 w 293"/>
              <a:gd name="T41" fmla="*/ 231 h 293"/>
              <a:gd name="T42" fmla="*/ 149 w 293"/>
              <a:gd name="T43" fmla="*/ 252 h 293"/>
              <a:gd name="T44" fmla="*/ 157 w 293"/>
              <a:gd name="T45" fmla="*/ 268 h 293"/>
              <a:gd name="T46" fmla="*/ 161 w 293"/>
              <a:gd name="T47" fmla="*/ 289 h 293"/>
              <a:gd name="T48" fmla="*/ 169 w 293"/>
              <a:gd name="T49" fmla="*/ 285 h 293"/>
              <a:gd name="T50" fmla="*/ 178 w 293"/>
              <a:gd name="T51" fmla="*/ 239 h 293"/>
              <a:gd name="T52" fmla="*/ 182 w 293"/>
              <a:gd name="T53" fmla="*/ 165 h 293"/>
              <a:gd name="T54" fmla="*/ 190 w 293"/>
              <a:gd name="T55" fmla="*/ 107 h 293"/>
              <a:gd name="T56" fmla="*/ 194 w 293"/>
              <a:gd name="T57" fmla="*/ 37 h 293"/>
              <a:gd name="T58" fmla="*/ 207 w 293"/>
              <a:gd name="T59" fmla="*/ 0 h 293"/>
              <a:gd name="T60" fmla="*/ 211 w 293"/>
              <a:gd name="T61" fmla="*/ 8 h 293"/>
              <a:gd name="T62" fmla="*/ 215 w 293"/>
              <a:gd name="T63" fmla="*/ 29 h 293"/>
              <a:gd name="T64" fmla="*/ 223 w 293"/>
              <a:gd name="T65" fmla="*/ 49 h 293"/>
              <a:gd name="T66" fmla="*/ 227 w 293"/>
              <a:gd name="T67" fmla="*/ 66 h 293"/>
              <a:gd name="T68" fmla="*/ 235 w 293"/>
              <a:gd name="T69" fmla="*/ 78 h 293"/>
              <a:gd name="T70" fmla="*/ 240 w 293"/>
              <a:gd name="T71" fmla="*/ 91 h 293"/>
              <a:gd name="T72" fmla="*/ 248 w 293"/>
              <a:gd name="T73" fmla="*/ 111 h 293"/>
              <a:gd name="T74" fmla="*/ 252 w 293"/>
              <a:gd name="T75" fmla="*/ 128 h 293"/>
              <a:gd name="T76" fmla="*/ 264 w 293"/>
              <a:gd name="T77" fmla="*/ 144 h 293"/>
              <a:gd name="T78" fmla="*/ 277 w 293"/>
              <a:gd name="T79" fmla="*/ 157 h 293"/>
              <a:gd name="T80" fmla="*/ 281 w 293"/>
              <a:gd name="T81" fmla="*/ 169 h 293"/>
              <a:gd name="T82" fmla="*/ 289 w 293"/>
              <a:gd name="T83" fmla="*/ 186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93" h="293">
                <a:moveTo>
                  <a:pt x="0" y="293"/>
                </a:moveTo>
                <a:lnTo>
                  <a:pt x="4" y="289"/>
                </a:lnTo>
                <a:lnTo>
                  <a:pt x="9" y="285"/>
                </a:lnTo>
                <a:lnTo>
                  <a:pt x="9" y="264"/>
                </a:lnTo>
                <a:lnTo>
                  <a:pt x="13" y="252"/>
                </a:lnTo>
                <a:lnTo>
                  <a:pt x="13" y="223"/>
                </a:lnTo>
                <a:lnTo>
                  <a:pt x="17" y="206"/>
                </a:lnTo>
                <a:lnTo>
                  <a:pt x="17" y="186"/>
                </a:lnTo>
                <a:lnTo>
                  <a:pt x="21" y="165"/>
                </a:lnTo>
                <a:lnTo>
                  <a:pt x="21" y="124"/>
                </a:lnTo>
                <a:lnTo>
                  <a:pt x="25" y="107"/>
                </a:lnTo>
                <a:lnTo>
                  <a:pt x="25" y="87"/>
                </a:lnTo>
                <a:lnTo>
                  <a:pt x="29" y="70"/>
                </a:lnTo>
                <a:lnTo>
                  <a:pt x="29" y="37"/>
                </a:lnTo>
                <a:lnTo>
                  <a:pt x="33" y="25"/>
                </a:lnTo>
                <a:lnTo>
                  <a:pt x="33" y="16"/>
                </a:lnTo>
                <a:lnTo>
                  <a:pt x="37" y="8"/>
                </a:lnTo>
                <a:lnTo>
                  <a:pt x="37" y="0"/>
                </a:lnTo>
                <a:lnTo>
                  <a:pt x="42" y="0"/>
                </a:lnTo>
                <a:lnTo>
                  <a:pt x="46" y="4"/>
                </a:lnTo>
                <a:lnTo>
                  <a:pt x="46" y="12"/>
                </a:lnTo>
                <a:lnTo>
                  <a:pt x="50" y="16"/>
                </a:lnTo>
                <a:lnTo>
                  <a:pt x="50" y="21"/>
                </a:lnTo>
                <a:lnTo>
                  <a:pt x="54" y="29"/>
                </a:lnTo>
                <a:lnTo>
                  <a:pt x="54" y="41"/>
                </a:lnTo>
                <a:lnTo>
                  <a:pt x="58" y="45"/>
                </a:lnTo>
                <a:lnTo>
                  <a:pt x="58" y="49"/>
                </a:lnTo>
                <a:lnTo>
                  <a:pt x="62" y="54"/>
                </a:lnTo>
                <a:lnTo>
                  <a:pt x="62" y="62"/>
                </a:lnTo>
                <a:lnTo>
                  <a:pt x="66" y="66"/>
                </a:lnTo>
                <a:lnTo>
                  <a:pt x="66" y="70"/>
                </a:lnTo>
                <a:lnTo>
                  <a:pt x="70" y="74"/>
                </a:lnTo>
                <a:lnTo>
                  <a:pt x="70" y="82"/>
                </a:lnTo>
                <a:lnTo>
                  <a:pt x="75" y="87"/>
                </a:lnTo>
                <a:lnTo>
                  <a:pt x="79" y="91"/>
                </a:lnTo>
                <a:lnTo>
                  <a:pt x="79" y="103"/>
                </a:lnTo>
                <a:lnTo>
                  <a:pt x="83" y="107"/>
                </a:lnTo>
                <a:lnTo>
                  <a:pt x="83" y="111"/>
                </a:lnTo>
                <a:lnTo>
                  <a:pt x="87" y="115"/>
                </a:lnTo>
                <a:lnTo>
                  <a:pt x="87" y="124"/>
                </a:lnTo>
                <a:lnTo>
                  <a:pt x="91" y="128"/>
                </a:lnTo>
                <a:lnTo>
                  <a:pt x="91" y="132"/>
                </a:lnTo>
                <a:lnTo>
                  <a:pt x="99" y="140"/>
                </a:lnTo>
                <a:lnTo>
                  <a:pt x="99" y="144"/>
                </a:lnTo>
                <a:lnTo>
                  <a:pt x="103" y="148"/>
                </a:lnTo>
                <a:lnTo>
                  <a:pt x="108" y="148"/>
                </a:lnTo>
                <a:lnTo>
                  <a:pt x="112" y="153"/>
                </a:lnTo>
                <a:lnTo>
                  <a:pt x="112" y="157"/>
                </a:lnTo>
                <a:lnTo>
                  <a:pt x="116" y="161"/>
                </a:lnTo>
                <a:lnTo>
                  <a:pt x="116" y="169"/>
                </a:lnTo>
                <a:lnTo>
                  <a:pt x="120" y="173"/>
                </a:lnTo>
                <a:lnTo>
                  <a:pt x="120" y="177"/>
                </a:lnTo>
                <a:lnTo>
                  <a:pt x="124" y="181"/>
                </a:lnTo>
                <a:lnTo>
                  <a:pt x="124" y="190"/>
                </a:lnTo>
                <a:lnTo>
                  <a:pt x="128" y="194"/>
                </a:lnTo>
                <a:lnTo>
                  <a:pt x="128" y="198"/>
                </a:lnTo>
                <a:lnTo>
                  <a:pt x="132" y="202"/>
                </a:lnTo>
                <a:lnTo>
                  <a:pt x="132" y="210"/>
                </a:lnTo>
                <a:lnTo>
                  <a:pt x="136" y="214"/>
                </a:lnTo>
                <a:lnTo>
                  <a:pt x="136" y="219"/>
                </a:lnTo>
                <a:lnTo>
                  <a:pt x="141" y="223"/>
                </a:lnTo>
                <a:lnTo>
                  <a:pt x="141" y="227"/>
                </a:lnTo>
                <a:lnTo>
                  <a:pt x="145" y="231"/>
                </a:lnTo>
                <a:lnTo>
                  <a:pt x="145" y="235"/>
                </a:lnTo>
                <a:lnTo>
                  <a:pt x="149" y="243"/>
                </a:lnTo>
                <a:lnTo>
                  <a:pt x="149" y="252"/>
                </a:lnTo>
                <a:lnTo>
                  <a:pt x="153" y="256"/>
                </a:lnTo>
                <a:lnTo>
                  <a:pt x="153" y="264"/>
                </a:lnTo>
                <a:lnTo>
                  <a:pt x="157" y="268"/>
                </a:lnTo>
                <a:lnTo>
                  <a:pt x="157" y="280"/>
                </a:lnTo>
                <a:lnTo>
                  <a:pt x="161" y="285"/>
                </a:lnTo>
                <a:lnTo>
                  <a:pt x="161" y="289"/>
                </a:lnTo>
                <a:lnTo>
                  <a:pt x="165" y="293"/>
                </a:lnTo>
                <a:lnTo>
                  <a:pt x="169" y="289"/>
                </a:lnTo>
                <a:lnTo>
                  <a:pt x="169" y="285"/>
                </a:lnTo>
                <a:lnTo>
                  <a:pt x="174" y="276"/>
                </a:lnTo>
                <a:lnTo>
                  <a:pt x="174" y="252"/>
                </a:lnTo>
                <a:lnTo>
                  <a:pt x="178" y="239"/>
                </a:lnTo>
                <a:lnTo>
                  <a:pt x="178" y="223"/>
                </a:lnTo>
                <a:lnTo>
                  <a:pt x="182" y="206"/>
                </a:lnTo>
                <a:lnTo>
                  <a:pt x="182" y="165"/>
                </a:lnTo>
                <a:lnTo>
                  <a:pt x="186" y="144"/>
                </a:lnTo>
                <a:lnTo>
                  <a:pt x="186" y="124"/>
                </a:lnTo>
                <a:lnTo>
                  <a:pt x="190" y="107"/>
                </a:lnTo>
                <a:lnTo>
                  <a:pt x="190" y="70"/>
                </a:lnTo>
                <a:lnTo>
                  <a:pt x="194" y="54"/>
                </a:lnTo>
                <a:lnTo>
                  <a:pt x="194" y="37"/>
                </a:lnTo>
                <a:lnTo>
                  <a:pt x="198" y="25"/>
                </a:lnTo>
                <a:lnTo>
                  <a:pt x="198" y="8"/>
                </a:lnTo>
                <a:lnTo>
                  <a:pt x="207" y="0"/>
                </a:lnTo>
                <a:lnTo>
                  <a:pt x="202" y="0"/>
                </a:lnTo>
                <a:lnTo>
                  <a:pt x="207" y="4"/>
                </a:lnTo>
                <a:lnTo>
                  <a:pt x="211" y="8"/>
                </a:lnTo>
                <a:lnTo>
                  <a:pt x="211" y="16"/>
                </a:lnTo>
                <a:lnTo>
                  <a:pt x="215" y="21"/>
                </a:lnTo>
                <a:lnTo>
                  <a:pt x="215" y="29"/>
                </a:lnTo>
                <a:lnTo>
                  <a:pt x="219" y="33"/>
                </a:lnTo>
                <a:lnTo>
                  <a:pt x="219" y="45"/>
                </a:lnTo>
                <a:lnTo>
                  <a:pt x="223" y="49"/>
                </a:lnTo>
                <a:lnTo>
                  <a:pt x="223" y="54"/>
                </a:lnTo>
                <a:lnTo>
                  <a:pt x="227" y="58"/>
                </a:lnTo>
                <a:lnTo>
                  <a:pt x="227" y="66"/>
                </a:lnTo>
                <a:lnTo>
                  <a:pt x="231" y="70"/>
                </a:lnTo>
                <a:lnTo>
                  <a:pt x="231" y="74"/>
                </a:lnTo>
                <a:lnTo>
                  <a:pt x="235" y="78"/>
                </a:lnTo>
                <a:lnTo>
                  <a:pt x="235" y="82"/>
                </a:lnTo>
                <a:lnTo>
                  <a:pt x="240" y="87"/>
                </a:lnTo>
                <a:lnTo>
                  <a:pt x="240" y="91"/>
                </a:lnTo>
                <a:lnTo>
                  <a:pt x="244" y="95"/>
                </a:lnTo>
                <a:lnTo>
                  <a:pt x="244" y="107"/>
                </a:lnTo>
                <a:lnTo>
                  <a:pt x="248" y="111"/>
                </a:lnTo>
                <a:lnTo>
                  <a:pt x="248" y="115"/>
                </a:lnTo>
                <a:lnTo>
                  <a:pt x="252" y="120"/>
                </a:lnTo>
                <a:lnTo>
                  <a:pt x="252" y="128"/>
                </a:lnTo>
                <a:lnTo>
                  <a:pt x="260" y="136"/>
                </a:lnTo>
                <a:lnTo>
                  <a:pt x="260" y="140"/>
                </a:lnTo>
                <a:lnTo>
                  <a:pt x="264" y="144"/>
                </a:lnTo>
                <a:lnTo>
                  <a:pt x="268" y="148"/>
                </a:lnTo>
                <a:lnTo>
                  <a:pt x="273" y="153"/>
                </a:lnTo>
                <a:lnTo>
                  <a:pt x="277" y="157"/>
                </a:lnTo>
                <a:lnTo>
                  <a:pt x="277" y="161"/>
                </a:lnTo>
                <a:lnTo>
                  <a:pt x="281" y="165"/>
                </a:lnTo>
                <a:lnTo>
                  <a:pt x="281" y="169"/>
                </a:lnTo>
                <a:lnTo>
                  <a:pt x="285" y="173"/>
                </a:lnTo>
                <a:lnTo>
                  <a:pt x="285" y="181"/>
                </a:lnTo>
                <a:lnTo>
                  <a:pt x="289" y="186"/>
                </a:lnTo>
                <a:lnTo>
                  <a:pt x="289" y="190"/>
                </a:lnTo>
                <a:lnTo>
                  <a:pt x="293" y="194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79" name="Freeform 311"/>
          <p:cNvSpPr>
            <a:spLocks/>
          </p:cNvSpPr>
          <p:nvPr/>
        </p:nvSpPr>
        <p:spPr bwMode="auto">
          <a:xfrm>
            <a:off x="2806700" y="4537075"/>
            <a:ext cx="458788" cy="465138"/>
          </a:xfrm>
          <a:custGeom>
            <a:avLst/>
            <a:gdLst>
              <a:gd name="T0" fmla="*/ 4 w 289"/>
              <a:gd name="T1" fmla="*/ 206 h 293"/>
              <a:gd name="T2" fmla="*/ 8 w 289"/>
              <a:gd name="T3" fmla="*/ 223 h 293"/>
              <a:gd name="T4" fmla="*/ 17 w 289"/>
              <a:gd name="T5" fmla="*/ 243 h 293"/>
              <a:gd name="T6" fmla="*/ 25 w 289"/>
              <a:gd name="T7" fmla="*/ 264 h 293"/>
              <a:gd name="T8" fmla="*/ 29 w 289"/>
              <a:gd name="T9" fmla="*/ 285 h 293"/>
              <a:gd name="T10" fmla="*/ 37 w 289"/>
              <a:gd name="T11" fmla="*/ 289 h 293"/>
              <a:gd name="T12" fmla="*/ 46 w 289"/>
              <a:gd name="T13" fmla="*/ 264 h 293"/>
              <a:gd name="T14" fmla="*/ 50 w 289"/>
              <a:gd name="T15" fmla="*/ 206 h 293"/>
              <a:gd name="T16" fmla="*/ 58 w 289"/>
              <a:gd name="T17" fmla="*/ 124 h 293"/>
              <a:gd name="T18" fmla="*/ 62 w 289"/>
              <a:gd name="T19" fmla="*/ 54 h 293"/>
              <a:gd name="T20" fmla="*/ 70 w 289"/>
              <a:gd name="T21" fmla="*/ 16 h 293"/>
              <a:gd name="T22" fmla="*/ 79 w 289"/>
              <a:gd name="T23" fmla="*/ 4 h 293"/>
              <a:gd name="T24" fmla="*/ 83 w 289"/>
              <a:gd name="T25" fmla="*/ 16 h 293"/>
              <a:gd name="T26" fmla="*/ 91 w 289"/>
              <a:gd name="T27" fmla="*/ 41 h 293"/>
              <a:gd name="T28" fmla="*/ 95 w 289"/>
              <a:gd name="T29" fmla="*/ 58 h 293"/>
              <a:gd name="T30" fmla="*/ 103 w 289"/>
              <a:gd name="T31" fmla="*/ 70 h 293"/>
              <a:gd name="T32" fmla="*/ 112 w 289"/>
              <a:gd name="T33" fmla="*/ 87 h 293"/>
              <a:gd name="T34" fmla="*/ 116 w 289"/>
              <a:gd name="T35" fmla="*/ 111 h 293"/>
              <a:gd name="T36" fmla="*/ 124 w 289"/>
              <a:gd name="T37" fmla="*/ 124 h 293"/>
              <a:gd name="T38" fmla="*/ 136 w 289"/>
              <a:gd name="T39" fmla="*/ 144 h 293"/>
              <a:gd name="T40" fmla="*/ 141 w 289"/>
              <a:gd name="T41" fmla="*/ 148 h 293"/>
              <a:gd name="T42" fmla="*/ 153 w 289"/>
              <a:gd name="T43" fmla="*/ 169 h 293"/>
              <a:gd name="T44" fmla="*/ 157 w 289"/>
              <a:gd name="T45" fmla="*/ 186 h 293"/>
              <a:gd name="T46" fmla="*/ 165 w 289"/>
              <a:gd name="T47" fmla="*/ 198 h 293"/>
              <a:gd name="T48" fmla="*/ 169 w 289"/>
              <a:gd name="T49" fmla="*/ 214 h 293"/>
              <a:gd name="T50" fmla="*/ 178 w 289"/>
              <a:gd name="T51" fmla="*/ 231 h 293"/>
              <a:gd name="T52" fmla="*/ 186 w 289"/>
              <a:gd name="T53" fmla="*/ 252 h 293"/>
              <a:gd name="T54" fmla="*/ 190 w 289"/>
              <a:gd name="T55" fmla="*/ 276 h 293"/>
              <a:gd name="T56" fmla="*/ 202 w 289"/>
              <a:gd name="T57" fmla="*/ 293 h 293"/>
              <a:gd name="T58" fmla="*/ 207 w 289"/>
              <a:gd name="T59" fmla="*/ 285 h 293"/>
              <a:gd name="T60" fmla="*/ 211 w 289"/>
              <a:gd name="T61" fmla="*/ 223 h 293"/>
              <a:gd name="T62" fmla="*/ 219 w 289"/>
              <a:gd name="T63" fmla="*/ 165 h 293"/>
              <a:gd name="T64" fmla="*/ 223 w 289"/>
              <a:gd name="T65" fmla="*/ 87 h 293"/>
              <a:gd name="T66" fmla="*/ 231 w 289"/>
              <a:gd name="T67" fmla="*/ 25 h 293"/>
              <a:gd name="T68" fmla="*/ 235 w 289"/>
              <a:gd name="T69" fmla="*/ 0 h 293"/>
              <a:gd name="T70" fmla="*/ 244 w 289"/>
              <a:gd name="T71" fmla="*/ 12 h 293"/>
              <a:gd name="T72" fmla="*/ 252 w 289"/>
              <a:gd name="T73" fmla="*/ 29 h 293"/>
              <a:gd name="T74" fmla="*/ 256 w 289"/>
              <a:gd name="T75" fmla="*/ 49 h 293"/>
              <a:gd name="T76" fmla="*/ 264 w 289"/>
              <a:gd name="T77" fmla="*/ 66 h 293"/>
              <a:gd name="T78" fmla="*/ 268 w 289"/>
              <a:gd name="T79" fmla="*/ 82 h 293"/>
              <a:gd name="T80" fmla="*/ 277 w 289"/>
              <a:gd name="T81" fmla="*/ 103 h 293"/>
              <a:gd name="T82" fmla="*/ 285 w 289"/>
              <a:gd name="T83" fmla="*/ 115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89" h="293">
                <a:moveTo>
                  <a:pt x="0" y="194"/>
                </a:moveTo>
                <a:lnTo>
                  <a:pt x="0" y="202"/>
                </a:lnTo>
                <a:lnTo>
                  <a:pt x="4" y="206"/>
                </a:lnTo>
                <a:lnTo>
                  <a:pt x="4" y="210"/>
                </a:lnTo>
                <a:lnTo>
                  <a:pt x="8" y="214"/>
                </a:lnTo>
                <a:lnTo>
                  <a:pt x="8" y="223"/>
                </a:lnTo>
                <a:lnTo>
                  <a:pt x="13" y="227"/>
                </a:lnTo>
                <a:lnTo>
                  <a:pt x="17" y="231"/>
                </a:lnTo>
                <a:lnTo>
                  <a:pt x="17" y="243"/>
                </a:lnTo>
                <a:lnTo>
                  <a:pt x="21" y="247"/>
                </a:lnTo>
                <a:lnTo>
                  <a:pt x="21" y="256"/>
                </a:lnTo>
                <a:lnTo>
                  <a:pt x="25" y="264"/>
                </a:lnTo>
                <a:lnTo>
                  <a:pt x="25" y="268"/>
                </a:lnTo>
                <a:lnTo>
                  <a:pt x="29" y="276"/>
                </a:lnTo>
                <a:lnTo>
                  <a:pt x="29" y="285"/>
                </a:lnTo>
                <a:lnTo>
                  <a:pt x="37" y="293"/>
                </a:lnTo>
                <a:lnTo>
                  <a:pt x="33" y="293"/>
                </a:lnTo>
                <a:lnTo>
                  <a:pt x="37" y="289"/>
                </a:lnTo>
                <a:lnTo>
                  <a:pt x="41" y="285"/>
                </a:lnTo>
                <a:lnTo>
                  <a:pt x="41" y="276"/>
                </a:lnTo>
                <a:lnTo>
                  <a:pt x="46" y="264"/>
                </a:lnTo>
                <a:lnTo>
                  <a:pt x="46" y="239"/>
                </a:lnTo>
                <a:lnTo>
                  <a:pt x="50" y="223"/>
                </a:lnTo>
                <a:lnTo>
                  <a:pt x="50" y="206"/>
                </a:lnTo>
                <a:lnTo>
                  <a:pt x="54" y="186"/>
                </a:lnTo>
                <a:lnTo>
                  <a:pt x="54" y="144"/>
                </a:lnTo>
                <a:lnTo>
                  <a:pt x="58" y="124"/>
                </a:lnTo>
                <a:lnTo>
                  <a:pt x="58" y="107"/>
                </a:lnTo>
                <a:lnTo>
                  <a:pt x="62" y="87"/>
                </a:lnTo>
                <a:lnTo>
                  <a:pt x="62" y="54"/>
                </a:lnTo>
                <a:lnTo>
                  <a:pt x="66" y="37"/>
                </a:lnTo>
                <a:lnTo>
                  <a:pt x="66" y="25"/>
                </a:lnTo>
                <a:lnTo>
                  <a:pt x="70" y="16"/>
                </a:lnTo>
                <a:lnTo>
                  <a:pt x="70" y="4"/>
                </a:lnTo>
                <a:lnTo>
                  <a:pt x="74" y="0"/>
                </a:lnTo>
                <a:lnTo>
                  <a:pt x="79" y="4"/>
                </a:lnTo>
                <a:lnTo>
                  <a:pt x="79" y="8"/>
                </a:lnTo>
                <a:lnTo>
                  <a:pt x="83" y="12"/>
                </a:lnTo>
                <a:lnTo>
                  <a:pt x="83" y="16"/>
                </a:lnTo>
                <a:lnTo>
                  <a:pt x="87" y="21"/>
                </a:lnTo>
                <a:lnTo>
                  <a:pt x="87" y="33"/>
                </a:lnTo>
                <a:lnTo>
                  <a:pt x="91" y="41"/>
                </a:lnTo>
                <a:lnTo>
                  <a:pt x="91" y="45"/>
                </a:lnTo>
                <a:lnTo>
                  <a:pt x="95" y="49"/>
                </a:lnTo>
                <a:lnTo>
                  <a:pt x="95" y="58"/>
                </a:lnTo>
                <a:lnTo>
                  <a:pt x="99" y="62"/>
                </a:lnTo>
                <a:lnTo>
                  <a:pt x="99" y="66"/>
                </a:lnTo>
                <a:lnTo>
                  <a:pt x="103" y="70"/>
                </a:lnTo>
                <a:lnTo>
                  <a:pt x="103" y="78"/>
                </a:lnTo>
                <a:lnTo>
                  <a:pt x="107" y="82"/>
                </a:lnTo>
                <a:lnTo>
                  <a:pt x="112" y="87"/>
                </a:lnTo>
                <a:lnTo>
                  <a:pt x="112" y="95"/>
                </a:lnTo>
                <a:lnTo>
                  <a:pt x="116" y="103"/>
                </a:lnTo>
                <a:lnTo>
                  <a:pt x="116" y="111"/>
                </a:lnTo>
                <a:lnTo>
                  <a:pt x="120" y="115"/>
                </a:lnTo>
                <a:lnTo>
                  <a:pt x="120" y="120"/>
                </a:lnTo>
                <a:lnTo>
                  <a:pt x="124" y="124"/>
                </a:lnTo>
                <a:lnTo>
                  <a:pt x="124" y="132"/>
                </a:lnTo>
                <a:lnTo>
                  <a:pt x="128" y="136"/>
                </a:lnTo>
                <a:lnTo>
                  <a:pt x="136" y="144"/>
                </a:lnTo>
                <a:lnTo>
                  <a:pt x="132" y="144"/>
                </a:lnTo>
                <a:lnTo>
                  <a:pt x="136" y="144"/>
                </a:lnTo>
                <a:lnTo>
                  <a:pt x="141" y="148"/>
                </a:lnTo>
                <a:lnTo>
                  <a:pt x="149" y="157"/>
                </a:lnTo>
                <a:lnTo>
                  <a:pt x="149" y="165"/>
                </a:lnTo>
                <a:lnTo>
                  <a:pt x="153" y="169"/>
                </a:lnTo>
                <a:lnTo>
                  <a:pt x="153" y="173"/>
                </a:lnTo>
                <a:lnTo>
                  <a:pt x="157" y="177"/>
                </a:lnTo>
                <a:lnTo>
                  <a:pt x="157" y="186"/>
                </a:lnTo>
                <a:lnTo>
                  <a:pt x="161" y="190"/>
                </a:lnTo>
                <a:lnTo>
                  <a:pt x="161" y="194"/>
                </a:lnTo>
                <a:lnTo>
                  <a:pt x="165" y="198"/>
                </a:lnTo>
                <a:lnTo>
                  <a:pt x="165" y="206"/>
                </a:lnTo>
                <a:lnTo>
                  <a:pt x="169" y="210"/>
                </a:lnTo>
                <a:lnTo>
                  <a:pt x="169" y="214"/>
                </a:lnTo>
                <a:lnTo>
                  <a:pt x="174" y="219"/>
                </a:lnTo>
                <a:lnTo>
                  <a:pt x="174" y="227"/>
                </a:lnTo>
                <a:lnTo>
                  <a:pt x="178" y="231"/>
                </a:lnTo>
                <a:lnTo>
                  <a:pt x="182" y="235"/>
                </a:lnTo>
                <a:lnTo>
                  <a:pt x="182" y="247"/>
                </a:lnTo>
                <a:lnTo>
                  <a:pt x="186" y="252"/>
                </a:lnTo>
                <a:lnTo>
                  <a:pt x="186" y="256"/>
                </a:lnTo>
                <a:lnTo>
                  <a:pt x="190" y="264"/>
                </a:lnTo>
                <a:lnTo>
                  <a:pt x="190" y="276"/>
                </a:lnTo>
                <a:lnTo>
                  <a:pt x="194" y="280"/>
                </a:lnTo>
                <a:lnTo>
                  <a:pt x="194" y="285"/>
                </a:lnTo>
                <a:lnTo>
                  <a:pt x="202" y="293"/>
                </a:lnTo>
                <a:lnTo>
                  <a:pt x="198" y="293"/>
                </a:lnTo>
                <a:lnTo>
                  <a:pt x="202" y="289"/>
                </a:lnTo>
                <a:lnTo>
                  <a:pt x="207" y="285"/>
                </a:lnTo>
                <a:lnTo>
                  <a:pt x="207" y="264"/>
                </a:lnTo>
                <a:lnTo>
                  <a:pt x="211" y="252"/>
                </a:lnTo>
                <a:lnTo>
                  <a:pt x="211" y="223"/>
                </a:lnTo>
                <a:lnTo>
                  <a:pt x="215" y="206"/>
                </a:lnTo>
                <a:lnTo>
                  <a:pt x="215" y="186"/>
                </a:lnTo>
                <a:lnTo>
                  <a:pt x="219" y="165"/>
                </a:lnTo>
                <a:lnTo>
                  <a:pt x="219" y="124"/>
                </a:lnTo>
                <a:lnTo>
                  <a:pt x="223" y="107"/>
                </a:lnTo>
                <a:lnTo>
                  <a:pt x="223" y="87"/>
                </a:lnTo>
                <a:lnTo>
                  <a:pt x="227" y="70"/>
                </a:lnTo>
                <a:lnTo>
                  <a:pt x="227" y="37"/>
                </a:lnTo>
                <a:lnTo>
                  <a:pt x="231" y="25"/>
                </a:lnTo>
                <a:lnTo>
                  <a:pt x="231" y="16"/>
                </a:lnTo>
                <a:lnTo>
                  <a:pt x="235" y="8"/>
                </a:lnTo>
                <a:lnTo>
                  <a:pt x="235" y="0"/>
                </a:lnTo>
                <a:lnTo>
                  <a:pt x="240" y="0"/>
                </a:lnTo>
                <a:lnTo>
                  <a:pt x="244" y="4"/>
                </a:lnTo>
                <a:lnTo>
                  <a:pt x="244" y="12"/>
                </a:lnTo>
                <a:lnTo>
                  <a:pt x="248" y="16"/>
                </a:lnTo>
                <a:lnTo>
                  <a:pt x="248" y="21"/>
                </a:lnTo>
                <a:lnTo>
                  <a:pt x="252" y="29"/>
                </a:lnTo>
                <a:lnTo>
                  <a:pt x="252" y="41"/>
                </a:lnTo>
                <a:lnTo>
                  <a:pt x="256" y="45"/>
                </a:lnTo>
                <a:lnTo>
                  <a:pt x="256" y="49"/>
                </a:lnTo>
                <a:lnTo>
                  <a:pt x="260" y="54"/>
                </a:lnTo>
                <a:lnTo>
                  <a:pt x="260" y="62"/>
                </a:lnTo>
                <a:lnTo>
                  <a:pt x="264" y="66"/>
                </a:lnTo>
                <a:lnTo>
                  <a:pt x="264" y="70"/>
                </a:lnTo>
                <a:lnTo>
                  <a:pt x="268" y="74"/>
                </a:lnTo>
                <a:lnTo>
                  <a:pt x="268" y="82"/>
                </a:lnTo>
                <a:lnTo>
                  <a:pt x="273" y="87"/>
                </a:lnTo>
                <a:lnTo>
                  <a:pt x="277" y="91"/>
                </a:lnTo>
                <a:lnTo>
                  <a:pt x="277" y="103"/>
                </a:lnTo>
                <a:lnTo>
                  <a:pt x="281" y="107"/>
                </a:lnTo>
                <a:lnTo>
                  <a:pt x="281" y="111"/>
                </a:lnTo>
                <a:lnTo>
                  <a:pt x="285" y="115"/>
                </a:lnTo>
                <a:lnTo>
                  <a:pt x="285" y="124"/>
                </a:lnTo>
                <a:lnTo>
                  <a:pt x="289" y="128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0" name="Freeform 312"/>
          <p:cNvSpPr>
            <a:spLocks/>
          </p:cNvSpPr>
          <p:nvPr/>
        </p:nvSpPr>
        <p:spPr bwMode="auto">
          <a:xfrm>
            <a:off x="3265488" y="4537075"/>
            <a:ext cx="458787" cy="465138"/>
          </a:xfrm>
          <a:custGeom>
            <a:avLst/>
            <a:gdLst>
              <a:gd name="T0" fmla="*/ 8 w 289"/>
              <a:gd name="T1" fmla="*/ 140 h 293"/>
              <a:gd name="T2" fmla="*/ 17 w 289"/>
              <a:gd name="T3" fmla="*/ 148 h 293"/>
              <a:gd name="T4" fmla="*/ 25 w 289"/>
              <a:gd name="T5" fmla="*/ 161 h 293"/>
              <a:gd name="T6" fmla="*/ 29 w 289"/>
              <a:gd name="T7" fmla="*/ 177 h 293"/>
              <a:gd name="T8" fmla="*/ 37 w 289"/>
              <a:gd name="T9" fmla="*/ 194 h 293"/>
              <a:gd name="T10" fmla="*/ 41 w 289"/>
              <a:gd name="T11" fmla="*/ 210 h 293"/>
              <a:gd name="T12" fmla="*/ 50 w 289"/>
              <a:gd name="T13" fmla="*/ 223 h 293"/>
              <a:gd name="T14" fmla="*/ 54 w 289"/>
              <a:gd name="T15" fmla="*/ 235 h 293"/>
              <a:gd name="T16" fmla="*/ 62 w 289"/>
              <a:gd name="T17" fmla="*/ 256 h 293"/>
              <a:gd name="T18" fmla="*/ 66 w 289"/>
              <a:gd name="T19" fmla="*/ 280 h 293"/>
              <a:gd name="T20" fmla="*/ 74 w 289"/>
              <a:gd name="T21" fmla="*/ 293 h 293"/>
              <a:gd name="T22" fmla="*/ 83 w 289"/>
              <a:gd name="T23" fmla="*/ 276 h 293"/>
              <a:gd name="T24" fmla="*/ 87 w 289"/>
              <a:gd name="T25" fmla="*/ 223 h 293"/>
              <a:gd name="T26" fmla="*/ 95 w 289"/>
              <a:gd name="T27" fmla="*/ 144 h 293"/>
              <a:gd name="T28" fmla="*/ 99 w 289"/>
              <a:gd name="T29" fmla="*/ 70 h 293"/>
              <a:gd name="T30" fmla="*/ 107 w 289"/>
              <a:gd name="T31" fmla="*/ 25 h 293"/>
              <a:gd name="T32" fmla="*/ 111 w 289"/>
              <a:gd name="T33" fmla="*/ 0 h 293"/>
              <a:gd name="T34" fmla="*/ 120 w 289"/>
              <a:gd name="T35" fmla="*/ 16 h 293"/>
              <a:gd name="T36" fmla="*/ 128 w 289"/>
              <a:gd name="T37" fmla="*/ 33 h 293"/>
              <a:gd name="T38" fmla="*/ 132 w 289"/>
              <a:gd name="T39" fmla="*/ 54 h 293"/>
              <a:gd name="T40" fmla="*/ 140 w 289"/>
              <a:gd name="T41" fmla="*/ 70 h 293"/>
              <a:gd name="T42" fmla="*/ 144 w 289"/>
              <a:gd name="T43" fmla="*/ 82 h 293"/>
              <a:gd name="T44" fmla="*/ 153 w 289"/>
              <a:gd name="T45" fmla="*/ 95 h 293"/>
              <a:gd name="T46" fmla="*/ 157 w 289"/>
              <a:gd name="T47" fmla="*/ 115 h 293"/>
              <a:gd name="T48" fmla="*/ 169 w 289"/>
              <a:gd name="T49" fmla="*/ 136 h 293"/>
              <a:gd name="T50" fmla="*/ 177 w 289"/>
              <a:gd name="T51" fmla="*/ 148 h 293"/>
              <a:gd name="T52" fmla="*/ 186 w 289"/>
              <a:gd name="T53" fmla="*/ 161 h 293"/>
              <a:gd name="T54" fmla="*/ 194 w 289"/>
              <a:gd name="T55" fmla="*/ 173 h 293"/>
              <a:gd name="T56" fmla="*/ 198 w 289"/>
              <a:gd name="T57" fmla="*/ 190 h 293"/>
              <a:gd name="T58" fmla="*/ 206 w 289"/>
              <a:gd name="T59" fmla="*/ 206 h 293"/>
              <a:gd name="T60" fmla="*/ 210 w 289"/>
              <a:gd name="T61" fmla="*/ 223 h 293"/>
              <a:gd name="T62" fmla="*/ 219 w 289"/>
              <a:gd name="T63" fmla="*/ 243 h 293"/>
              <a:gd name="T64" fmla="*/ 227 w 289"/>
              <a:gd name="T65" fmla="*/ 264 h 293"/>
              <a:gd name="T66" fmla="*/ 231 w 289"/>
              <a:gd name="T67" fmla="*/ 285 h 293"/>
              <a:gd name="T68" fmla="*/ 239 w 289"/>
              <a:gd name="T69" fmla="*/ 289 h 293"/>
              <a:gd name="T70" fmla="*/ 248 w 289"/>
              <a:gd name="T71" fmla="*/ 264 h 293"/>
              <a:gd name="T72" fmla="*/ 252 w 289"/>
              <a:gd name="T73" fmla="*/ 206 h 293"/>
              <a:gd name="T74" fmla="*/ 260 w 289"/>
              <a:gd name="T75" fmla="*/ 124 h 293"/>
              <a:gd name="T76" fmla="*/ 264 w 289"/>
              <a:gd name="T77" fmla="*/ 54 h 293"/>
              <a:gd name="T78" fmla="*/ 272 w 289"/>
              <a:gd name="T79" fmla="*/ 16 h 293"/>
              <a:gd name="T80" fmla="*/ 281 w 289"/>
              <a:gd name="T81" fmla="*/ 4 h 293"/>
              <a:gd name="T82" fmla="*/ 285 w 289"/>
              <a:gd name="T83" fmla="*/ 16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89" h="293">
                <a:moveTo>
                  <a:pt x="0" y="128"/>
                </a:moveTo>
                <a:lnTo>
                  <a:pt x="0" y="132"/>
                </a:lnTo>
                <a:lnTo>
                  <a:pt x="8" y="140"/>
                </a:lnTo>
                <a:lnTo>
                  <a:pt x="8" y="144"/>
                </a:lnTo>
                <a:lnTo>
                  <a:pt x="12" y="148"/>
                </a:lnTo>
                <a:lnTo>
                  <a:pt x="17" y="148"/>
                </a:lnTo>
                <a:lnTo>
                  <a:pt x="21" y="153"/>
                </a:lnTo>
                <a:lnTo>
                  <a:pt x="21" y="157"/>
                </a:lnTo>
                <a:lnTo>
                  <a:pt x="25" y="161"/>
                </a:lnTo>
                <a:lnTo>
                  <a:pt x="25" y="169"/>
                </a:lnTo>
                <a:lnTo>
                  <a:pt x="29" y="173"/>
                </a:lnTo>
                <a:lnTo>
                  <a:pt x="29" y="177"/>
                </a:lnTo>
                <a:lnTo>
                  <a:pt x="33" y="181"/>
                </a:lnTo>
                <a:lnTo>
                  <a:pt x="33" y="190"/>
                </a:lnTo>
                <a:lnTo>
                  <a:pt x="37" y="194"/>
                </a:lnTo>
                <a:lnTo>
                  <a:pt x="37" y="198"/>
                </a:lnTo>
                <a:lnTo>
                  <a:pt x="41" y="202"/>
                </a:lnTo>
                <a:lnTo>
                  <a:pt x="41" y="210"/>
                </a:lnTo>
                <a:lnTo>
                  <a:pt x="45" y="214"/>
                </a:lnTo>
                <a:lnTo>
                  <a:pt x="45" y="219"/>
                </a:lnTo>
                <a:lnTo>
                  <a:pt x="50" y="223"/>
                </a:lnTo>
                <a:lnTo>
                  <a:pt x="50" y="227"/>
                </a:lnTo>
                <a:lnTo>
                  <a:pt x="54" y="231"/>
                </a:lnTo>
                <a:lnTo>
                  <a:pt x="54" y="235"/>
                </a:lnTo>
                <a:lnTo>
                  <a:pt x="58" y="243"/>
                </a:lnTo>
                <a:lnTo>
                  <a:pt x="58" y="252"/>
                </a:lnTo>
                <a:lnTo>
                  <a:pt x="62" y="256"/>
                </a:lnTo>
                <a:lnTo>
                  <a:pt x="62" y="264"/>
                </a:lnTo>
                <a:lnTo>
                  <a:pt x="66" y="268"/>
                </a:lnTo>
                <a:lnTo>
                  <a:pt x="66" y="280"/>
                </a:lnTo>
                <a:lnTo>
                  <a:pt x="70" y="285"/>
                </a:lnTo>
                <a:lnTo>
                  <a:pt x="70" y="289"/>
                </a:lnTo>
                <a:lnTo>
                  <a:pt x="74" y="293"/>
                </a:lnTo>
                <a:lnTo>
                  <a:pt x="78" y="289"/>
                </a:lnTo>
                <a:lnTo>
                  <a:pt x="78" y="285"/>
                </a:lnTo>
                <a:lnTo>
                  <a:pt x="83" y="276"/>
                </a:lnTo>
                <a:lnTo>
                  <a:pt x="83" y="252"/>
                </a:lnTo>
                <a:lnTo>
                  <a:pt x="87" y="239"/>
                </a:lnTo>
                <a:lnTo>
                  <a:pt x="87" y="223"/>
                </a:lnTo>
                <a:lnTo>
                  <a:pt x="91" y="206"/>
                </a:lnTo>
                <a:lnTo>
                  <a:pt x="91" y="165"/>
                </a:lnTo>
                <a:lnTo>
                  <a:pt x="95" y="144"/>
                </a:lnTo>
                <a:lnTo>
                  <a:pt x="95" y="124"/>
                </a:lnTo>
                <a:lnTo>
                  <a:pt x="99" y="107"/>
                </a:lnTo>
                <a:lnTo>
                  <a:pt x="99" y="70"/>
                </a:lnTo>
                <a:lnTo>
                  <a:pt x="103" y="54"/>
                </a:lnTo>
                <a:lnTo>
                  <a:pt x="103" y="37"/>
                </a:lnTo>
                <a:lnTo>
                  <a:pt x="107" y="25"/>
                </a:lnTo>
                <a:lnTo>
                  <a:pt x="107" y="8"/>
                </a:lnTo>
                <a:lnTo>
                  <a:pt x="116" y="0"/>
                </a:lnTo>
                <a:lnTo>
                  <a:pt x="111" y="0"/>
                </a:lnTo>
                <a:lnTo>
                  <a:pt x="116" y="4"/>
                </a:lnTo>
                <a:lnTo>
                  <a:pt x="120" y="8"/>
                </a:lnTo>
                <a:lnTo>
                  <a:pt x="120" y="16"/>
                </a:lnTo>
                <a:lnTo>
                  <a:pt x="124" y="21"/>
                </a:lnTo>
                <a:lnTo>
                  <a:pt x="124" y="29"/>
                </a:lnTo>
                <a:lnTo>
                  <a:pt x="128" y="33"/>
                </a:lnTo>
                <a:lnTo>
                  <a:pt x="128" y="45"/>
                </a:lnTo>
                <a:lnTo>
                  <a:pt x="132" y="49"/>
                </a:lnTo>
                <a:lnTo>
                  <a:pt x="132" y="54"/>
                </a:lnTo>
                <a:lnTo>
                  <a:pt x="136" y="58"/>
                </a:lnTo>
                <a:lnTo>
                  <a:pt x="136" y="66"/>
                </a:lnTo>
                <a:lnTo>
                  <a:pt x="140" y="70"/>
                </a:lnTo>
                <a:lnTo>
                  <a:pt x="140" y="74"/>
                </a:lnTo>
                <a:lnTo>
                  <a:pt x="144" y="78"/>
                </a:lnTo>
                <a:lnTo>
                  <a:pt x="144" y="82"/>
                </a:lnTo>
                <a:lnTo>
                  <a:pt x="149" y="87"/>
                </a:lnTo>
                <a:lnTo>
                  <a:pt x="149" y="91"/>
                </a:lnTo>
                <a:lnTo>
                  <a:pt x="153" y="95"/>
                </a:lnTo>
                <a:lnTo>
                  <a:pt x="153" y="107"/>
                </a:lnTo>
                <a:lnTo>
                  <a:pt x="157" y="111"/>
                </a:lnTo>
                <a:lnTo>
                  <a:pt x="157" y="115"/>
                </a:lnTo>
                <a:lnTo>
                  <a:pt x="161" y="120"/>
                </a:lnTo>
                <a:lnTo>
                  <a:pt x="161" y="128"/>
                </a:lnTo>
                <a:lnTo>
                  <a:pt x="169" y="136"/>
                </a:lnTo>
                <a:lnTo>
                  <a:pt x="169" y="140"/>
                </a:lnTo>
                <a:lnTo>
                  <a:pt x="173" y="144"/>
                </a:lnTo>
                <a:lnTo>
                  <a:pt x="177" y="148"/>
                </a:lnTo>
                <a:lnTo>
                  <a:pt x="182" y="153"/>
                </a:lnTo>
                <a:lnTo>
                  <a:pt x="186" y="157"/>
                </a:lnTo>
                <a:lnTo>
                  <a:pt x="186" y="161"/>
                </a:lnTo>
                <a:lnTo>
                  <a:pt x="190" y="165"/>
                </a:lnTo>
                <a:lnTo>
                  <a:pt x="190" y="169"/>
                </a:lnTo>
                <a:lnTo>
                  <a:pt x="194" y="173"/>
                </a:lnTo>
                <a:lnTo>
                  <a:pt x="194" y="181"/>
                </a:lnTo>
                <a:lnTo>
                  <a:pt x="198" y="186"/>
                </a:lnTo>
                <a:lnTo>
                  <a:pt x="198" y="190"/>
                </a:lnTo>
                <a:lnTo>
                  <a:pt x="202" y="194"/>
                </a:lnTo>
                <a:lnTo>
                  <a:pt x="202" y="202"/>
                </a:lnTo>
                <a:lnTo>
                  <a:pt x="206" y="206"/>
                </a:lnTo>
                <a:lnTo>
                  <a:pt x="206" y="210"/>
                </a:lnTo>
                <a:lnTo>
                  <a:pt x="210" y="214"/>
                </a:lnTo>
                <a:lnTo>
                  <a:pt x="210" y="223"/>
                </a:lnTo>
                <a:lnTo>
                  <a:pt x="215" y="227"/>
                </a:lnTo>
                <a:lnTo>
                  <a:pt x="219" y="231"/>
                </a:lnTo>
                <a:lnTo>
                  <a:pt x="219" y="243"/>
                </a:lnTo>
                <a:lnTo>
                  <a:pt x="223" y="247"/>
                </a:lnTo>
                <a:lnTo>
                  <a:pt x="223" y="256"/>
                </a:lnTo>
                <a:lnTo>
                  <a:pt x="227" y="264"/>
                </a:lnTo>
                <a:lnTo>
                  <a:pt x="227" y="268"/>
                </a:lnTo>
                <a:lnTo>
                  <a:pt x="231" y="276"/>
                </a:lnTo>
                <a:lnTo>
                  <a:pt x="231" y="285"/>
                </a:lnTo>
                <a:lnTo>
                  <a:pt x="239" y="293"/>
                </a:lnTo>
                <a:lnTo>
                  <a:pt x="235" y="293"/>
                </a:lnTo>
                <a:lnTo>
                  <a:pt x="239" y="289"/>
                </a:lnTo>
                <a:lnTo>
                  <a:pt x="244" y="285"/>
                </a:lnTo>
                <a:lnTo>
                  <a:pt x="244" y="276"/>
                </a:lnTo>
                <a:lnTo>
                  <a:pt x="248" y="264"/>
                </a:lnTo>
                <a:lnTo>
                  <a:pt x="248" y="239"/>
                </a:lnTo>
                <a:lnTo>
                  <a:pt x="252" y="223"/>
                </a:lnTo>
                <a:lnTo>
                  <a:pt x="252" y="206"/>
                </a:lnTo>
                <a:lnTo>
                  <a:pt x="256" y="186"/>
                </a:lnTo>
                <a:lnTo>
                  <a:pt x="256" y="144"/>
                </a:lnTo>
                <a:lnTo>
                  <a:pt x="260" y="124"/>
                </a:lnTo>
                <a:lnTo>
                  <a:pt x="260" y="107"/>
                </a:lnTo>
                <a:lnTo>
                  <a:pt x="264" y="87"/>
                </a:lnTo>
                <a:lnTo>
                  <a:pt x="264" y="54"/>
                </a:lnTo>
                <a:lnTo>
                  <a:pt x="268" y="37"/>
                </a:lnTo>
                <a:lnTo>
                  <a:pt x="268" y="25"/>
                </a:lnTo>
                <a:lnTo>
                  <a:pt x="272" y="16"/>
                </a:lnTo>
                <a:lnTo>
                  <a:pt x="272" y="4"/>
                </a:lnTo>
                <a:lnTo>
                  <a:pt x="277" y="0"/>
                </a:lnTo>
                <a:lnTo>
                  <a:pt x="281" y="4"/>
                </a:lnTo>
                <a:lnTo>
                  <a:pt x="281" y="8"/>
                </a:lnTo>
                <a:lnTo>
                  <a:pt x="285" y="12"/>
                </a:lnTo>
                <a:lnTo>
                  <a:pt x="285" y="16"/>
                </a:lnTo>
                <a:lnTo>
                  <a:pt x="289" y="21"/>
                </a:lnTo>
                <a:lnTo>
                  <a:pt x="289" y="33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1" name="Freeform 313"/>
          <p:cNvSpPr>
            <a:spLocks/>
          </p:cNvSpPr>
          <p:nvPr/>
        </p:nvSpPr>
        <p:spPr bwMode="auto">
          <a:xfrm>
            <a:off x="3724275" y="4537075"/>
            <a:ext cx="465138" cy="465138"/>
          </a:xfrm>
          <a:custGeom>
            <a:avLst/>
            <a:gdLst>
              <a:gd name="T0" fmla="*/ 4 w 293"/>
              <a:gd name="T1" fmla="*/ 45 h 293"/>
              <a:gd name="T2" fmla="*/ 12 w 293"/>
              <a:gd name="T3" fmla="*/ 62 h 293"/>
              <a:gd name="T4" fmla="*/ 16 w 293"/>
              <a:gd name="T5" fmla="*/ 78 h 293"/>
              <a:gd name="T6" fmla="*/ 25 w 293"/>
              <a:gd name="T7" fmla="*/ 95 h 293"/>
              <a:gd name="T8" fmla="*/ 33 w 293"/>
              <a:gd name="T9" fmla="*/ 115 h 293"/>
              <a:gd name="T10" fmla="*/ 37 w 293"/>
              <a:gd name="T11" fmla="*/ 132 h 293"/>
              <a:gd name="T12" fmla="*/ 45 w 293"/>
              <a:gd name="T13" fmla="*/ 144 h 293"/>
              <a:gd name="T14" fmla="*/ 62 w 293"/>
              <a:gd name="T15" fmla="*/ 157 h 293"/>
              <a:gd name="T16" fmla="*/ 66 w 293"/>
              <a:gd name="T17" fmla="*/ 173 h 293"/>
              <a:gd name="T18" fmla="*/ 74 w 293"/>
              <a:gd name="T19" fmla="*/ 190 h 293"/>
              <a:gd name="T20" fmla="*/ 78 w 293"/>
              <a:gd name="T21" fmla="*/ 206 h 293"/>
              <a:gd name="T22" fmla="*/ 87 w 293"/>
              <a:gd name="T23" fmla="*/ 219 h 293"/>
              <a:gd name="T24" fmla="*/ 95 w 293"/>
              <a:gd name="T25" fmla="*/ 235 h 293"/>
              <a:gd name="T26" fmla="*/ 99 w 293"/>
              <a:gd name="T27" fmla="*/ 256 h 293"/>
              <a:gd name="T28" fmla="*/ 107 w 293"/>
              <a:gd name="T29" fmla="*/ 280 h 293"/>
              <a:gd name="T30" fmla="*/ 111 w 293"/>
              <a:gd name="T31" fmla="*/ 293 h 293"/>
              <a:gd name="T32" fmla="*/ 120 w 293"/>
              <a:gd name="T33" fmla="*/ 264 h 293"/>
              <a:gd name="T34" fmla="*/ 128 w 293"/>
              <a:gd name="T35" fmla="*/ 206 h 293"/>
              <a:gd name="T36" fmla="*/ 132 w 293"/>
              <a:gd name="T37" fmla="*/ 124 h 293"/>
              <a:gd name="T38" fmla="*/ 140 w 293"/>
              <a:gd name="T39" fmla="*/ 70 h 293"/>
              <a:gd name="T40" fmla="*/ 144 w 293"/>
              <a:gd name="T41" fmla="*/ 16 h 293"/>
              <a:gd name="T42" fmla="*/ 153 w 293"/>
              <a:gd name="T43" fmla="*/ 0 h 293"/>
              <a:gd name="T44" fmla="*/ 161 w 293"/>
              <a:gd name="T45" fmla="*/ 16 h 293"/>
              <a:gd name="T46" fmla="*/ 165 w 293"/>
              <a:gd name="T47" fmla="*/ 41 h 293"/>
              <a:gd name="T48" fmla="*/ 173 w 293"/>
              <a:gd name="T49" fmla="*/ 54 h 293"/>
              <a:gd name="T50" fmla="*/ 177 w 293"/>
              <a:gd name="T51" fmla="*/ 70 h 293"/>
              <a:gd name="T52" fmla="*/ 186 w 293"/>
              <a:gd name="T53" fmla="*/ 87 h 293"/>
              <a:gd name="T54" fmla="*/ 194 w 293"/>
              <a:gd name="T55" fmla="*/ 107 h 293"/>
              <a:gd name="T56" fmla="*/ 198 w 293"/>
              <a:gd name="T57" fmla="*/ 124 h 293"/>
              <a:gd name="T58" fmla="*/ 210 w 293"/>
              <a:gd name="T59" fmla="*/ 140 h 293"/>
              <a:gd name="T60" fmla="*/ 219 w 293"/>
              <a:gd name="T61" fmla="*/ 148 h 293"/>
              <a:gd name="T62" fmla="*/ 227 w 293"/>
              <a:gd name="T63" fmla="*/ 161 h 293"/>
              <a:gd name="T64" fmla="*/ 231 w 293"/>
              <a:gd name="T65" fmla="*/ 177 h 293"/>
              <a:gd name="T66" fmla="*/ 239 w 293"/>
              <a:gd name="T67" fmla="*/ 194 h 293"/>
              <a:gd name="T68" fmla="*/ 243 w 293"/>
              <a:gd name="T69" fmla="*/ 210 h 293"/>
              <a:gd name="T70" fmla="*/ 252 w 293"/>
              <a:gd name="T71" fmla="*/ 223 h 293"/>
              <a:gd name="T72" fmla="*/ 256 w 293"/>
              <a:gd name="T73" fmla="*/ 235 h 293"/>
              <a:gd name="T74" fmla="*/ 264 w 293"/>
              <a:gd name="T75" fmla="*/ 256 h 293"/>
              <a:gd name="T76" fmla="*/ 268 w 293"/>
              <a:gd name="T77" fmla="*/ 280 h 293"/>
              <a:gd name="T78" fmla="*/ 276 w 293"/>
              <a:gd name="T79" fmla="*/ 293 h 293"/>
              <a:gd name="T80" fmla="*/ 285 w 293"/>
              <a:gd name="T81" fmla="*/ 276 h 293"/>
              <a:gd name="T82" fmla="*/ 289 w 293"/>
              <a:gd name="T83" fmla="*/ 223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93" h="293">
                <a:moveTo>
                  <a:pt x="0" y="33"/>
                </a:moveTo>
                <a:lnTo>
                  <a:pt x="4" y="41"/>
                </a:lnTo>
                <a:lnTo>
                  <a:pt x="4" y="45"/>
                </a:lnTo>
                <a:lnTo>
                  <a:pt x="8" y="49"/>
                </a:lnTo>
                <a:lnTo>
                  <a:pt x="8" y="58"/>
                </a:lnTo>
                <a:lnTo>
                  <a:pt x="12" y="62"/>
                </a:lnTo>
                <a:lnTo>
                  <a:pt x="12" y="66"/>
                </a:lnTo>
                <a:lnTo>
                  <a:pt x="16" y="70"/>
                </a:lnTo>
                <a:lnTo>
                  <a:pt x="16" y="78"/>
                </a:lnTo>
                <a:lnTo>
                  <a:pt x="21" y="82"/>
                </a:lnTo>
                <a:lnTo>
                  <a:pt x="25" y="87"/>
                </a:lnTo>
                <a:lnTo>
                  <a:pt x="25" y="95"/>
                </a:lnTo>
                <a:lnTo>
                  <a:pt x="29" y="103"/>
                </a:lnTo>
                <a:lnTo>
                  <a:pt x="29" y="111"/>
                </a:lnTo>
                <a:lnTo>
                  <a:pt x="33" y="115"/>
                </a:lnTo>
                <a:lnTo>
                  <a:pt x="33" y="120"/>
                </a:lnTo>
                <a:lnTo>
                  <a:pt x="37" y="124"/>
                </a:lnTo>
                <a:lnTo>
                  <a:pt x="37" y="132"/>
                </a:lnTo>
                <a:lnTo>
                  <a:pt x="41" y="136"/>
                </a:lnTo>
                <a:lnTo>
                  <a:pt x="49" y="144"/>
                </a:lnTo>
                <a:lnTo>
                  <a:pt x="45" y="144"/>
                </a:lnTo>
                <a:lnTo>
                  <a:pt x="49" y="144"/>
                </a:lnTo>
                <a:lnTo>
                  <a:pt x="54" y="148"/>
                </a:lnTo>
                <a:lnTo>
                  <a:pt x="62" y="157"/>
                </a:lnTo>
                <a:lnTo>
                  <a:pt x="62" y="165"/>
                </a:lnTo>
                <a:lnTo>
                  <a:pt x="66" y="169"/>
                </a:lnTo>
                <a:lnTo>
                  <a:pt x="66" y="173"/>
                </a:lnTo>
                <a:lnTo>
                  <a:pt x="70" y="177"/>
                </a:lnTo>
                <a:lnTo>
                  <a:pt x="70" y="186"/>
                </a:lnTo>
                <a:lnTo>
                  <a:pt x="74" y="190"/>
                </a:lnTo>
                <a:lnTo>
                  <a:pt x="74" y="194"/>
                </a:lnTo>
                <a:lnTo>
                  <a:pt x="78" y="198"/>
                </a:lnTo>
                <a:lnTo>
                  <a:pt x="78" y="206"/>
                </a:lnTo>
                <a:lnTo>
                  <a:pt x="82" y="210"/>
                </a:lnTo>
                <a:lnTo>
                  <a:pt x="82" y="214"/>
                </a:lnTo>
                <a:lnTo>
                  <a:pt x="87" y="219"/>
                </a:lnTo>
                <a:lnTo>
                  <a:pt x="87" y="227"/>
                </a:lnTo>
                <a:lnTo>
                  <a:pt x="91" y="231"/>
                </a:lnTo>
                <a:lnTo>
                  <a:pt x="95" y="235"/>
                </a:lnTo>
                <a:lnTo>
                  <a:pt x="95" y="247"/>
                </a:lnTo>
                <a:lnTo>
                  <a:pt x="99" y="252"/>
                </a:lnTo>
                <a:lnTo>
                  <a:pt x="99" y="256"/>
                </a:lnTo>
                <a:lnTo>
                  <a:pt x="103" y="264"/>
                </a:lnTo>
                <a:lnTo>
                  <a:pt x="103" y="276"/>
                </a:lnTo>
                <a:lnTo>
                  <a:pt x="107" y="280"/>
                </a:lnTo>
                <a:lnTo>
                  <a:pt x="107" y="285"/>
                </a:lnTo>
                <a:lnTo>
                  <a:pt x="115" y="293"/>
                </a:lnTo>
                <a:lnTo>
                  <a:pt x="111" y="293"/>
                </a:lnTo>
                <a:lnTo>
                  <a:pt x="115" y="289"/>
                </a:lnTo>
                <a:lnTo>
                  <a:pt x="120" y="285"/>
                </a:lnTo>
                <a:lnTo>
                  <a:pt x="120" y="264"/>
                </a:lnTo>
                <a:lnTo>
                  <a:pt x="124" y="252"/>
                </a:lnTo>
                <a:lnTo>
                  <a:pt x="124" y="223"/>
                </a:lnTo>
                <a:lnTo>
                  <a:pt x="128" y="206"/>
                </a:lnTo>
                <a:lnTo>
                  <a:pt x="128" y="186"/>
                </a:lnTo>
                <a:lnTo>
                  <a:pt x="132" y="165"/>
                </a:lnTo>
                <a:lnTo>
                  <a:pt x="132" y="124"/>
                </a:lnTo>
                <a:lnTo>
                  <a:pt x="136" y="107"/>
                </a:lnTo>
                <a:lnTo>
                  <a:pt x="136" y="87"/>
                </a:lnTo>
                <a:lnTo>
                  <a:pt x="140" y="70"/>
                </a:lnTo>
                <a:lnTo>
                  <a:pt x="140" y="37"/>
                </a:lnTo>
                <a:lnTo>
                  <a:pt x="144" y="25"/>
                </a:lnTo>
                <a:lnTo>
                  <a:pt x="144" y="16"/>
                </a:lnTo>
                <a:lnTo>
                  <a:pt x="148" y="8"/>
                </a:lnTo>
                <a:lnTo>
                  <a:pt x="148" y="0"/>
                </a:lnTo>
                <a:lnTo>
                  <a:pt x="153" y="0"/>
                </a:lnTo>
                <a:lnTo>
                  <a:pt x="157" y="4"/>
                </a:lnTo>
                <a:lnTo>
                  <a:pt x="157" y="12"/>
                </a:lnTo>
                <a:lnTo>
                  <a:pt x="161" y="16"/>
                </a:lnTo>
                <a:lnTo>
                  <a:pt x="161" y="21"/>
                </a:lnTo>
                <a:lnTo>
                  <a:pt x="165" y="29"/>
                </a:lnTo>
                <a:lnTo>
                  <a:pt x="165" y="41"/>
                </a:lnTo>
                <a:lnTo>
                  <a:pt x="169" y="45"/>
                </a:lnTo>
                <a:lnTo>
                  <a:pt x="169" y="49"/>
                </a:lnTo>
                <a:lnTo>
                  <a:pt x="173" y="54"/>
                </a:lnTo>
                <a:lnTo>
                  <a:pt x="173" y="62"/>
                </a:lnTo>
                <a:lnTo>
                  <a:pt x="177" y="66"/>
                </a:lnTo>
                <a:lnTo>
                  <a:pt x="177" y="70"/>
                </a:lnTo>
                <a:lnTo>
                  <a:pt x="181" y="74"/>
                </a:lnTo>
                <a:lnTo>
                  <a:pt x="181" y="82"/>
                </a:lnTo>
                <a:lnTo>
                  <a:pt x="186" y="87"/>
                </a:lnTo>
                <a:lnTo>
                  <a:pt x="190" y="91"/>
                </a:lnTo>
                <a:lnTo>
                  <a:pt x="190" y="103"/>
                </a:lnTo>
                <a:lnTo>
                  <a:pt x="194" y="107"/>
                </a:lnTo>
                <a:lnTo>
                  <a:pt x="194" y="111"/>
                </a:lnTo>
                <a:lnTo>
                  <a:pt x="198" y="115"/>
                </a:lnTo>
                <a:lnTo>
                  <a:pt x="198" y="124"/>
                </a:lnTo>
                <a:lnTo>
                  <a:pt x="202" y="128"/>
                </a:lnTo>
                <a:lnTo>
                  <a:pt x="202" y="132"/>
                </a:lnTo>
                <a:lnTo>
                  <a:pt x="210" y="140"/>
                </a:lnTo>
                <a:lnTo>
                  <a:pt x="210" y="144"/>
                </a:lnTo>
                <a:lnTo>
                  <a:pt x="214" y="148"/>
                </a:lnTo>
                <a:lnTo>
                  <a:pt x="219" y="148"/>
                </a:lnTo>
                <a:lnTo>
                  <a:pt x="223" y="153"/>
                </a:lnTo>
                <a:lnTo>
                  <a:pt x="223" y="157"/>
                </a:lnTo>
                <a:lnTo>
                  <a:pt x="227" y="161"/>
                </a:lnTo>
                <a:lnTo>
                  <a:pt x="227" y="169"/>
                </a:lnTo>
                <a:lnTo>
                  <a:pt x="231" y="173"/>
                </a:lnTo>
                <a:lnTo>
                  <a:pt x="231" y="177"/>
                </a:lnTo>
                <a:lnTo>
                  <a:pt x="235" y="181"/>
                </a:lnTo>
                <a:lnTo>
                  <a:pt x="235" y="190"/>
                </a:lnTo>
                <a:lnTo>
                  <a:pt x="239" y="194"/>
                </a:lnTo>
                <a:lnTo>
                  <a:pt x="239" y="198"/>
                </a:lnTo>
                <a:lnTo>
                  <a:pt x="243" y="202"/>
                </a:lnTo>
                <a:lnTo>
                  <a:pt x="243" y="210"/>
                </a:lnTo>
                <a:lnTo>
                  <a:pt x="247" y="214"/>
                </a:lnTo>
                <a:lnTo>
                  <a:pt x="247" y="219"/>
                </a:lnTo>
                <a:lnTo>
                  <a:pt x="252" y="223"/>
                </a:lnTo>
                <a:lnTo>
                  <a:pt x="252" y="227"/>
                </a:lnTo>
                <a:lnTo>
                  <a:pt x="256" y="231"/>
                </a:lnTo>
                <a:lnTo>
                  <a:pt x="256" y="235"/>
                </a:lnTo>
                <a:lnTo>
                  <a:pt x="260" y="243"/>
                </a:lnTo>
                <a:lnTo>
                  <a:pt x="260" y="252"/>
                </a:lnTo>
                <a:lnTo>
                  <a:pt x="264" y="256"/>
                </a:lnTo>
                <a:lnTo>
                  <a:pt x="264" y="264"/>
                </a:lnTo>
                <a:lnTo>
                  <a:pt x="268" y="268"/>
                </a:lnTo>
                <a:lnTo>
                  <a:pt x="268" y="280"/>
                </a:lnTo>
                <a:lnTo>
                  <a:pt x="272" y="285"/>
                </a:lnTo>
                <a:lnTo>
                  <a:pt x="272" y="289"/>
                </a:lnTo>
                <a:lnTo>
                  <a:pt x="276" y="293"/>
                </a:lnTo>
                <a:lnTo>
                  <a:pt x="280" y="289"/>
                </a:lnTo>
                <a:lnTo>
                  <a:pt x="280" y="285"/>
                </a:lnTo>
                <a:lnTo>
                  <a:pt x="285" y="276"/>
                </a:lnTo>
                <a:lnTo>
                  <a:pt x="285" y="252"/>
                </a:lnTo>
                <a:lnTo>
                  <a:pt x="289" y="239"/>
                </a:lnTo>
                <a:lnTo>
                  <a:pt x="289" y="223"/>
                </a:lnTo>
                <a:lnTo>
                  <a:pt x="293" y="206"/>
                </a:lnTo>
                <a:lnTo>
                  <a:pt x="293" y="165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2" name="Freeform 314"/>
          <p:cNvSpPr>
            <a:spLocks/>
          </p:cNvSpPr>
          <p:nvPr/>
        </p:nvSpPr>
        <p:spPr bwMode="auto">
          <a:xfrm>
            <a:off x="4189413" y="4537075"/>
            <a:ext cx="203200" cy="366713"/>
          </a:xfrm>
          <a:custGeom>
            <a:avLst/>
            <a:gdLst>
              <a:gd name="T0" fmla="*/ 0 w 128"/>
              <a:gd name="T1" fmla="*/ 165 h 231"/>
              <a:gd name="T2" fmla="*/ 4 w 128"/>
              <a:gd name="T3" fmla="*/ 144 h 231"/>
              <a:gd name="T4" fmla="*/ 4 w 128"/>
              <a:gd name="T5" fmla="*/ 124 h 231"/>
              <a:gd name="T6" fmla="*/ 8 w 128"/>
              <a:gd name="T7" fmla="*/ 107 h 231"/>
              <a:gd name="T8" fmla="*/ 8 w 128"/>
              <a:gd name="T9" fmla="*/ 70 h 231"/>
              <a:gd name="T10" fmla="*/ 12 w 128"/>
              <a:gd name="T11" fmla="*/ 54 h 231"/>
              <a:gd name="T12" fmla="*/ 12 w 128"/>
              <a:gd name="T13" fmla="*/ 37 h 231"/>
              <a:gd name="T14" fmla="*/ 16 w 128"/>
              <a:gd name="T15" fmla="*/ 25 h 231"/>
              <a:gd name="T16" fmla="*/ 16 w 128"/>
              <a:gd name="T17" fmla="*/ 8 h 231"/>
              <a:gd name="T18" fmla="*/ 25 w 128"/>
              <a:gd name="T19" fmla="*/ 0 h 231"/>
              <a:gd name="T20" fmla="*/ 20 w 128"/>
              <a:gd name="T21" fmla="*/ 0 h 231"/>
              <a:gd name="T22" fmla="*/ 25 w 128"/>
              <a:gd name="T23" fmla="*/ 4 h 231"/>
              <a:gd name="T24" fmla="*/ 29 w 128"/>
              <a:gd name="T25" fmla="*/ 8 h 231"/>
              <a:gd name="T26" fmla="*/ 29 w 128"/>
              <a:gd name="T27" fmla="*/ 16 h 231"/>
              <a:gd name="T28" fmla="*/ 33 w 128"/>
              <a:gd name="T29" fmla="*/ 21 h 231"/>
              <a:gd name="T30" fmla="*/ 33 w 128"/>
              <a:gd name="T31" fmla="*/ 29 h 231"/>
              <a:gd name="T32" fmla="*/ 37 w 128"/>
              <a:gd name="T33" fmla="*/ 33 h 231"/>
              <a:gd name="T34" fmla="*/ 37 w 128"/>
              <a:gd name="T35" fmla="*/ 45 h 231"/>
              <a:gd name="T36" fmla="*/ 41 w 128"/>
              <a:gd name="T37" fmla="*/ 49 h 231"/>
              <a:gd name="T38" fmla="*/ 41 w 128"/>
              <a:gd name="T39" fmla="*/ 54 h 231"/>
              <a:gd name="T40" fmla="*/ 45 w 128"/>
              <a:gd name="T41" fmla="*/ 58 h 231"/>
              <a:gd name="T42" fmla="*/ 45 w 128"/>
              <a:gd name="T43" fmla="*/ 66 h 231"/>
              <a:gd name="T44" fmla="*/ 49 w 128"/>
              <a:gd name="T45" fmla="*/ 70 h 231"/>
              <a:gd name="T46" fmla="*/ 49 w 128"/>
              <a:gd name="T47" fmla="*/ 74 h 231"/>
              <a:gd name="T48" fmla="*/ 54 w 128"/>
              <a:gd name="T49" fmla="*/ 78 h 231"/>
              <a:gd name="T50" fmla="*/ 54 w 128"/>
              <a:gd name="T51" fmla="*/ 82 h 231"/>
              <a:gd name="T52" fmla="*/ 58 w 128"/>
              <a:gd name="T53" fmla="*/ 87 h 231"/>
              <a:gd name="T54" fmla="*/ 58 w 128"/>
              <a:gd name="T55" fmla="*/ 91 h 231"/>
              <a:gd name="T56" fmla="*/ 62 w 128"/>
              <a:gd name="T57" fmla="*/ 95 h 231"/>
              <a:gd name="T58" fmla="*/ 62 w 128"/>
              <a:gd name="T59" fmla="*/ 107 h 231"/>
              <a:gd name="T60" fmla="*/ 66 w 128"/>
              <a:gd name="T61" fmla="*/ 111 h 231"/>
              <a:gd name="T62" fmla="*/ 66 w 128"/>
              <a:gd name="T63" fmla="*/ 115 h 231"/>
              <a:gd name="T64" fmla="*/ 70 w 128"/>
              <a:gd name="T65" fmla="*/ 120 h 231"/>
              <a:gd name="T66" fmla="*/ 70 w 128"/>
              <a:gd name="T67" fmla="*/ 128 h 231"/>
              <a:gd name="T68" fmla="*/ 78 w 128"/>
              <a:gd name="T69" fmla="*/ 136 h 231"/>
              <a:gd name="T70" fmla="*/ 78 w 128"/>
              <a:gd name="T71" fmla="*/ 140 h 231"/>
              <a:gd name="T72" fmla="*/ 82 w 128"/>
              <a:gd name="T73" fmla="*/ 144 h 231"/>
              <a:gd name="T74" fmla="*/ 87 w 128"/>
              <a:gd name="T75" fmla="*/ 148 h 231"/>
              <a:gd name="T76" fmla="*/ 91 w 128"/>
              <a:gd name="T77" fmla="*/ 153 h 231"/>
              <a:gd name="T78" fmla="*/ 95 w 128"/>
              <a:gd name="T79" fmla="*/ 157 h 231"/>
              <a:gd name="T80" fmla="*/ 95 w 128"/>
              <a:gd name="T81" fmla="*/ 161 h 231"/>
              <a:gd name="T82" fmla="*/ 99 w 128"/>
              <a:gd name="T83" fmla="*/ 165 h 231"/>
              <a:gd name="T84" fmla="*/ 99 w 128"/>
              <a:gd name="T85" fmla="*/ 169 h 231"/>
              <a:gd name="T86" fmla="*/ 103 w 128"/>
              <a:gd name="T87" fmla="*/ 173 h 231"/>
              <a:gd name="T88" fmla="*/ 103 w 128"/>
              <a:gd name="T89" fmla="*/ 181 h 231"/>
              <a:gd name="T90" fmla="*/ 107 w 128"/>
              <a:gd name="T91" fmla="*/ 186 h 231"/>
              <a:gd name="T92" fmla="*/ 107 w 128"/>
              <a:gd name="T93" fmla="*/ 190 h 231"/>
              <a:gd name="T94" fmla="*/ 111 w 128"/>
              <a:gd name="T95" fmla="*/ 194 h 231"/>
              <a:gd name="T96" fmla="*/ 111 w 128"/>
              <a:gd name="T97" fmla="*/ 202 h 231"/>
              <a:gd name="T98" fmla="*/ 115 w 128"/>
              <a:gd name="T99" fmla="*/ 206 h 231"/>
              <a:gd name="T100" fmla="*/ 115 w 128"/>
              <a:gd name="T101" fmla="*/ 210 h 231"/>
              <a:gd name="T102" fmla="*/ 120 w 128"/>
              <a:gd name="T103" fmla="*/ 214 h 231"/>
              <a:gd name="T104" fmla="*/ 120 w 128"/>
              <a:gd name="T105" fmla="*/ 223 h 231"/>
              <a:gd name="T106" fmla="*/ 124 w 128"/>
              <a:gd name="T107" fmla="*/ 227 h 231"/>
              <a:gd name="T108" fmla="*/ 128 w 128"/>
              <a:gd name="T109" fmla="*/ 231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8" h="231">
                <a:moveTo>
                  <a:pt x="0" y="165"/>
                </a:moveTo>
                <a:lnTo>
                  <a:pt x="4" y="144"/>
                </a:lnTo>
                <a:lnTo>
                  <a:pt x="4" y="124"/>
                </a:lnTo>
                <a:lnTo>
                  <a:pt x="8" y="107"/>
                </a:lnTo>
                <a:lnTo>
                  <a:pt x="8" y="70"/>
                </a:lnTo>
                <a:lnTo>
                  <a:pt x="12" y="54"/>
                </a:lnTo>
                <a:lnTo>
                  <a:pt x="12" y="37"/>
                </a:lnTo>
                <a:lnTo>
                  <a:pt x="16" y="25"/>
                </a:lnTo>
                <a:lnTo>
                  <a:pt x="16" y="8"/>
                </a:lnTo>
                <a:lnTo>
                  <a:pt x="25" y="0"/>
                </a:lnTo>
                <a:lnTo>
                  <a:pt x="20" y="0"/>
                </a:lnTo>
                <a:lnTo>
                  <a:pt x="25" y="4"/>
                </a:lnTo>
                <a:lnTo>
                  <a:pt x="29" y="8"/>
                </a:lnTo>
                <a:lnTo>
                  <a:pt x="29" y="16"/>
                </a:lnTo>
                <a:lnTo>
                  <a:pt x="33" y="21"/>
                </a:lnTo>
                <a:lnTo>
                  <a:pt x="33" y="29"/>
                </a:lnTo>
                <a:lnTo>
                  <a:pt x="37" y="33"/>
                </a:lnTo>
                <a:lnTo>
                  <a:pt x="37" y="45"/>
                </a:lnTo>
                <a:lnTo>
                  <a:pt x="41" y="49"/>
                </a:lnTo>
                <a:lnTo>
                  <a:pt x="41" y="54"/>
                </a:lnTo>
                <a:lnTo>
                  <a:pt x="45" y="58"/>
                </a:lnTo>
                <a:lnTo>
                  <a:pt x="45" y="66"/>
                </a:lnTo>
                <a:lnTo>
                  <a:pt x="49" y="70"/>
                </a:lnTo>
                <a:lnTo>
                  <a:pt x="49" y="74"/>
                </a:lnTo>
                <a:lnTo>
                  <a:pt x="54" y="78"/>
                </a:lnTo>
                <a:lnTo>
                  <a:pt x="54" y="82"/>
                </a:lnTo>
                <a:lnTo>
                  <a:pt x="58" y="87"/>
                </a:lnTo>
                <a:lnTo>
                  <a:pt x="58" y="91"/>
                </a:lnTo>
                <a:lnTo>
                  <a:pt x="62" y="95"/>
                </a:lnTo>
                <a:lnTo>
                  <a:pt x="62" y="107"/>
                </a:lnTo>
                <a:lnTo>
                  <a:pt x="66" y="111"/>
                </a:lnTo>
                <a:lnTo>
                  <a:pt x="66" y="115"/>
                </a:lnTo>
                <a:lnTo>
                  <a:pt x="70" y="120"/>
                </a:lnTo>
                <a:lnTo>
                  <a:pt x="70" y="128"/>
                </a:lnTo>
                <a:lnTo>
                  <a:pt x="78" y="136"/>
                </a:lnTo>
                <a:lnTo>
                  <a:pt x="78" y="140"/>
                </a:lnTo>
                <a:lnTo>
                  <a:pt x="82" y="144"/>
                </a:lnTo>
                <a:lnTo>
                  <a:pt x="87" y="148"/>
                </a:lnTo>
                <a:lnTo>
                  <a:pt x="91" y="153"/>
                </a:lnTo>
                <a:lnTo>
                  <a:pt x="95" y="157"/>
                </a:lnTo>
                <a:lnTo>
                  <a:pt x="95" y="161"/>
                </a:lnTo>
                <a:lnTo>
                  <a:pt x="99" y="165"/>
                </a:lnTo>
                <a:lnTo>
                  <a:pt x="99" y="169"/>
                </a:lnTo>
                <a:lnTo>
                  <a:pt x="103" y="173"/>
                </a:lnTo>
                <a:lnTo>
                  <a:pt x="103" y="181"/>
                </a:lnTo>
                <a:lnTo>
                  <a:pt x="107" y="186"/>
                </a:lnTo>
                <a:lnTo>
                  <a:pt x="107" y="190"/>
                </a:lnTo>
                <a:lnTo>
                  <a:pt x="111" y="194"/>
                </a:lnTo>
                <a:lnTo>
                  <a:pt x="111" y="202"/>
                </a:lnTo>
                <a:lnTo>
                  <a:pt x="115" y="206"/>
                </a:lnTo>
                <a:lnTo>
                  <a:pt x="115" y="210"/>
                </a:lnTo>
                <a:lnTo>
                  <a:pt x="120" y="214"/>
                </a:lnTo>
                <a:lnTo>
                  <a:pt x="120" y="223"/>
                </a:lnTo>
                <a:lnTo>
                  <a:pt x="124" y="227"/>
                </a:lnTo>
                <a:lnTo>
                  <a:pt x="128" y="231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3" name="Freeform 315"/>
          <p:cNvSpPr>
            <a:spLocks/>
          </p:cNvSpPr>
          <p:nvPr/>
        </p:nvSpPr>
        <p:spPr bwMode="auto">
          <a:xfrm>
            <a:off x="495300" y="4419600"/>
            <a:ext cx="588963" cy="582613"/>
          </a:xfrm>
          <a:custGeom>
            <a:avLst/>
            <a:gdLst>
              <a:gd name="T0" fmla="*/ 8 w 371"/>
              <a:gd name="T1" fmla="*/ 367 h 367"/>
              <a:gd name="T2" fmla="*/ 20 w 371"/>
              <a:gd name="T3" fmla="*/ 367 h 367"/>
              <a:gd name="T4" fmla="*/ 33 w 371"/>
              <a:gd name="T5" fmla="*/ 367 h 367"/>
              <a:gd name="T6" fmla="*/ 45 w 371"/>
              <a:gd name="T7" fmla="*/ 367 h 367"/>
              <a:gd name="T8" fmla="*/ 57 w 371"/>
              <a:gd name="T9" fmla="*/ 367 h 367"/>
              <a:gd name="T10" fmla="*/ 70 w 371"/>
              <a:gd name="T11" fmla="*/ 367 h 367"/>
              <a:gd name="T12" fmla="*/ 82 w 371"/>
              <a:gd name="T13" fmla="*/ 367 h 367"/>
              <a:gd name="T14" fmla="*/ 95 w 371"/>
              <a:gd name="T15" fmla="*/ 367 h 367"/>
              <a:gd name="T16" fmla="*/ 107 w 371"/>
              <a:gd name="T17" fmla="*/ 367 h 367"/>
              <a:gd name="T18" fmla="*/ 119 w 371"/>
              <a:gd name="T19" fmla="*/ 367 h 367"/>
              <a:gd name="T20" fmla="*/ 132 w 371"/>
              <a:gd name="T21" fmla="*/ 367 h 367"/>
              <a:gd name="T22" fmla="*/ 144 w 371"/>
              <a:gd name="T23" fmla="*/ 367 h 367"/>
              <a:gd name="T24" fmla="*/ 156 w 371"/>
              <a:gd name="T25" fmla="*/ 367 h 367"/>
              <a:gd name="T26" fmla="*/ 165 w 371"/>
              <a:gd name="T27" fmla="*/ 359 h 367"/>
              <a:gd name="T28" fmla="*/ 173 w 371"/>
              <a:gd name="T29" fmla="*/ 338 h 367"/>
              <a:gd name="T30" fmla="*/ 177 w 371"/>
              <a:gd name="T31" fmla="*/ 301 h 367"/>
              <a:gd name="T32" fmla="*/ 185 w 371"/>
              <a:gd name="T33" fmla="*/ 255 h 367"/>
              <a:gd name="T34" fmla="*/ 189 w 371"/>
              <a:gd name="T35" fmla="*/ 227 h 367"/>
              <a:gd name="T36" fmla="*/ 198 w 371"/>
              <a:gd name="T37" fmla="*/ 210 h 367"/>
              <a:gd name="T38" fmla="*/ 206 w 371"/>
              <a:gd name="T39" fmla="*/ 189 h 367"/>
              <a:gd name="T40" fmla="*/ 210 w 371"/>
              <a:gd name="T41" fmla="*/ 152 h 367"/>
              <a:gd name="T42" fmla="*/ 218 w 371"/>
              <a:gd name="T43" fmla="*/ 111 h 367"/>
              <a:gd name="T44" fmla="*/ 222 w 371"/>
              <a:gd name="T45" fmla="*/ 57 h 367"/>
              <a:gd name="T46" fmla="*/ 231 w 371"/>
              <a:gd name="T47" fmla="*/ 24 h 367"/>
              <a:gd name="T48" fmla="*/ 239 w 371"/>
              <a:gd name="T49" fmla="*/ 29 h 367"/>
              <a:gd name="T50" fmla="*/ 247 w 371"/>
              <a:gd name="T51" fmla="*/ 49 h 367"/>
              <a:gd name="T52" fmla="*/ 251 w 371"/>
              <a:gd name="T53" fmla="*/ 66 h 367"/>
              <a:gd name="T54" fmla="*/ 260 w 371"/>
              <a:gd name="T55" fmla="*/ 78 h 367"/>
              <a:gd name="T56" fmla="*/ 268 w 371"/>
              <a:gd name="T57" fmla="*/ 99 h 367"/>
              <a:gd name="T58" fmla="*/ 276 w 371"/>
              <a:gd name="T59" fmla="*/ 111 h 367"/>
              <a:gd name="T60" fmla="*/ 284 w 371"/>
              <a:gd name="T61" fmla="*/ 128 h 367"/>
              <a:gd name="T62" fmla="*/ 301 w 371"/>
              <a:gd name="T63" fmla="*/ 136 h 367"/>
              <a:gd name="T64" fmla="*/ 305 w 371"/>
              <a:gd name="T65" fmla="*/ 156 h 367"/>
              <a:gd name="T66" fmla="*/ 313 w 371"/>
              <a:gd name="T67" fmla="*/ 177 h 367"/>
              <a:gd name="T68" fmla="*/ 317 w 371"/>
              <a:gd name="T69" fmla="*/ 198 h 367"/>
              <a:gd name="T70" fmla="*/ 326 w 371"/>
              <a:gd name="T71" fmla="*/ 189 h 367"/>
              <a:gd name="T72" fmla="*/ 334 w 371"/>
              <a:gd name="T73" fmla="*/ 161 h 367"/>
              <a:gd name="T74" fmla="*/ 338 w 371"/>
              <a:gd name="T75" fmla="*/ 128 h 367"/>
              <a:gd name="T76" fmla="*/ 346 w 371"/>
              <a:gd name="T77" fmla="*/ 107 h 367"/>
              <a:gd name="T78" fmla="*/ 354 w 371"/>
              <a:gd name="T79" fmla="*/ 95 h 367"/>
              <a:gd name="T80" fmla="*/ 363 w 371"/>
              <a:gd name="T81" fmla="*/ 82 h 367"/>
              <a:gd name="T82" fmla="*/ 367 w 371"/>
              <a:gd name="T83" fmla="*/ 41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71" h="367">
                <a:moveTo>
                  <a:pt x="0" y="367"/>
                </a:moveTo>
                <a:lnTo>
                  <a:pt x="4" y="367"/>
                </a:lnTo>
                <a:lnTo>
                  <a:pt x="8" y="367"/>
                </a:lnTo>
                <a:lnTo>
                  <a:pt x="12" y="367"/>
                </a:lnTo>
                <a:lnTo>
                  <a:pt x="16" y="367"/>
                </a:lnTo>
                <a:lnTo>
                  <a:pt x="20" y="367"/>
                </a:lnTo>
                <a:lnTo>
                  <a:pt x="24" y="367"/>
                </a:lnTo>
                <a:lnTo>
                  <a:pt x="29" y="367"/>
                </a:lnTo>
                <a:lnTo>
                  <a:pt x="33" y="367"/>
                </a:lnTo>
                <a:lnTo>
                  <a:pt x="37" y="367"/>
                </a:lnTo>
                <a:lnTo>
                  <a:pt x="41" y="367"/>
                </a:lnTo>
                <a:lnTo>
                  <a:pt x="45" y="367"/>
                </a:lnTo>
                <a:lnTo>
                  <a:pt x="49" y="367"/>
                </a:lnTo>
                <a:lnTo>
                  <a:pt x="53" y="367"/>
                </a:lnTo>
                <a:lnTo>
                  <a:pt x="57" y="367"/>
                </a:lnTo>
                <a:lnTo>
                  <a:pt x="62" y="367"/>
                </a:lnTo>
                <a:lnTo>
                  <a:pt x="66" y="367"/>
                </a:lnTo>
                <a:lnTo>
                  <a:pt x="70" y="367"/>
                </a:lnTo>
                <a:lnTo>
                  <a:pt x="74" y="367"/>
                </a:lnTo>
                <a:lnTo>
                  <a:pt x="78" y="367"/>
                </a:lnTo>
                <a:lnTo>
                  <a:pt x="82" y="367"/>
                </a:lnTo>
                <a:lnTo>
                  <a:pt x="86" y="367"/>
                </a:lnTo>
                <a:lnTo>
                  <a:pt x="90" y="367"/>
                </a:lnTo>
                <a:lnTo>
                  <a:pt x="95" y="367"/>
                </a:lnTo>
                <a:lnTo>
                  <a:pt x="99" y="367"/>
                </a:lnTo>
                <a:lnTo>
                  <a:pt x="103" y="367"/>
                </a:lnTo>
                <a:lnTo>
                  <a:pt x="107" y="367"/>
                </a:lnTo>
                <a:lnTo>
                  <a:pt x="111" y="367"/>
                </a:lnTo>
                <a:lnTo>
                  <a:pt x="115" y="367"/>
                </a:lnTo>
                <a:lnTo>
                  <a:pt x="119" y="367"/>
                </a:lnTo>
                <a:lnTo>
                  <a:pt x="123" y="367"/>
                </a:lnTo>
                <a:lnTo>
                  <a:pt x="128" y="367"/>
                </a:lnTo>
                <a:lnTo>
                  <a:pt x="132" y="367"/>
                </a:lnTo>
                <a:lnTo>
                  <a:pt x="136" y="367"/>
                </a:lnTo>
                <a:lnTo>
                  <a:pt x="140" y="367"/>
                </a:lnTo>
                <a:lnTo>
                  <a:pt x="144" y="367"/>
                </a:lnTo>
                <a:lnTo>
                  <a:pt x="148" y="367"/>
                </a:lnTo>
                <a:lnTo>
                  <a:pt x="152" y="367"/>
                </a:lnTo>
                <a:lnTo>
                  <a:pt x="156" y="367"/>
                </a:lnTo>
                <a:lnTo>
                  <a:pt x="161" y="367"/>
                </a:lnTo>
                <a:lnTo>
                  <a:pt x="165" y="363"/>
                </a:lnTo>
                <a:lnTo>
                  <a:pt x="165" y="359"/>
                </a:lnTo>
                <a:lnTo>
                  <a:pt x="169" y="350"/>
                </a:lnTo>
                <a:lnTo>
                  <a:pt x="169" y="346"/>
                </a:lnTo>
                <a:lnTo>
                  <a:pt x="173" y="338"/>
                </a:lnTo>
                <a:lnTo>
                  <a:pt x="173" y="326"/>
                </a:lnTo>
                <a:lnTo>
                  <a:pt x="177" y="317"/>
                </a:lnTo>
                <a:lnTo>
                  <a:pt x="177" y="301"/>
                </a:lnTo>
                <a:lnTo>
                  <a:pt x="181" y="288"/>
                </a:lnTo>
                <a:lnTo>
                  <a:pt x="181" y="264"/>
                </a:lnTo>
                <a:lnTo>
                  <a:pt x="185" y="255"/>
                </a:lnTo>
                <a:lnTo>
                  <a:pt x="185" y="243"/>
                </a:lnTo>
                <a:lnTo>
                  <a:pt x="189" y="239"/>
                </a:lnTo>
                <a:lnTo>
                  <a:pt x="189" y="227"/>
                </a:lnTo>
                <a:lnTo>
                  <a:pt x="194" y="222"/>
                </a:lnTo>
                <a:lnTo>
                  <a:pt x="194" y="214"/>
                </a:lnTo>
                <a:lnTo>
                  <a:pt x="198" y="210"/>
                </a:lnTo>
                <a:lnTo>
                  <a:pt x="202" y="206"/>
                </a:lnTo>
                <a:lnTo>
                  <a:pt x="202" y="198"/>
                </a:lnTo>
                <a:lnTo>
                  <a:pt x="206" y="189"/>
                </a:lnTo>
                <a:lnTo>
                  <a:pt x="206" y="181"/>
                </a:lnTo>
                <a:lnTo>
                  <a:pt x="210" y="173"/>
                </a:lnTo>
                <a:lnTo>
                  <a:pt x="210" y="152"/>
                </a:lnTo>
                <a:lnTo>
                  <a:pt x="214" y="136"/>
                </a:lnTo>
                <a:lnTo>
                  <a:pt x="214" y="123"/>
                </a:lnTo>
                <a:lnTo>
                  <a:pt x="218" y="111"/>
                </a:lnTo>
                <a:lnTo>
                  <a:pt x="218" y="82"/>
                </a:lnTo>
                <a:lnTo>
                  <a:pt x="222" y="70"/>
                </a:lnTo>
                <a:lnTo>
                  <a:pt x="222" y="57"/>
                </a:lnTo>
                <a:lnTo>
                  <a:pt x="227" y="49"/>
                </a:lnTo>
                <a:lnTo>
                  <a:pt x="227" y="33"/>
                </a:lnTo>
                <a:lnTo>
                  <a:pt x="231" y="24"/>
                </a:lnTo>
                <a:lnTo>
                  <a:pt x="235" y="20"/>
                </a:lnTo>
                <a:lnTo>
                  <a:pt x="239" y="24"/>
                </a:lnTo>
                <a:lnTo>
                  <a:pt x="239" y="29"/>
                </a:lnTo>
                <a:lnTo>
                  <a:pt x="243" y="33"/>
                </a:lnTo>
                <a:lnTo>
                  <a:pt x="243" y="41"/>
                </a:lnTo>
                <a:lnTo>
                  <a:pt x="247" y="49"/>
                </a:lnTo>
                <a:lnTo>
                  <a:pt x="247" y="53"/>
                </a:lnTo>
                <a:lnTo>
                  <a:pt x="251" y="57"/>
                </a:lnTo>
                <a:lnTo>
                  <a:pt x="251" y="66"/>
                </a:lnTo>
                <a:lnTo>
                  <a:pt x="255" y="70"/>
                </a:lnTo>
                <a:lnTo>
                  <a:pt x="255" y="74"/>
                </a:lnTo>
                <a:lnTo>
                  <a:pt x="260" y="78"/>
                </a:lnTo>
                <a:lnTo>
                  <a:pt x="260" y="82"/>
                </a:lnTo>
                <a:lnTo>
                  <a:pt x="268" y="90"/>
                </a:lnTo>
                <a:lnTo>
                  <a:pt x="268" y="99"/>
                </a:lnTo>
                <a:lnTo>
                  <a:pt x="272" y="103"/>
                </a:lnTo>
                <a:lnTo>
                  <a:pt x="272" y="107"/>
                </a:lnTo>
                <a:lnTo>
                  <a:pt x="276" y="111"/>
                </a:lnTo>
                <a:lnTo>
                  <a:pt x="276" y="115"/>
                </a:lnTo>
                <a:lnTo>
                  <a:pt x="284" y="123"/>
                </a:lnTo>
                <a:lnTo>
                  <a:pt x="284" y="128"/>
                </a:lnTo>
                <a:lnTo>
                  <a:pt x="288" y="128"/>
                </a:lnTo>
                <a:lnTo>
                  <a:pt x="293" y="128"/>
                </a:lnTo>
                <a:lnTo>
                  <a:pt x="301" y="136"/>
                </a:lnTo>
                <a:lnTo>
                  <a:pt x="301" y="140"/>
                </a:lnTo>
                <a:lnTo>
                  <a:pt x="305" y="144"/>
                </a:lnTo>
                <a:lnTo>
                  <a:pt x="305" y="156"/>
                </a:lnTo>
                <a:lnTo>
                  <a:pt x="309" y="165"/>
                </a:lnTo>
                <a:lnTo>
                  <a:pt x="309" y="173"/>
                </a:lnTo>
                <a:lnTo>
                  <a:pt x="313" y="177"/>
                </a:lnTo>
                <a:lnTo>
                  <a:pt x="313" y="189"/>
                </a:lnTo>
                <a:lnTo>
                  <a:pt x="321" y="198"/>
                </a:lnTo>
                <a:lnTo>
                  <a:pt x="317" y="198"/>
                </a:lnTo>
                <a:lnTo>
                  <a:pt x="321" y="198"/>
                </a:lnTo>
                <a:lnTo>
                  <a:pt x="326" y="194"/>
                </a:lnTo>
                <a:lnTo>
                  <a:pt x="326" y="189"/>
                </a:lnTo>
                <a:lnTo>
                  <a:pt x="330" y="185"/>
                </a:lnTo>
                <a:lnTo>
                  <a:pt x="330" y="169"/>
                </a:lnTo>
                <a:lnTo>
                  <a:pt x="334" y="161"/>
                </a:lnTo>
                <a:lnTo>
                  <a:pt x="334" y="152"/>
                </a:lnTo>
                <a:lnTo>
                  <a:pt x="338" y="140"/>
                </a:lnTo>
                <a:lnTo>
                  <a:pt x="338" y="128"/>
                </a:lnTo>
                <a:lnTo>
                  <a:pt x="342" y="119"/>
                </a:lnTo>
                <a:lnTo>
                  <a:pt x="342" y="111"/>
                </a:lnTo>
                <a:lnTo>
                  <a:pt x="346" y="107"/>
                </a:lnTo>
                <a:lnTo>
                  <a:pt x="346" y="103"/>
                </a:lnTo>
                <a:lnTo>
                  <a:pt x="350" y="99"/>
                </a:lnTo>
                <a:lnTo>
                  <a:pt x="354" y="95"/>
                </a:lnTo>
                <a:lnTo>
                  <a:pt x="359" y="90"/>
                </a:lnTo>
                <a:lnTo>
                  <a:pt x="359" y="86"/>
                </a:lnTo>
                <a:lnTo>
                  <a:pt x="363" y="82"/>
                </a:lnTo>
                <a:lnTo>
                  <a:pt x="363" y="66"/>
                </a:lnTo>
                <a:lnTo>
                  <a:pt x="367" y="53"/>
                </a:lnTo>
                <a:lnTo>
                  <a:pt x="367" y="41"/>
                </a:lnTo>
                <a:lnTo>
                  <a:pt x="371" y="29"/>
                </a:lnTo>
                <a:lnTo>
                  <a:pt x="371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4" name="Freeform 316"/>
          <p:cNvSpPr>
            <a:spLocks/>
          </p:cNvSpPr>
          <p:nvPr/>
        </p:nvSpPr>
        <p:spPr bwMode="auto">
          <a:xfrm>
            <a:off x="1084263" y="4235450"/>
            <a:ext cx="490537" cy="550863"/>
          </a:xfrm>
          <a:custGeom>
            <a:avLst/>
            <a:gdLst>
              <a:gd name="T0" fmla="*/ 4 w 309"/>
              <a:gd name="T1" fmla="*/ 83 h 347"/>
              <a:gd name="T2" fmla="*/ 12 w 309"/>
              <a:gd name="T3" fmla="*/ 29 h 347"/>
              <a:gd name="T4" fmla="*/ 17 w 309"/>
              <a:gd name="T5" fmla="*/ 0 h 347"/>
              <a:gd name="T6" fmla="*/ 25 w 309"/>
              <a:gd name="T7" fmla="*/ 13 h 347"/>
              <a:gd name="T8" fmla="*/ 33 w 309"/>
              <a:gd name="T9" fmla="*/ 37 h 347"/>
              <a:gd name="T10" fmla="*/ 37 w 309"/>
              <a:gd name="T11" fmla="*/ 62 h 347"/>
              <a:gd name="T12" fmla="*/ 45 w 309"/>
              <a:gd name="T13" fmla="*/ 74 h 347"/>
              <a:gd name="T14" fmla="*/ 54 w 309"/>
              <a:gd name="T15" fmla="*/ 95 h 347"/>
              <a:gd name="T16" fmla="*/ 62 w 309"/>
              <a:gd name="T17" fmla="*/ 107 h 347"/>
              <a:gd name="T18" fmla="*/ 66 w 309"/>
              <a:gd name="T19" fmla="*/ 128 h 347"/>
              <a:gd name="T20" fmla="*/ 74 w 309"/>
              <a:gd name="T21" fmla="*/ 145 h 347"/>
              <a:gd name="T22" fmla="*/ 78 w 309"/>
              <a:gd name="T23" fmla="*/ 157 h 347"/>
              <a:gd name="T24" fmla="*/ 87 w 309"/>
              <a:gd name="T25" fmla="*/ 169 h 347"/>
              <a:gd name="T26" fmla="*/ 91 w 309"/>
              <a:gd name="T27" fmla="*/ 194 h 347"/>
              <a:gd name="T28" fmla="*/ 99 w 309"/>
              <a:gd name="T29" fmla="*/ 227 h 347"/>
              <a:gd name="T30" fmla="*/ 103 w 309"/>
              <a:gd name="T31" fmla="*/ 264 h 347"/>
              <a:gd name="T32" fmla="*/ 116 w 309"/>
              <a:gd name="T33" fmla="*/ 289 h 347"/>
              <a:gd name="T34" fmla="*/ 120 w 309"/>
              <a:gd name="T35" fmla="*/ 285 h 347"/>
              <a:gd name="T36" fmla="*/ 128 w 309"/>
              <a:gd name="T37" fmla="*/ 277 h 347"/>
              <a:gd name="T38" fmla="*/ 140 w 309"/>
              <a:gd name="T39" fmla="*/ 285 h 347"/>
              <a:gd name="T40" fmla="*/ 149 w 309"/>
              <a:gd name="T41" fmla="*/ 277 h 347"/>
              <a:gd name="T42" fmla="*/ 157 w 309"/>
              <a:gd name="T43" fmla="*/ 244 h 347"/>
              <a:gd name="T44" fmla="*/ 161 w 309"/>
              <a:gd name="T45" fmla="*/ 178 h 347"/>
              <a:gd name="T46" fmla="*/ 169 w 309"/>
              <a:gd name="T47" fmla="*/ 107 h 347"/>
              <a:gd name="T48" fmla="*/ 173 w 309"/>
              <a:gd name="T49" fmla="*/ 58 h 347"/>
              <a:gd name="T50" fmla="*/ 182 w 309"/>
              <a:gd name="T51" fmla="*/ 54 h 347"/>
              <a:gd name="T52" fmla="*/ 190 w 309"/>
              <a:gd name="T53" fmla="*/ 74 h 347"/>
              <a:gd name="T54" fmla="*/ 194 w 309"/>
              <a:gd name="T55" fmla="*/ 107 h 347"/>
              <a:gd name="T56" fmla="*/ 206 w 309"/>
              <a:gd name="T57" fmla="*/ 136 h 347"/>
              <a:gd name="T58" fmla="*/ 215 w 309"/>
              <a:gd name="T59" fmla="*/ 149 h 347"/>
              <a:gd name="T60" fmla="*/ 219 w 309"/>
              <a:gd name="T61" fmla="*/ 161 h 347"/>
              <a:gd name="T62" fmla="*/ 227 w 309"/>
              <a:gd name="T63" fmla="*/ 173 h 347"/>
              <a:gd name="T64" fmla="*/ 235 w 309"/>
              <a:gd name="T65" fmla="*/ 194 h 347"/>
              <a:gd name="T66" fmla="*/ 243 w 309"/>
              <a:gd name="T67" fmla="*/ 211 h 347"/>
              <a:gd name="T68" fmla="*/ 252 w 309"/>
              <a:gd name="T69" fmla="*/ 227 h 347"/>
              <a:gd name="T70" fmla="*/ 256 w 309"/>
              <a:gd name="T71" fmla="*/ 248 h 347"/>
              <a:gd name="T72" fmla="*/ 264 w 309"/>
              <a:gd name="T73" fmla="*/ 281 h 347"/>
              <a:gd name="T74" fmla="*/ 268 w 309"/>
              <a:gd name="T75" fmla="*/ 305 h 347"/>
              <a:gd name="T76" fmla="*/ 281 w 309"/>
              <a:gd name="T77" fmla="*/ 318 h 347"/>
              <a:gd name="T78" fmla="*/ 293 w 309"/>
              <a:gd name="T79" fmla="*/ 318 h 347"/>
              <a:gd name="T80" fmla="*/ 297 w 309"/>
              <a:gd name="T81" fmla="*/ 330 h 347"/>
              <a:gd name="T82" fmla="*/ 305 w 309"/>
              <a:gd name="T83" fmla="*/ 347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09" h="347">
                <a:moveTo>
                  <a:pt x="0" y="116"/>
                </a:moveTo>
                <a:lnTo>
                  <a:pt x="4" y="99"/>
                </a:lnTo>
                <a:lnTo>
                  <a:pt x="4" y="83"/>
                </a:lnTo>
                <a:lnTo>
                  <a:pt x="8" y="66"/>
                </a:lnTo>
                <a:lnTo>
                  <a:pt x="8" y="41"/>
                </a:lnTo>
                <a:lnTo>
                  <a:pt x="12" y="29"/>
                </a:lnTo>
                <a:lnTo>
                  <a:pt x="12" y="17"/>
                </a:lnTo>
                <a:lnTo>
                  <a:pt x="17" y="8"/>
                </a:lnTo>
                <a:lnTo>
                  <a:pt x="17" y="0"/>
                </a:lnTo>
                <a:lnTo>
                  <a:pt x="21" y="4"/>
                </a:lnTo>
                <a:lnTo>
                  <a:pt x="25" y="8"/>
                </a:lnTo>
                <a:lnTo>
                  <a:pt x="25" y="13"/>
                </a:lnTo>
                <a:lnTo>
                  <a:pt x="29" y="17"/>
                </a:lnTo>
                <a:lnTo>
                  <a:pt x="29" y="33"/>
                </a:lnTo>
                <a:lnTo>
                  <a:pt x="33" y="37"/>
                </a:lnTo>
                <a:lnTo>
                  <a:pt x="33" y="46"/>
                </a:lnTo>
                <a:lnTo>
                  <a:pt x="37" y="54"/>
                </a:lnTo>
                <a:lnTo>
                  <a:pt x="37" y="62"/>
                </a:lnTo>
                <a:lnTo>
                  <a:pt x="41" y="66"/>
                </a:lnTo>
                <a:lnTo>
                  <a:pt x="41" y="70"/>
                </a:lnTo>
                <a:lnTo>
                  <a:pt x="45" y="74"/>
                </a:lnTo>
                <a:lnTo>
                  <a:pt x="45" y="79"/>
                </a:lnTo>
                <a:lnTo>
                  <a:pt x="54" y="87"/>
                </a:lnTo>
                <a:lnTo>
                  <a:pt x="54" y="95"/>
                </a:lnTo>
                <a:lnTo>
                  <a:pt x="58" y="99"/>
                </a:lnTo>
                <a:lnTo>
                  <a:pt x="58" y="103"/>
                </a:lnTo>
                <a:lnTo>
                  <a:pt x="62" y="107"/>
                </a:lnTo>
                <a:lnTo>
                  <a:pt x="62" y="120"/>
                </a:lnTo>
                <a:lnTo>
                  <a:pt x="66" y="124"/>
                </a:lnTo>
                <a:lnTo>
                  <a:pt x="66" y="128"/>
                </a:lnTo>
                <a:lnTo>
                  <a:pt x="70" y="132"/>
                </a:lnTo>
                <a:lnTo>
                  <a:pt x="70" y="140"/>
                </a:lnTo>
                <a:lnTo>
                  <a:pt x="74" y="145"/>
                </a:lnTo>
                <a:lnTo>
                  <a:pt x="74" y="149"/>
                </a:lnTo>
                <a:lnTo>
                  <a:pt x="78" y="153"/>
                </a:lnTo>
                <a:lnTo>
                  <a:pt x="78" y="157"/>
                </a:lnTo>
                <a:lnTo>
                  <a:pt x="83" y="161"/>
                </a:lnTo>
                <a:lnTo>
                  <a:pt x="83" y="165"/>
                </a:lnTo>
                <a:lnTo>
                  <a:pt x="87" y="169"/>
                </a:lnTo>
                <a:lnTo>
                  <a:pt x="87" y="178"/>
                </a:lnTo>
                <a:lnTo>
                  <a:pt x="91" y="186"/>
                </a:lnTo>
                <a:lnTo>
                  <a:pt x="91" y="194"/>
                </a:lnTo>
                <a:lnTo>
                  <a:pt x="95" y="198"/>
                </a:lnTo>
                <a:lnTo>
                  <a:pt x="95" y="219"/>
                </a:lnTo>
                <a:lnTo>
                  <a:pt x="99" y="227"/>
                </a:lnTo>
                <a:lnTo>
                  <a:pt x="99" y="235"/>
                </a:lnTo>
                <a:lnTo>
                  <a:pt x="103" y="248"/>
                </a:lnTo>
                <a:lnTo>
                  <a:pt x="103" y="264"/>
                </a:lnTo>
                <a:lnTo>
                  <a:pt x="107" y="272"/>
                </a:lnTo>
                <a:lnTo>
                  <a:pt x="107" y="277"/>
                </a:lnTo>
                <a:lnTo>
                  <a:pt x="116" y="289"/>
                </a:lnTo>
                <a:lnTo>
                  <a:pt x="111" y="289"/>
                </a:lnTo>
                <a:lnTo>
                  <a:pt x="116" y="289"/>
                </a:lnTo>
                <a:lnTo>
                  <a:pt x="120" y="285"/>
                </a:lnTo>
                <a:lnTo>
                  <a:pt x="128" y="277"/>
                </a:lnTo>
                <a:lnTo>
                  <a:pt x="124" y="277"/>
                </a:lnTo>
                <a:lnTo>
                  <a:pt x="128" y="277"/>
                </a:lnTo>
                <a:lnTo>
                  <a:pt x="136" y="277"/>
                </a:lnTo>
                <a:lnTo>
                  <a:pt x="136" y="281"/>
                </a:lnTo>
                <a:lnTo>
                  <a:pt x="140" y="285"/>
                </a:lnTo>
                <a:lnTo>
                  <a:pt x="144" y="289"/>
                </a:lnTo>
                <a:lnTo>
                  <a:pt x="149" y="285"/>
                </a:lnTo>
                <a:lnTo>
                  <a:pt x="149" y="277"/>
                </a:lnTo>
                <a:lnTo>
                  <a:pt x="153" y="268"/>
                </a:lnTo>
                <a:lnTo>
                  <a:pt x="153" y="256"/>
                </a:lnTo>
                <a:lnTo>
                  <a:pt x="157" y="244"/>
                </a:lnTo>
                <a:lnTo>
                  <a:pt x="157" y="215"/>
                </a:lnTo>
                <a:lnTo>
                  <a:pt x="161" y="198"/>
                </a:lnTo>
                <a:lnTo>
                  <a:pt x="161" y="178"/>
                </a:lnTo>
                <a:lnTo>
                  <a:pt x="165" y="161"/>
                </a:lnTo>
                <a:lnTo>
                  <a:pt x="165" y="124"/>
                </a:lnTo>
                <a:lnTo>
                  <a:pt x="169" y="107"/>
                </a:lnTo>
                <a:lnTo>
                  <a:pt x="169" y="91"/>
                </a:lnTo>
                <a:lnTo>
                  <a:pt x="173" y="79"/>
                </a:lnTo>
                <a:lnTo>
                  <a:pt x="173" y="58"/>
                </a:lnTo>
                <a:lnTo>
                  <a:pt x="182" y="50"/>
                </a:lnTo>
                <a:lnTo>
                  <a:pt x="177" y="50"/>
                </a:lnTo>
                <a:lnTo>
                  <a:pt x="182" y="54"/>
                </a:lnTo>
                <a:lnTo>
                  <a:pt x="186" y="58"/>
                </a:lnTo>
                <a:lnTo>
                  <a:pt x="186" y="66"/>
                </a:lnTo>
                <a:lnTo>
                  <a:pt x="190" y="74"/>
                </a:lnTo>
                <a:lnTo>
                  <a:pt x="190" y="91"/>
                </a:lnTo>
                <a:lnTo>
                  <a:pt x="194" y="99"/>
                </a:lnTo>
                <a:lnTo>
                  <a:pt x="194" y="107"/>
                </a:lnTo>
                <a:lnTo>
                  <a:pt x="198" y="116"/>
                </a:lnTo>
                <a:lnTo>
                  <a:pt x="198" y="128"/>
                </a:lnTo>
                <a:lnTo>
                  <a:pt x="206" y="136"/>
                </a:lnTo>
                <a:lnTo>
                  <a:pt x="206" y="140"/>
                </a:lnTo>
                <a:lnTo>
                  <a:pt x="210" y="145"/>
                </a:lnTo>
                <a:lnTo>
                  <a:pt x="215" y="149"/>
                </a:lnTo>
                <a:lnTo>
                  <a:pt x="215" y="153"/>
                </a:lnTo>
                <a:lnTo>
                  <a:pt x="219" y="157"/>
                </a:lnTo>
                <a:lnTo>
                  <a:pt x="219" y="161"/>
                </a:lnTo>
                <a:lnTo>
                  <a:pt x="223" y="165"/>
                </a:lnTo>
                <a:lnTo>
                  <a:pt x="223" y="169"/>
                </a:lnTo>
                <a:lnTo>
                  <a:pt x="227" y="173"/>
                </a:lnTo>
                <a:lnTo>
                  <a:pt x="227" y="186"/>
                </a:lnTo>
                <a:lnTo>
                  <a:pt x="231" y="190"/>
                </a:lnTo>
                <a:lnTo>
                  <a:pt x="235" y="194"/>
                </a:lnTo>
                <a:lnTo>
                  <a:pt x="235" y="202"/>
                </a:lnTo>
                <a:lnTo>
                  <a:pt x="239" y="206"/>
                </a:lnTo>
                <a:lnTo>
                  <a:pt x="243" y="211"/>
                </a:lnTo>
                <a:lnTo>
                  <a:pt x="243" y="215"/>
                </a:lnTo>
                <a:lnTo>
                  <a:pt x="248" y="219"/>
                </a:lnTo>
                <a:lnTo>
                  <a:pt x="252" y="227"/>
                </a:lnTo>
                <a:lnTo>
                  <a:pt x="252" y="235"/>
                </a:lnTo>
                <a:lnTo>
                  <a:pt x="256" y="244"/>
                </a:lnTo>
                <a:lnTo>
                  <a:pt x="256" y="248"/>
                </a:lnTo>
                <a:lnTo>
                  <a:pt x="260" y="256"/>
                </a:lnTo>
                <a:lnTo>
                  <a:pt x="260" y="272"/>
                </a:lnTo>
                <a:lnTo>
                  <a:pt x="264" y="281"/>
                </a:lnTo>
                <a:lnTo>
                  <a:pt x="264" y="289"/>
                </a:lnTo>
                <a:lnTo>
                  <a:pt x="268" y="293"/>
                </a:lnTo>
                <a:lnTo>
                  <a:pt x="268" y="305"/>
                </a:lnTo>
                <a:lnTo>
                  <a:pt x="276" y="314"/>
                </a:lnTo>
                <a:lnTo>
                  <a:pt x="276" y="318"/>
                </a:lnTo>
                <a:lnTo>
                  <a:pt x="281" y="318"/>
                </a:lnTo>
                <a:lnTo>
                  <a:pt x="285" y="314"/>
                </a:lnTo>
                <a:lnTo>
                  <a:pt x="289" y="314"/>
                </a:lnTo>
                <a:lnTo>
                  <a:pt x="293" y="318"/>
                </a:lnTo>
                <a:lnTo>
                  <a:pt x="293" y="322"/>
                </a:lnTo>
                <a:lnTo>
                  <a:pt x="297" y="326"/>
                </a:lnTo>
                <a:lnTo>
                  <a:pt x="297" y="330"/>
                </a:lnTo>
                <a:lnTo>
                  <a:pt x="301" y="334"/>
                </a:lnTo>
                <a:lnTo>
                  <a:pt x="301" y="343"/>
                </a:lnTo>
                <a:lnTo>
                  <a:pt x="305" y="347"/>
                </a:lnTo>
                <a:lnTo>
                  <a:pt x="309" y="343"/>
                </a:lnTo>
                <a:lnTo>
                  <a:pt x="309" y="338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5" name="Freeform 317"/>
          <p:cNvSpPr>
            <a:spLocks/>
          </p:cNvSpPr>
          <p:nvPr/>
        </p:nvSpPr>
        <p:spPr bwMode="auto">
          <a:xfrm>
            <a:off x="1574800" y="4352925"/>
            <a:ext cx="473075" cy="550863"/>
          </a:xfrm>
          <a:custGeom>
            <a:avLst/>
            <a:gdLst>
              <a:gd name="T0" fmla="*/ 5 w 298"/>
              <a:gd name="T1" fmla="*/ 231 h 347"/>
              <a:gd name="T2" fmla="*/ 13 w 298"/>
              <a:gd name="T3" fmla="*/ 182 h 347"/>
              <a:gd name="T4" fmla="*/ 17 w 298"/>
              <a:gd name="T5" fmla="*/ 99 h 347"/>
              <a:gd name="T6" fmla="*/ 25 w 298"/>
              <a:gd name="T7" fmla="*/ 33 h 347"/>
              <a:gd name="T8" fmla="*/ 29 w 298"/>
              <a:gd name="T9" fmla="*/ 0 h 347"/>
              <a:gd name="T10" fmla="*/ 38 w 298"/>
              <a:gd name="T11" fmla="*/ 17 h 347"/>
              <a:gd name="T12" fmla="*/ 46 w 298"/>
              <a:gd name="T13" fmla="*/ 42 h 347"/>
              <a:gd name="T14" fmla="*/ 50 w 298"/>
              <a:gd name="T15" fmla="*/ 71 h 347"/>
              <a:gd name="T16" fmla="*/ 58 w 298"/>
              <a:gd name="T17" fmla="*/ 91 h 347"/>
              <a:gd name="T18" fmla="*/ 71 w 298"/>
              <a:gd name="T19" fmla="*/ 104 h 347"/>
              <a:gd name="T20" fmla="*/ 75 w 298"/>
              <a:gd name="T21" fmla="*/ 120 h 347"/>
              <a:gd name="T22" fmla="*/ 83 w 298"/>
              <a:gd name="T23" fmla="*/ 141 h 347"/>
              <a:gd name="T24" fmla="*/ 87 w 298"/>
              <a:gd name="T25" fmla="*/ 157 h 347"/>
              <a:gd name="T26" fmla="*/ 100 w 298"/>
              <a:gd name="T27" fmla="*/ 178 h 347"/>
              <a:gd name="T28" fmla="*/ 108 w 298"/>
              <a:gd name="T29" fmla="*/ 194 h 347"/>
              <a:gd name="T30" fmla="*/ 112 w 298"/>
              <a:gd name="T31" fmla="*/ 223 h 347"/>
              <a:gd name="T32" fmla="*/ 120 w 298"/>
              <a:gd name="T33" fmla="*/ 252 h 347"/>
              <a:gd name="T34" fmla="*/ 124 w 298"/>
              <a:gd name="T35" fmla="*/ 273 h 347"/>
              <a:gd name="T36" fmla="*/ 133 w 298"/>
              <a:gd name="T37" fmla="*/ 285 h 347"/>
              <a:gd name="T38" fmla="*/ 141 w 298"/>
              <a:gd name="T39" fmla="*/ 293 h 347"/>
              <a:gd name="T40" fmla="*/ 149 w 298"/>
              <a:gd name="T41" fmla="*/ 310 h 347"/>
              <a:gd name="T42" fmla="*/ 153 w 298"/>
              <a:gd name="T43" fmla="*/ 335 h 347"/>
              <a:gd name="T44" fmla="*/ 161 w 298"/>
              <a:gd name="T45" fmla="*/ 347 h 347"/>
              <a:gd name="T46" fmla="*/ 170 w 298"/>
              <a:gd name="T47" fmla="*/ 314 h 347"/>
              <a:gd name="T48" fmla="*/ 174 w 298"/>
              <a:gd name="T49" fmla="*/ 244 h 347"/>
              <a:gd name="T50" fmla="*/ 182 w 298"/>
              <a:gd name="T51" fmla="*/ 178 h 347"/>
              <a:gd name="T52" fmla="*/ 186 w 298"/>
              <a:gd name="T53" fmla="*/ 108 h 347"/>
              <a:gd name="T54" fmla="*/ 194 w 298"/>
              <a:gd name="T55" fmla="*/ 75 h 347"/>
              <a:gd name="T56" fmla="*/ 203 w 298"/>
              <a:gd name="T57" fmla="*/ 87 h 347"/>
              <a:gd name="T58" fmla="*/ 207 w 298"/>
              <a:gd name="T59" fmla="*/ 120 h 347"/>
              <a:gd name="T60" fmla="*/ 215 w 298"/>
              <a:gd name="T61" fmla="*/ 145 h 347"/>
              <a:gd name="T62" fmla="*/ 219 w 298"/>
              <a:gd name="T63" fmla="*/ 157 h 347"/>
              <a:gd name="T64" fmla="*/ 227 w 298"/>
              <a:gd name="T65" fmla="*/ 170 h 347"/>
              <a:gd name="T66" fmla="*/ 236 w 298"/>
              <a:gd name="T67" fmla="*/ 182 h 347"/>
              <a:gd name="T68" fmla="*/ 240 w 298"/>
              <a:gd name="T69" fmla="*/ 198 h 347"/>
              <a:gd name="T70" fmla="*/ 248 w 298"/>
              <a:gd name="T71" fmla="*/ 219 h 347"/>
              <a:gd name="T72" fmla="*/ 256 w 298"/>
              <a:gd name="T73" fmla="*/ 236 h 347"/>
              <a:gd name="T74" fmla="*/ 269 w 298"/>
              <a:gd name="T75" fmla="*/ 248 h 347"/>
              <a:gd name="T76" fmla="*/ 273 w 298"/>
              <a:gd name="T77" fmla="*/ 269 h 347"/>
              <a:gd name="T78" fmla="*/ 281 w 298"/>
              <a:gd name="T79" fmla="*/ 293 h 347"/>
              <a:gd name="T80" fmla="*/ 285 w 298"/>
              <a:gd name="T81" fmla="*/ 310 h 347"/>
              <a:gd name="T82" fmla="*/ 298 w 298"/>
              <a:gd name="T83" fmla="*/ 326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98" h="347">
                <a:moveTo>
                  <a:pt x="0" y="264"/>
                </a:moveTo>
                <a:lnTo>
                  <a:pt x="5" y="256"/>
                </a:lnTo>
                <a:lnTo>
                  <a:pt x="5" y="231"/>
                </a:lnTo>
                <a:lnTo>
                  <a:pt x="9" y="219"/>
                </a:lnTo>
                <a:lnTo>
                  <a:pt x="9" y="203"/>
                </a:lnTo>
                <a:lnTo>
                  <a:pt x="13" y="182"/>
                </a:lnTo>
                <a:lnTo>
                  <a:pt x="13" y="141"/>
                </a:lnTo>
                <a:lnTo>
                  <a:pt x="17" y="120"/>
                </a:lnTo>
                <a:lnTo>
                  <a:pt x="17" y="99"/>
                </a:lnTo>
                <a:lnTo>
                  <a:pt x="21" y="79"/>
                </a:lnTo>
                <a:lnTo>
                  <a:pt x="21" y="46"/>
                </a:lnTo>
                <a:lnTo>
                  <a:pt x="25" y="33"/>
                </a:lnTo>
                <a:lnTo>
                  <a:pt x="25" y="21"/>
                </a:lnTo>
                <a:lnTo>
                  <a:pt x="29" y="13"/>
                </a:lnTo>
                <a:lnTo>
                  <a:pt x="29" y="0"/>
                </a:lnTo>
                <a:lnTo>
                  <a:pt x="33" y="0"/>
                </a:lnTo>
                <a:lnTo>
                  <a:pt x="38" y="5"/>
                </a:lnTo>
                <a:lnTo>
                  <a:pt x="38" y="17"/>
                </a:lnTo>
                <a:lnTo>
                  <a:pt x="42" y="25"/>
                </a:lnTo>
                <a:lnTo>
                  <a:pt x="42" y="33"/>
                </a:lnTo>
                <a:lnTo>
                  <a:pt x="46" y="42"/>
                </a:lnTo>
                <a:lnTo>
                  <a:pt x="46" y="58"/>
                </a:lnTo>
                <a:lnTo>
                  <a:pt x="50" y="66"/>
                </a:lnTo>
                <a:lnTo>
                  <a:pt x="50" y="71"/>
                </a:lnTo>
                <a:lnTo>
                  <a:pt x="54" y="79"/>
                </a:lnTo>
                <a:lnTo>
                  <a:pt x="54" y="87"/>
                </a:lnTo>
                <a:lnTo>
                  <a:pt x="58" y="91"/>
                </a:lnTo>
                <a:lnTo>
                  <a:pt x="62" y="95"/>
                </a:lnTo>
                <a:lnTo>
                  <a:pt x="66" y="99"/>
                </a:lnTo>
                <a:lnTo>
                  <a:pt x="71" y="104"/>
                </a:lnTo>
                <a:lnTo>
                  <a:pt x="71" y="112"/>
                </a:lnTo>
                <a:lnTo>
                  <a:pt x="75" y="116"/>
                </a:lnTo>
                <a:lnTo>
                  <a:pt x="75" y="120"/>
                </a:lnTo>
                <a:lnTo>
                  <a:pt x="79" y="124"/>
                </a:lnTo>
                <a:lnTo>
                  <a:pt x="79" y="137"/>
                </a:lnTo>
                <a:lnTo>
                  <a:pt x="83" y="141"/>
                </a:lnTo>
                <a:lnTo>
                  <a:pt x="83" y="145"/>
                </a:lnTo>
                <a:lnTo>
                  <a:pt x="87" y="149"/>
                </a:lnTo>
                <a:lnTo>
                  <a:pt x="87" y="157"/>
                </a:lnTo>
                <a:lnTo>
                  <a:pt x="95" y="165"/>
                </a:lnTo>
                <a:lnTo>
                  <a:pt x="95" y="174"/>
                </a:lnTo>
                <a:lnTo>
                  <a:pt x="100" y="178"/>
                </a:lnTo>
                <a:lnTo>
                  <a:pt x="104" y="182"/>
                </a:lnTo>
                <a:lnTo>
                  <a:pt x="104" y="190"/>
                </a:lnTo>
                <a:lnTo>
                  <a:pt x="108" y="194"/>
                </a:lnTo>
                <a:lnTo>
                  <a:pt x="108" y="207"/>
                </a:lnTo>
                <a:lnTo>
                  <a:pt x="112" y="215"/>
                </a:lnTo>
                <a:lnTo>
                  <a:pt x="112" y="223"/>
                </a:lnTo>
                <a:lnTo>
                  <a:pt x="116" y="231"/>
                </a:lnTo>
                <a:lnTo>
                  <a:pt x="116" y="244"/>
                </a:lnTo>
                <a:lnTo>
                  <a:pt x="120" y="252"/>
                </a:lnTo>
                <a:lnTo>
                  <a:pt x="120" y="260"/>
                </a:lnTo>
                <a:lnTo>
                  <a:pt x="124" y="264"/>
                </a:lnTo>
                <a:lnTo>
                  <a:pt x="124" y="273"/>
                </a:lnTo>
                <a:lnTo>
                  <a:pt x="128" y="277"/>
                </a:lnTo>
                <a:lnTo>
                  <a:pt x="137" y="285"/>
                </a:lnTo>
                <a:lnTo>
                  <a:pt x="133" y="285"/>
                </a:lnTo>
                <a:lnTo>
                  <a:pt x="137" y="285"/>
                </a:lnTo>
                <a:lnTo>
                  <a:pt x="141" y="289"/>
                </a:lnTo>
                <a:lnTo>
                  <a:pt x="141" y="293"/>
                </a:lnTo>
                <a:lnTo>
                  <a:pt x="145" y="302"/>
                </a:lnTo>
                <a:lnTo>
                  <a:pt x="145" y="306"/>
                </a:lnTo>
                <a:lnTo>
                  <a:pt x="149" y="310"/>
                </a:lnTo>
                <a:lnTo>
                  <a:pt x="149" y="322"/>
                </a:lnTo>
                <a:lnTo>
                  <a:pt x="153" y="330"/>
                </a:lnTo>
                <a:lnTo>
                  <a:pt x="153" y="335"/>
                </a:lnTo>
                <a:lnTo>
                  <a:pt x="157" y="339"/>
                </a:lnTo>
                <a:lnTo>
                  <a:pt x="157" y="347"/>
                </a:lnTo>
                <a:lnTo>
                  <a:pt x="161" y="347"/>
                </a:lnTo>
                <a:lnTo>
                  <a:pt x="166" y="343"/>
                </a:lnTo>
                <a:lnTo>
                  <a:pt x="166" y="326"/>
                </a:lnTo>
                <a:lnTo>
                  <a:pt x="170" y="314"/>
                </a:lnTo>
                <a:lnTo>
                  <a:pt x="170" y="297"/>
                </a:lnTo>
                <a:lnTo>
                  <a:pt x="174" y="281"/>
                </a:lnTo>
                <a:lnTo>
                  <a:pt x="174" y="244"/>
                </a:lnTo>
                <a:lnTo>
                  <a:pt x="178" y="223"/>
                </a:lnTo>
                <a:lnTo>
                  <a:pt x="178" y="198"/>
                </a:lnTo>
                <a:lnTo>
                  <a:pt x="182" y="178"/>
                </a:lnTo>
                <a:lnTo>
                  <a:pt x="182" y="141"/>
                </a:lnTo>
                <a:lnTo>
                  <a:pt x="186" y="124"/>
                </a:lnTo>
                <a:lnTo>
                  <a:pt x="186" y="108"/>
                </a:lnTo>
                <a:lnTo>
                  <a:pt x="190" y="95"/>
                </a:lnTo>
                <a:lnTo>
                  <a:pt x="190" y="79"/>
                </a:lnTo>
                <a:lnTo>
                  <a:pt x="194" y="75"/>
                </a:lnTo>
                <a:lnTo>
                  <a:pt x="199" y="79"/>
                </a:lnTo>
                <a:lnTo>
                  <a:pt x="199" y="83"/>
                </a:lnTo>
                <a:lnTo>
                  <a:pt x="203" y="87"/>
                </a:lnTo>
                <a:lnTo>
                  <a:pt x="203" y="104"/>
                </a:lnTo>
                <a:lnTo>
                  <a:pt x="207" y="112"/>
                </a:lnTo>
                <a:lnTo>
                  <a:pt x="207" y="120"/>
                </a:lnTo>
                <a:lnTo>
                  <a:pt x="211" y="124"/>
                </a:lnTo>
                <a:lnTo>
                  <a:pt x="211" y="141"/>
                </a:lnTo>
                <a:lnTo>
                  <a:pt x="215" y="145"/>
                </a:lnTo>
                <a:lnTo>
                  <a:pt x="215" y="149"/>
                </a:lnTo>
                <a:lnTo>
                  <a:pt x="219" y="153"/>
                </a:lnTo>
                <a:lnTo>
                  <a:pt x="219" y="157"/>
                </a:lnTo>
                <a:lnTo>
                  <a:pt x="223" y="161"/>
                </a:lnTo>
                <a:lnTo>
                  <a:pt x="227" y="165"/>
                </a:lnTo>
                <a:lnTo>
                  <a:pt x="227" y="170"/>
                </a:lnTo>
                <a:lnTo>
                  <a:pt x="232" y="174"/>
                </a:lnTo>
                <a:lnTo>
                  <a:pt x="232" y="178"/>
                </a:lnTo>
                <a:lnTo>
                  <a:pt x="236" y="182"/>
                </a:lnTo>
                <a:lnTo>
                  <a:pt x="236" y="190"/>
                </a:lnTo>
                <a:lnTo>
                  <a:pt x="240" y="194"/>
                </a:lnTo>
                <a:lnTo>
                  <a:pt x="240" y="198"/>
                </a:lnTo>
                <a:lnTo>
                  <a:pt x="244" y="207"/>
                </a:lnTo>
                <a:lnTo>
                  <a:pt x="244" y="215"/>
                </a:lnTo>
                <a:lnTo>
                  <a:pt x="248" y="219"/>
                </a:lnTo>
                <a:lnTo>
                  <a:pt x="248" y="223"/>
                </a:lnTo>
                <a:lnTo>
                  <a:pt x="256" y="231"/>
                </a:lnTo>
                <a:lnTo>
                  <a:pt x="256" y="236"/>
                </a:lnTo>
                <a:lnTo>
                  <a:pt x="260" y="240"/>
                </a:lnTo>
                <a:lnTo>
                  <a:pt x="265" y="244"/>
                </a:lnTo>
                <a:lnTo>
                  <a:pt x="269" y="248"/>
                </a:lnTo>
                <a:lnTo>
                  <a:pt x="269" y="256"/>
                </a:lnTo>
                <a:lnTo>
                  <a:pt x="273" y="260"/>
                </a:lnTo>
                <a:lnTo>
                  <a:pt x="273" y="269"/>
                </a:lnTo>
                <a:lnTo>
                  <a:pt x="277" y="273"/>
                </a:lnTo>
                <a:lnTo>
                  <a:pt x="277" y="285"/>
                </a:lnTo>
                <a:lnTo>
                  <a:pt x="281" y="293"/>
                </a:lnTo>
                <a:lnTo>
                  <a:pt x="281" y="297"/>
                </a:lnTo>
                <a:lnTo>
                  <a:pt x="285" y="302"/>
                </a:lnTo>
                <a:lnTo>
                  <a:pt x="285" y="310"/>
                </a:lnTo>
                <a:lnTo>
                  <a:pt x="289" y="314"/>
                </a:lnTo>
                <a:lnTo>
                  <a:pt x="289" y="318"/>
                </a:lnTo>
                <a:lnTo>
                  <a:pt x="298" y="326"/>
                </a:lnTo>
                <a:lnTo>
                  <a:pt x="293" y="326"/>
                </a:lnTo>
                <a:lnTo>
                  <a:pt x="298" y="326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6" name="Freeform 318"/>
          <p:cNvSpPr>
            <a:spLocks/>
          </p:cNvSpPr>
          <p:nvPr/>
        </p:nvSpPr>
        <p:spPr bwMode="auto">
          <a:xfrm>
            <a:off x="2047875" y="4510088"/>
            <a:ext cx="477838" cy="492125"/>
          </a:xfrm>
          <a:custGeom>
            <a:avLst/>
            <a:gdLst>
              <a:gd name="T0" fmla="*/ 4 w 301"/>
              <a:gd name="T1" fmla="*/ 236 h 310"/>
              <a:gd name="T2" fmla="*/ 12 w 301"/>
              <a:gd name="T3" fmla="*/ 256 h 310"/>
              <a:gd name="T4" fmla="*/ 16 w 301"/>
              <a:gd name="T5" fmla="*/ 281 h 310"/>
              <a:gd name="T6" fmla="*/ 24 w 301"/>
              <a:gd name="T7" fmla="*/ 289 h 310"/>
              <a:gd name="T8" fmla="*/ 33 w 301"/>
              <a:gd name="T9" fmla="*/ 269 h 310"/>
              <a:gd name="T10" fmla="*/ 37 w 301"/>
              <a:gd name="T11" fmla="*/ 211 h 310"/>
              <a:gd name="T12" fmla="*/ 45 w 301"/>
              <a:gd name="T13" fmla="*/ 124 h 310"/>
              <a:gd name="T14" fmla="*/ 49 w 301"/>
              <a:gd name="T15" fmla="*/ 50 h 310"/>
              <a:gd name="T16" fmla="*/ 57 w 301"/>
              <a:gd name="T17" fmla="*/ 13 h 310"/>
              <a:gd name="T18" fmla="*/ 66 w 301"/>
              <a:gd name="T19" fmla="*/ 5 h 310"/>
              <a:gd name="T20" fmla="*/ 70 w 301"/>
              <a:gd name="T21" fmla="*/ 25 h 310"/>
              <a:gd name="T22" fmla="*/ 78 w 301"/>
              <a:gd name="T23" fmla="*/ 50 h 310"/>
              <a:gd name="T24" fmla="*/ 82 w 301"/>
              <a:gd name="T25" fmla="*/ 66 h 310"/>
              <a:gd name="T26" fmla="*/ 90 w 301"/>
              <a:gd name="T27" fmla="*/ 79 h 310"/>
              <a:gd name="T28" fmla="*/ 99 w 301"/>
              <a:gd name="T29" fmla="*/ 95 h 310"/>
              <a:gd name="T30" fmla="*/ 107 w 301"/>
              <a:gd name="T31" fmla="*/ 116 h 310"/>
              <a:gd name="T32" fmla="*/ 111 w 301"/>
              <a:gd name="T33" fmla="*/ 132 h 310"/>
              <a:gd name="T34" fmla="*/ 123 w 301"/>
              <a:gd name="T35" fmla="*/ 149 h 310"/>
              <a:gd name="T36" fmla="*/ 136 w 301"/>
              <a:gd name="T37" fmla="*/ 165 h 310"/>
              <a:gd name="T38" fmla="*/ 140 w 301"/>
              <a:gd name="T39" fmla="*/ 186 h 310"/>
              <a:gd name="T40" fmla="*/ 148 w 301"/>
              <a:gd name="T41" fmla="*/ 207 h 310"/>
              <a:gd name="T42" fmla="*/ 152 w 301"/>
              <a:gd name="T43" fmla="*/ 223 h 310"/>
              <a:gd name="T44" fmla="*/ 165 w 301"/>
              <a:gd name="T45" fmla="*/ 240 h 310"/>
              <a:gd name="T46" fmla="*/ 169 w 301"/>
              <a:gd name="T47" fmla="*/ 256 h 310"/>
              <a:gd name="T48" fmla="*/ 177 w 301"/>
              <a:gd name="T49" fmla="*/ 273 h 310"/>
              <a:gd name="T50" fmla="*/ 181 w 301"/>
              <a:gd name="T51" fmla="*/ 302 h 310"/>
              <a:gd name="T52" fmla="*/ 189 w 301"/>
              <a:gd name="T53" fmla="*/ 310 h 310"/>
              <a:gd name="T54" fmla="*/ 198 w 301"/>
              <a:gd name="T55" fmla="*/ 277 h 310"/>
              <a:gd name="T56" fmla="*/ 202 w 301"/>
              <a:gd name="T57" fmla="*/ 207 h 310"/>
              <a:gd name="T58" fmla="*/ 210 w 301"/>
              <a:gd name="T59" fmla="*/ 124 h 310"/>
              <a:gd name="T60" fmla="*/ 214 w 301"/>
              <a:gd name="T61" fmla="*/ 58 h 310"/>
              <a:gd name="T62" fmla="*/ 227 w 301"/>
              <a:gd name="T63" fmla="*/ 25 h 310"/>
              <a:gd name="T64" fmla="*/ 231 w 301"/>
              <a:gd name="T65" fmla="*/ 33 h 310"/>
              <a:gd name="T66" fmla="*/ 235 w 301"/>
              <a:gd name="T67" fmla="*/ 54 h 310"/>
              <a:gd name="T68" fmla="*/ 243 w 301"/>
              <a:gd name="T69" fmla="*/ 75 h 310"/>
              <a:gd name="T70" fmla="*/ 247 w 301"/>
              <a:gd name="T71" fmla="*/ 91 h 310"/>
              <a:gd name="T72" fmla="*/ 255 w 301"/>
              <a:gd name="T73" fmla="*/ 108 h 310"/>
              <a:gd name="T74" fmla="*/ 264 w 301"/>
              <a:gd name="T75" fmla="*/ 120 h 310"/>
              <a:gd name="T76" fmla="*/ 268 w 301"/>
              <a:gd name="T77" fmla="*/ 141 h 310"/>
              <a:gd name="T78" fmla="*/ 276 w 301"/>
              <a:gd name="T79" fmla="*/ 157 h 310"/>
              <a:gd name="T80" fmla="*/ 284 w 301"/>
              <a:gd name="T81" fmla="*/ 174 h 310"/>
              <a:gd name="T82" fmla="*/ 297 w 301"/>
              <a:gd name="T83" fmla="*/ 182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01" h="310">
                <a:moveTo>
                  <a:pt x="0" y="227"/>
                </a:moveTo>
                <a:lnTo>
                  <a:pt x="4" y="231"/>
                </a:lnTo>
                <a:lnTo>
                  <a:pt x="4" y="236"/>
                </a:lnTo>
                <a:lnTo>
                  <a:pt x="8" y="240"/>
                </a:lnTo>
                <a:lnTo>
                  <a:pt x="8" y="248"/>
                </a:lnTo>
                <a:lnTo>
                  <a:pt x="12" y="256"/>
                </a:lnTo>
                <a:lnTo>
                  <a:pt x="12" y="260"/>
                </a:lnTo>
                <a:lnTo>
                  <a:pt x="16" y="269"/>
                </a:lnTo>
                <a:lnTo>
                  <a:pt x="16" y="281"/>
                </a:lnTo>
                <a:lnTo>
                  <a:pt x="24" y="289"/>
                </a:lnTo>
                <a:lnTo>
                  <a:pt x="24" y="293"/>
                </a:lnTo>
                <a:lnTo>
                  <a:pt x="24" y="289"/>
                </a:lnTo>
                <a:lnTo>
                  <a:pt x="28" y="285"/>
                </a:lnTo>
                <a:lnTo>
                  <a:pt x="28" y="281"/>
                </a:lnTo>
                <a:lnTo>
                  <a:pt x="33" y="269"/>
                </a:lnTo>
                <a:lnTo>
                  <a:pt x="33" y="244"/>
                </a:lnTo>
                <a:lnTo>
                  <a:pt x="37" y="227"/>
                </a:lnTo>
                <a:lnTo>
                  <a:pt x="37" y="211"/>
                </a:lnTo>
                <a:lnTo>
                  <a:pt x="41" y="190"/>
                </a:lnTo>
                <a:lnTo>
                  <a:pt x="41" y="145"/>
                </a:lnTo>
                <a:lnTo>
                  <a:pt x="45" y="124"/>
                </a:lnTo>
                <a:lnTo>
                  <a:pt x="45" y="104"/>
                </a:lnTo>
                <a:lnTo>
                  <a:pt x="49" y="83"/>
                </a:lnTo>
                <a:lnTo>
                  <a:pt x="49" y="50"/>
                </a:lnTo>
                <a:lnTo>
                  <a:pt x="53" y="33"/>
                </a:lnTo>
                <a:lnTo>
                  <a:pt x="53" y="21"/>
                </a:lnTo>
                <a:lnTo>
                  <a:pt x="57" y="13"/>
                </a:lnTo>
                <a:lnTo>
                  <a:pt x="57" y="0"/>
                </a:lnTo>
                <a:lnTo>
                  <a:pt x="61" y="0"/>
                </a:lnTo>
                <a:lnTo>
                  <a:pt x="66" y="5"/>
                </a:lnTo>
                <a:lnTo>
                  <a:pt x="66" y="13"/>
                </a:lnTo>
                <a:lnTo>
                  <a:pt x="70" y="17"/>
                </a:lnTo>
                <a:lnTo>
                  <a:pt x="70" y="25"/>
                </a:lnTo>
                <a:lnTo>
                  <a:pt x="74" y="29"/>
                </a:lnTo>
                <a:lnTo>
                  <a:pt x="74" y="46"/>
                </a:lnTo>
                <a:lnTo>
                  <a:pt x="78" y="50"/>
                </a:lnTo>
                <a:lnTo>
                  <a:pt x="78" y="54"/>
                </a:lnTo>
                <a:lnTo>
                  <a:pt x="82" y="58"/>
                </a:lnTo>
                <a:lnTo>
                  <a:pt x="82" y="66"/>
                </a:lnTo>
                <a:lnTo>
                  <a:pt x="86" y="71"/>
                </a:lnTo>
                <a:lnTo>
                  <a:pt x="90" y="75"/>
                </a:lnTo>
                <a:lnTo>
                  <a:pt x="90" y="79"/>
                </a:lnTo>
                <a:lnTo>
                  <a:pt x="94" y="83"/>
                </a:lnTo>
                <a:lnTo>
                  <a:pt x="99" y="87"/>
                </a:lnTo>
                <a:lnTo>
                  <a:pt x="99" y="95"/>
                </a:lnTo>
                <a:lnTo>
                  <a:pt x="103" y="99"/>
                </a:lnTo>
                <a:lnTo>
                  <a:pt x="103" y="112"/>
                </a:lnTo>
                <a:lnTo>
                  <a:pt x="107" y="116"/>
                </a:lnTo>
                <a:lnTo>
                  <a:pt x="107" y="120"/>
                </a:lnTo>
                <a:lnTo>
                  <a:pt x="111" y="124"/>
                </a:lnTo>
                <a:lnTo>
                  <a:pt x="111" y="132"/>
                </a:lnTo>
                <a:lnTo>
                  <a:pt x="119" y="141"/>
                </a:lnTo>
                <a:lnTo>
                  <a:pt x="119" y="145"/>
                </a:lnTo>
                <a:lnTo>
                  <a:pt x="123" y="149"/>
                </a:lnTo>
                <a:lnTo>
                  <a:pt x="132" y="157"/>
                </a:lnTo>
                <a:lnTo>
                  <a:pt x="132" y="161"/>
                </a:lnTo>
                <a:lnTo>
                  <a:pt x="136" y="165"/>
                </a:lnTo>
                <a:lnTo>
                  <a:pt x="136" y="174"/>
                </a:lnTo>
                <a:lnTo>
                  <a:pt x="140" y="178"/>
                </a:lnTo>
                <a:lnTo>
                  <a:pt x="140" y="186"/>
                </a:lnTo>
                <a:lnTo>
                  <a:pt x="144" y="190"/>
                </a:lnTo>
                <a:lnTo>
                  <a:pt x="144" y="203"/>
                </a:lnTo>
                <a:lnTo>
                  <a:pt x="148" y="207"/>
                </a:lnTo>
                <a:lnTo>
                  <a:pt x="148" y="211"/>
                </a:lnTo>
                <a:lnTo>
                  <a:pt x="152" y="215"/>
                </a:lnTo>
                <a:lnTo>
                  <a:pt x="152" y="223"/>
                </a:lnTo>
                <a:lnTo>
                  <a:pt x="160" y="231"/>
                </a:lnTo>
                <a:lnTo>
                  <a:pt x="160" y="236"/>
                </a:lnTo>
                <a:lnTo>
                  <a:pt x="165" y="240"/>
                </a:lnTo>
                <a:lnTo>
                  <a:pt x="165" y="244"/>
                </a:lnTo>
                <a:lnTo>
                  <a:pt x="169" y="248"/>
                </a:lnTo>
                <a:lnTo>
                  <a:pt x="169" y="256"/>
                </a:lnTo>
                <a:lnTo>
                  <a:pt x="173" y="260"/>
                </a:lnTo>
                <a:lnTo>
                  <a:pt x="173" y="269"/>
                </a:lnTo>
                <a:lnTo>
                  <a:pt x="177" y="273"/>
                </a:lnTo>
                <a:lnTo>
                  <a:pt x="177" y="289"/>
                </a:lnTo>
                <a:lnTo>
                  <a:pt x="181" y="293"/>
                </a:lnTo>
                <a:lnTo>
                  <a:pt x="181" y="302"/>
                </a:lnTo>
                <a:lnTo>
                  <a:pt x="189" y="310"/>
                </a:lnTo>
                <a:lnTo>
                  <a:pt x="185" y="310"/>
                </a:lnTo>
                <a:lnTo>
                  <a:pt x="189" y="310"/>
                </a:lnTo>
                <a:lnTo>
                  <a:pt x="194" y="306"/>
                </a:lnTo>
                <a:lnTo>
                  <a:pt x="194" y="289"/>
                </a:lnTo>
                <a:lnTo>
                  <a:pt x="198" y="277"/>
                </a:lnTo>
                <a:lnTo>
                  <a:pt x="198" y="244"/>
                </a:lnTo>
                <a:lnTo>
                  <a:pt x="202" y="227"/>
                </a:lnTo>
                <a:lnTo>
                  <a:pt x="202" y="207"/>
                </a:lnTo>
                <a:lnTo>
                  <a:pt x="206" y="186"/>
                </a:lnTo>
                <a:lnTo>
                  <a:pt x="206" y="145"/>
                </a:lnTo>
                <a:lnTo>
                  <a:pt x="210" y="124"/>
                </a:lnTo>
                <a:lnTo>
                  <a:pt x="210" y="104"/>
                </a:lnTo>
                <a:lnTo>
                  <a:pt x="214" y="87"/>
                </a:lnTo>
                <a:lnTo>
                  <a:pt x="214" y="58"/>
                </a:lnTo>
                <a:lnTo>
                  <a:pt x="218" y="46"/>
                </a:lnTo>
                <a:lnTo>
                  <a:pt x="218" y="38"/>
                </a:lnTo>
                <a:lnTo>
                  <a:pt x="227" y="25"/>
                </a:lnTo>
                <a:lnTo>
                  <a:pt x="222" y="25"/>
                </a:lnTo>
                <a:lnTo>
                  <a:pt x="227" y="29"/>
                </a:lnTo>
                <a:lnTo>
                  <a:pt x="231" y="33"/>
                </a:lnTo>
                <a:lnTo>
                  <a:pt x="231" y="42"/>
                </a:lnTo>
                <a:lnTo>
                  <a:pt x="235" y="50"/>
                </a:lnTo>
                <a:lnTo>
                  <a:pt x="235" y="54"/>
                </a:lnTo>
                <a:lnTo>
                  <a:pt x="239" y="58"/>
                </a:lnTo>
                <a:lnTo>
                  <a:pt x="239" y="71"/>
                </a:lnTo>
                <a:lnTo>
                  <a:pt x="243" y="75"/>
                </a:lnTo>
                <a:lnTo>
                  <a:pt x="243" y="79"/>
                </a:lnTo>
                <a:lnTo>
                  <a:pt x="247" y="83"/>
                </a:lnTo>
                <a:lnTo>
                  <a:pt x="247" y="91"/>
                </a:lnTo>
                <a:lnTo>
                  <a:pt x="251" y="95"/>
                </a:lnTo>
                <a:lnTo>
                  <a:pt x="255" y="99"/>
                </a:lnTo>
                <a:lnTo>
                  <a:pt x="255" y="108"/>
                </a:lnTo>
                <a:lnTo>
                  <a:pt x="260" y="112"/>
                </a:lnTo>
                <a:lnTo>
                  <a:pt x="260" y="116"/>
                </a:lnTo>
                <a:lnTo>
                  <a:pt x="264" y="120"/>
                </a:lnTo>
                <a:lnTo>
                  <a:pt x="264" y="128"/>
                </a:lnTo>
                <a:lnTo>
                  <a:pt x="268" y="132"/>
                </a:lnTo>
                <a:lnTo>
                  <a:pt x="268" y="141"/>
                </a:lnTo>
                <a:lnTo>
                  <a:pt x="272" y="145"/>
                </a:lnTo>
                <a:lnTo>
                  <a:pt x="272" y="153"/>
                </a:lnTo>
                <a:lnTo>
                  <a:pt x="276" y="157"/>
                </a:lnTo>
                <a:lnTo>
                  <a:pt x="276" y="161"/>
                </a:lnTo>
                <a:lnTo>
                  <a:pt x="284" y="170"/>
                </a:lnTo>
                <a:lnTo>
                  <a:pt x="284" y="174"/>
                </a:lnTo>
                <a:lnTo>
                  <a:pt x="288" y="178"/>
                </a:lnTo>
                <a:lnTo>
                  <a:pt x="293" y="178"/>
                </a:lnTo>
                <a:lnTo>
                  <a:pt x="297" y="182"/>
                </a:lnTo>
                <a:lnTo>
                  <a:pt x="297" y="190"/>
                </a:lnTo>
                <a:lnTo>
                  <a:pt x="301" y="194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7" name="Freeform 319"/>
          <p:cNvSpPr>
            <a:spLocks/>
          </p:cNvSpPr>
          <p:nvPr/>
        </p:nvSpPr>
        <p:spPr bwMode="auto">
          <a:xfrm>
            <a:off x="2525713" y="4549775"/>
            <a:ext cx="471487" cy="471488"/>
          </a:xfrm>
          <a:custGeom>
            <a:avLst/>
            <a:gdLst>
              <a:gd name="T0" fmla="*/ 4 w 297"/>
              <a:gd name="T1" fmla="*/ 182 h 297"/>
              <a:gd name="T2" fmla="*/ 8 w 297"/>
              <a:gd name="T3" fmla="*/ 202 h 297"/>
              <a:gd name="T4" fmla="*/ 20 w 297"/>
              <a:gd name="T5" fmla="*/ 223 h 297"/>
              <a:gd name="T6" fmla="*/ 29 w 297"/>
              <a:gd name="T7" fmla="*/ 235 h 297"/>
              <a:gd name="T8" fmla="*/ 33 w 297"/>
              <a:gd name="T9" fmla="*/ 256 h 297"/>
              <a:gd name="T10" fmla="*/ 41 w 297"/>
              <a:gd name="T11" fmla="*/ 272 h 297"/>
              <a:gd name="T12" fmla="*/ 45 w 297"/>
              <a:gd name="T13" fmla="*/ 297 h 297"/>
              <a:gd name="T14" fmla="*/ 53 w 297"/>
              <a:gd name="T15" fmla="*/ 289 h 297"/>
              <a:gd name="T16" fmla="*/ 62 w 297"/>
              <a:gd name="T17" fmla="*/ 244 h 297"/>
              <a:gd name="T18" fmla="*/ 66 w 297"/>
              <a:gd name="T19" fmla="*/ 165 h 297"/>
              <a:gd name="T20" fmla="*/ 74 w 297"/>
              <a:gd name="T21" fmla="*/ 103 h 297"/>
              <a:gd name="T22" fmla="*/ 78 w 297"/>
              <a:gd name="T23" fmla="*/ 37 h 297"/>
              <a:gd name="T24" fmla="*/ 86 w 297"/>
              <a:gd name="T25" fmla="*/ 4 h 297"/>
              <a:gd name="T26" fmla="*/ 95 w 297"/>
              <a:gd name="T27" fmla="*/ 21 h 297"/>
              <a:gd name="T28" fmla="*/ 103 w 297"/>
              <a:gd name="T29" fmla="*/ 37 h 297"/>
              <a:gd name="T30" fmla="*/ 107 w 297"/>
              <a:gd name="T31" fmla="*/ 54 h 297"/>
              <a:gd name="T32" fmla="*/ 115 w 297"/>
              <a:gd name="T33" fmla="*/ 70 h 297"/>
              <a:gd name="T34" fmla="*/ 124 w 297"/>
              <a:gd name="T35" fmla="*/ 87 h 297"/>
              <a:gd name="T36" fmla="*/ 128 w 297"/>
              <a:gd name="T37" fmla="*/ 103 h 297"/>
              <a:gd name="T38" fmla="*/ 136 w 297"/>
              <a:gd name="T39" fmla="*/ 116 h 297"/>
              <a:gd name="T40" fmla="*/ 144 w 297"/>
              <a:gd name="T41" fmla="*/ 136 h 297"/>
              <a:gd name="T42" fmla="*/ 157 w 297"/>
              <a:gd name="T43" fmla="*/ 149 h 297"/>
              <a:gd name="T44" fmla="*/ 165 w 297"/>
              <a:gd name="T45" fmla="*/ 161 h 297"/>
              <a:gd name="T46" fmla="*/ 169 w 297"/>
              <a:gd name="T47" fmla="*/ 182 h 297"/>
              <a:gd name="T48" fmla="*/ 177 w 297"/>
              <a:gd name="T49" fmla="*/ 194 h 297"/>
              <a:gd name="T50" fmla="*/ 185 w 297"/>
              <a:gd name="T51" fmla="*/ 219 h 297"/>
              <a:gd name="T52" fmla="*/ 194 w 297"/>
              <a:gd name="T53" fmla="*/ 239 h 297"/>
              <a:gd name="T54" fmla="*/ 202 w 297"/>
              <a:gd name="T55" fmla="*/ 260 h 297"/>
              <a:gd name="T56" fmla="*/ 206 w 297"/>
              <a:gd name="T57" fmla="*/ 285 h 297"/>
              <a:gd name="T58" fmla="*/ 214 w 297"/>
              <a:gd name="T59" fmla="*/ 289 h 297"/>
              <a:gd name="T60" fmla="*/ 223 w 297"/>
              <a:gd name="T61" fmla="*/ 264 h 297"/>
              <a:gd name="T62" fmla="*/ 227 w 297"/>
              <a:gd name="T63" fmla="*/ 202 h 297"/>
              <a:gd name="T64" fmla="*/ 235 w 297"/>
              <a:gd name="T65" fmla="*/ 124 h 297"/>
              <a:gd name="T66" fmla="*/ 239 w 297"/>
              <a:gd name="T67" fmla="*/ 50 h 297"/>
              <a:gd name="T68" fmla="*/ 247 w 297"/>
              <a:gd name="T69" fmla="*/ 17 h 297"/>
              <a:gd name="T70" fmla="*/ 256 w 297"/>
              <a:gd name="T71" fmla="*/ 4 h 297"/>
              <a:gd name="T72" fmla="*/ 260 w 297"/>
              <a:gd name="T73" fmla="*/ 21 h 297"/>
              <a:gd name="T74" fmla="*/ 268 w 297"/>
              <a:gd name="T75" fmla="*/ 41 h 297"/>
              <a:gd name="T76" fmla="*/ 272 w 297"/>
              <a:gd name="T77" fmla="*/ 58 h 297"/>
              <a:gd name="T78" fmla="*/ 280 w 297"/>
              <a:gd name="T79" fmla="*/ 70 h 297"/>
              <a:gd name="T80" fmla="*/ 284 w 297"/>
              <a:gd name="T81" fmla="*/ 87 h 297"/>
              <a:gd name="T82" fmla="*/ 293 w 297"/>
              <a:gd name="T83" fmla="*/ 103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97" h="297">
                <a:moveTo>
                  <a:pt x="0" y="169"/>
                </a:moveTo>
                <a:lnTo>
                  <a:pt x="0" y="178"/>
                </a:lnTo>
                <a:lnTo>
                  <a:pt x="4" y="182"/>
                </a:lnTo>
                <a:lnTo>
                  <a:pt x="4" y="186"/>
                </a:lnTo>
                <a:lnTo>
                  <a:pt x="8" y="190"/>
                </a:lnTo>
                <a:lnTo>
                  <a:pt x="8" y="202"/>
                </a:lnTo>
                <a:lnTo>
                  <a:pt x="16" y="211"/>
                </a:lnTo>
                <a:lnTo>
                  <a:pt x="16" y="219"/>
                </a:lnTo>
                <a:lnTo>
                  <a:pt x="20" y="223"/>
                </a:lnTo>
                <a:lnTo>
                  <a:pt x="25" y="227"/>
                </a:lnTo>
                <a:lnTo>
                  <a:pt x="25" y="231"/>
                </a:lnTo>
                <a:lnTo>
                  <a:pt x="29" y="235"/>
                </a:lnTo>
                <a:lnTo>
                  <a:pt x="29" y="239"/>
                </a:lnTo>
                <a:lnTo>
                  <a:pt x="33" y="244"/>
                </a:lnTo>
                <a:lnTo>
                  <a:pt x="33" y="256"/>
                </a:lnTo>
                <a:lnTo>
                  <a:pt x="37" y="260"/>
                </a:lnTo>
                <a:lnTo>
                  <a:pt x="37" y="268"/>
                </a:lnTo>
                <a:lnTo>
                  <a:pt x="41" y="272"/>
                </a:lnTo>
                <a:lnTo>
                  <a:pt x="41" y="285"/>
                </a:lnTo>
                <a:lnTo>
                  <a:pt x="49" y="297"/>
                </a:lnTo>
                <a:lnTo>
                  <a:pt x="45" y="297"/>
                </a:lnTo>
                <a:lnTo>
                  <a:pt x="49" y="297"/>
                </a:lnTo>
                <a:lnTo>
                  <a:pt x="53" y="293"/>
                </a:lnTo>
                <a:lnTo>
                  <a:pt x="53" y="289"/>
                </a:lnTo>
                <a:lnTo>
                  <a:pt x="58" y="281"/>
                </a:lnTo>
                <a:lnTo>
                  <a:pt x="58" y="256"/>
                </a:lnTo>
                <a:lnTo>
                  <a:pt x="62" y="244"/>
                </a:lnTo>
                <a:lnTo>
                  <a:pt x="62" y="223"/>
                </a:lnTo>
                <a:lnTo>
                  <a:pt x="66" y="206"/>
                </a:lnTo>
                <a:lnTo>
                  <a:pt x="66" y="165"/>
                </a:lnTo>
                <a:lnTo>
                  <a:pt x="70" y="145"/>
                </a:lnTo>
                <a:lnTo>
                  <a:pt x="70" y="124"/>
                </a:lnTo>
                <a:lnTo>
                  <a:pt x="74" y="103"/>
                </a:lnTo>
                <a:lnTo>
                  <a:pt x="74" y="66"/>
                </a:lnTo>
                <a:lnTo>
                  <a:pt x="78" y="54"/>
                </a:lnTo>
                <a:lnTo>
                  <a:pt x="78" y="37"/>
                </a:lnTo>
                <a:lnTo>
                  <a:pt x="82" y="25"/>
                </a:lnTo>
                <a:lnTo>
                  <a:pt x="82" y="13"/>
                </a:lnTo>
                <a:lnTo>
                  <a:pt x="86" y="4"/>
                </a:lnTo>
                <a:lnTo>
                  <a:pt x="91" y="8"/>
                </a:lnTo>
                <a:lnTo>
                  <a:pt x="95" y="13"/>
                </a:lnTo>
                <a:lnTo>
                  <a:pt x="95" y="21"/>
                </a:lnTo>
                <a:lnTo>
                  <a:pt x="99" y="25"/>
                </a:lnTo>
                <a:lnTo>
                  <a:pt x="99" y="33"/>
                </a:lnTo>
                <a:lnTo>
                  <a:pt x="103" y="37"/>
                </a:lnTo>
                <a:lnTo>
                  <a:pt x="103" y="46"/>
                </a:lnTo>
                <a:lnTo>
                  <a:pt x="107" y="50"/>
                </a:lnTo>
                <a:lnTo>
                  <a:pt x="107" y="54"/>
                </a:lnTo>
                <a:lnTo>
                  <a:pt x="111" y="58"/>
                </a:lnTo>
                <a:lnTo>
                  <a:pt x="111" y="66"/>
                </a:lnTo>
                <a:lnTo>
                  <a:pt x="115" y="70"/>
                </a:lnTo>
                <a:lnTo>
                  <a:pt x="119" y="74"/>
                </a:lnTo>
                <a:lnTo>
                  <a:pt x="119" y="83"/>
                </a:lnTo>
                <a:lnTo>
                  <a:pt x="124" y="87"/>
                </a:lnTo>
                <a:lnTo>
                  <a:pt x="124" y="91"/>
                </a:lnTo>
                <a:lnTo>
                  <a:pt x="128" y="95"/>
                </a:lnTo>
                <a:lnTo>
                  <a:pt x="128" y="103"/>
                </a:lnTo>
                <a:lnTo>
                  <a:pt x="132" y="107"/>
                </a:lnTo>
                <a:lnTo>
                  <a:pt x="132" y="112"/>
                </a:lnTo>
                <a:lnTo>
                  <a:pt x="136" y="116"/>
                </a:lnTo>
                <a:lnTo>
                  <a:pt x="136" y="124"/>
                </a:lnTo>
                <a:lnTo>
                  <a:pt x="144" y="132"/>
                </a:lnTo>
                <a:lnTo>
                  <a:pt x="144" y="136"/>
                </a:lnTo>
                <a:lnTo>
                  <a:pt x="148" y="140"/>
                </a:lnTo>
                <a:lnTo>
                  <a:pt x="152" y="145"/>
                </a:lnTo>
                <a:lnTo>
                  <a:pt x="157" y="149"/>
                </a:lnTo>
                <a:lnTo>
                  <a:pt x="161" y="153"/>
                </a:lnTo>
                <a:lnTo>
                  <a:pt x="161" y="157"/>
                </a:lnTo>
                <a:lnTo>
                  <a:pt x="165" y="161"/>
                </a:lnTo>
                <a:lnTo>
                  <a:pt x="165" y="165"/>
                </a:lnTo>
                <a:lnTo>
                  <a:pt x="169" y="173"/>
                </a:lnTo>
                <a:lnTo>
                  <a:pt x="169" y="182"/>
                </a:lnTo>
                <a:lnTo>
                  <a:pt x="173" y="186"/>
                </a:lnTo>
                <a:lnTo>
                  <a:pt x="173" y="190"/>
                </a:lnTo>
                <a:lnTo>
                  <a:pt x="177" y="194"/>
                </a:lnTo>
                <a:lnTo>
                  <a:pt x="177" y="202"/>
                </a:lnTo>
                <a:lnTo>
                  <a:pt x="185" y="211"/>
                </a:lnTo>
                <a:lnTo>
                  <a:pt x="185" y="219"/>
                </a:lnTo>
                <a:lnTo>
                  <a:pt x="190" y="223"/>
                </a:lnTo>
                <a:lnTo>
                  <a:pt x="194" y="227"/>
                </a:lnTo>
                <a:lnTo>
                  <a:pt x="194" y="239"/>
                </a:lnTo>
                <a:lnTo>
                  <a:pt x="198" y="244"/>
                </a:lnTo>
                <a:lnTo>
                  <a:pt x="198" y="256"/>
                </a:lnTo>
                <a:lnTo>
                  <a:pt x="202" y="260"/>
                </a:lnTo>
                <a:lnTo>
                  <a:pt x="202" y="268"/>
                </a:lnTo>
                <a:lnTo>
                  <a:pt x="206" y="277"/>
                </a:lnTo>
                <a:lnTo>
                  <a:pt x="206" y="285"/>
                </a:lnTo>
                <a:lnTo>
                  <a:pt x="214" y="293"/>
                </a:lnTo>
                <a:lnTo>
                  <a:pt x="210" y="293"/>
                </a:lnTo>
                <a:lnTo>
                  <a:pt x="214" y="289"/>
                </a:lnTo>
                <a:lnTo>
                  <a:pt x="218" y="281"/>
                </a:lnTo>
                <a:lnTo>
                  <a:pt x="218" y="272"/>
                </a:lnTo>
                <a:lnTo>
                  <a:pt x="223" y="264"/>
                </a:lnTo>
                <a:lnTo>
                  <a:pt x="223" y="235"/>
                </a:lnTo>
                <a:lnTo>
                  <a:pt x="227" y="219"/>
                </a:lnTo>
                <a:lnTo>
                  <a:pt x="227" y="202"/>
                </a:lnTo>
                <a:lnTo>
                  <a:pt x="231" y="182"/>
                </a:lnTo>
                <a:lnTo>
                  <a:pt x="231" y="140"/>
                </a:lnTo>
                <a:lnTo>
                  <a:pt x="235" y="124"/>
                </a:lnTo>
                <a:lnTo>
                  <a:pt x="235" y="103"/>
                </a:lnTo>
                <a:lnTo>
                  <a:pt x="239" y="83"/>
                </a:lnTo>
                <a:lnTo>
                  <a:pt x="239" y="50"/>
                </a:lnTo>
                <a:lnTo>
                  <a:pt x="243" y="37"/>
                </a:lnTo>
                <a:lnTo>
                  <a:pt x="243" y="25"/>
                </a:lnTo>
                <a:lnTo>
                  <a:pt x="247" y="17"/>
                </a:lnTo>
                <a:lnTo>
                  <a:pt x="247" y="4"/>
                </a:lnTo>
                <a:lnTo>
                  <a:pt x="251" y="0"/>
                </a:lnTo>
                <a:lnTo>
                  <a:pt x="256" y="4"/>
                </a:lnTo>
                <a:lnTo>
                  <a:pt x="256" y="8"/>
                </a:lnTo>
                <a:lnTo>
                  <a:pt x="260" y="13"/>
                </a:lnTo>
                <a:lnTo>
                  <a:pt x="260" y="21"/>
                </a:lnTo>
                <a:lnTo>
                  <a:pt x="264" y="25"/>
                </a:lnTo>
                <a:lnTo>
                  <a:pt x="264" y="37"/>
                </a:lnTo>
                <a:lnTo>
                  <a:pt x="268" y="41"/>
                </a:lnTo>
                <a:lnTo>
                  <a:pt x="268" y="46"/>
                </a:lnTo>
                <a:lnTo>
                  <a:pt x="272" y="50"/>
                </a:lnTo>
                <a:lnTo>
                  <a:pt x="272" y="58"/>
                </a:lnTo>
                <a:lnTo>
                  <a:pt x="276" y="62"/>
                </a:lnTo>
                <a:lnTo>
                  <a:pt x="276" y="66"/>
                </a:lnTo>
                <a:lnTo>
                  <a:pt x="280" y="70"/>
                </a:lnTo>
                <a:lnTo>
                  <a:pt x="280" y="79"/>
                </a:lnTo>
                <a:lnTo>
                  <a:pt x="284" y="83"/>
                </a:lnTo>
                <a:lnTo>
                  <a:pt x="284" y="87"/>
                </a:lnTo>
                <a:lnTo>
                  <a:pt x="289" y="91"/>
                </a:lnTo>
                <a:lnTo>
                  <a:pt x="289" y="99"/>
                </a:lnTo>
                <a:lnTo>
                  <a:pt x="293" y="103"/>
                </a:lnTo>
                <a:lnTo>
                  <a:pt x="293" y="112"/>
                </a:lnTo>
                <a:lnTo>
                  <a:pt x="297" y="116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8" name="Freeform 320"/>
          <p:cNvSpPr>
            <a:spLocks/>
          </p:cNvSpPr>
          <p:nvPr/>
        </p:nvSpPr>
        <p:spPr bwMode="auto">
          <a:xfrm>
            <a:off x="2997200" y="4537075"/>
            <a:ext cx="471488" cy="477838"/>
          </a:xfrm>
          <a:custGeom>
            <a:avLst/>
            <a:gdLst>
              <a:gd name="T0" fmla="*/ 4 w 297"/>
              <a:gd name="T1" fmla="*/ 132 h 301"/>
              <a:gd name="T2" fmla="*/ 16 w 297"/>
              <a:gd name="T3" fmla="*/ 153 h 301"/>
              <a:gd name="T4" fmla="*/ 25 w 297"/>
              <a:gd name="T5" fmla="*/ 165 h 301"/>
              <a:gd name="T6" fmla="*/ 33 w 297"/>
              <a:gd name="T7" fmla="*/ 181 h 301"/>
              <a:gd name="T8" fmla="*/ 37 w 297"/>
              <a:gd name="T9" fmla="*/ 198 h 301"/>
              <a:gd name="T10" fmla="*/ 45 w 297"/>
              <a:gd name="T11" fmla="*/ 210 h 301"/>
              <a:gd name="T12" fmla="*/ 54 w 297"/>
              <a:gd name="T13" fmla="*/ 227 h 301"/>
              <a:gd name="T14" fmla="*/ 58 w 297"/>
              <a:gd name="T15" fmla="*/ 243 h 301"/>
              <a:gd name="T16" fmla="*/ 66 w 297"/>
              <a:gd name="T17" fmla="*/ 260 h 301"/>
              <a:gd name="T18" fmla="*/ 70 w 297"/>
              <a:gd name="T19" fmla="*/ 285 h 301"/>
              <a:gd name="T20" fmla="*/ 78 w 297"/>
              <a:gd name="T21" fmla="*/ 301 h 301"/>
              <a:gd name="T22" fmla="*/ 87 w 297"/>
              <a:gd name="T23" fmla="*/ 272 h 301"/>
              <a:gd name="T24" fmla="*/ 95 w 297"/>
              <a:gd name="T25" fmla="*/ 210 h 301"/>
              <a:gd name="T26" fmla="*/ 99 w 297"/>
              <a:gd name="T27" fmla="*/ 132 h 301"/>
              <a:gd name="T28" fmla="*/ 107 w 297"/>
              <a:gd name="T29" fmla="*/ 74 h 301"/>
              <a:gd name="T30" fmla="*/ 111 w 297"/>
              <a:gd name="T31" fmla="*/ 25 h 301"/>
              <a:gd name="T32" fmla="*/ 120 w 297"/>
              <a:gd name="T33" fmla="*/ 8 h 301"/>
              <a:gd name="T34" fmla="*/ 128 w 297"/>
              <a:gd name="T35" fmla="*/ 21 h 301"/>
              <a:gd name="T36" fmla="*/ 132 w 297"/>
              <a:gd name="T37" fmla="*/ 45 h 301"/>
              <a:gd name="T38" fmla="*/ 140 w 297"/>
              <a:gd name="T39" fmla="*/ 58 h 301"/>
              <a:gd name="T40" fmla="*/ 144 w 297"/>
              <a:gd name="T41" fmla="*/ 74 h 301"/>
              <a:gd name="T42" fmla="*/ 153 w 297"/>
              <a:gd name="T43" fmla="*/ 91 h 301"/>
              <a:gd name="T44" fmla="*/ 161 w 297"/>
              <a:gd name="T45" fmla="*/ 111 h 301"/>
              <a:gd name="T46" fmla="*/ 165 w 297"/>
              <a:gd name="T47" fmla="*/ 128 h 301"/>
              <a:gd name="T48" fmla="*/ 173 w 297"/>
              <a:gd name="T49" fmla="*/ 140 h 301"/>
              <a:gd name="T50" fmla="*/ 186 w 297"/>
              <a:gd name="T51" fmla="*/ 153 h 301"/>
              <a:gd name="T52" fmla="*/ 194 w 297"/>
              <a:gd name="T53" fmla="*/ 165 h 301"/>
              <a:gd name="T54" fmla="*/ 198 w 297"/>
              <a:gd name="T55" fmla="*/ 177 h 301"/>
              <a:gd name="T56" fmla="*/ 206 w 297"/>
              <a:gd name="T57" fmla="*/ 198 h 301"/>
              <a:gd name="T58" fmla="*/ 210 w 297"/>
              <a:gd name="T59" fmla="*/ 210 h 301"/>
              <a:gd name="T60" fmla="*/ 219 w 297"/>
              <a:gd name="T61" fmla="*/ 223 h 301"/>
              <a:gd name="T62" fmla="*/ 223 w 297"/>
              <a:gd name="T63" fmla="*/ 239 h 301"/>
              <a:gd name="T64" fmla="*/ 231 w 297"/>
              <a:gd name="T65" fmla="*/ 260 h 301"/>
              <a:gd name="T66" fmla="*/ 235 w 297"/>
              <a:gd name="T67" fmla="*/ 280 h 301"/>
              <a:gd name="T68" fmla="*/ 247 w 297"/>
              <a:gd name="T69" fmla="*/ 289 h 301"/>
              <a:gd name="T70" fmla="*/ 252 w 297"/>
              <a:gd name="T71" fmla="*/ 252 h 301"/>
              <a:gd name="T72" fmla="*/ 260 w 297"/>
              <a:gd name="T73" fmla="*/ 206 h 301"/>
              <a:gd name="T74" fmla="*/ 264 w 297"/>
              <a:gd name="T75" fmla="*/ 124 h 301"/>
              <a:gd name="T76" fmla="*/ 272 w 297"/>
              <a:gd name="T77" fmla="*/ 54 h 301"/>
              <a:gd name="T78" fmla="*/ 276 w 297"/>
              <a:gd name="T79" fmla="*/ 12 h 301"/>
              <a:gd name="T80" fmla="*/ 285 w 297"/>
              <a:gd name="T81" fmla="*/ 4 h 301"/>
              <a:gd name="T82" fmla="*/ 293 w 297"/>
              <a:gd name="T83" fmla="*/ 25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97" h="301">
                <a:moveTo>
                  <a:pt x="0" y="124"/>
                </a:moveTo>
                <a:lnTo>
                  <a:pt x="0" y="128"/>
                </a:lnTo>
                <a:lnTo>
                  <a:pt x="4" y="132"/>
                </a:lnTo>
                <a:lnTo>
                  <a:pt x="4" y="140"/>
                </a:lnTo>
                <a:lnTo>
                  <a:pt x="8" y="144"/>
                </a:lnTo>
                <a:lnTo>
                  <a:pt x="16" y="153"/>
                </a:lnTo>
                <a:lnTo>
                  <a:pt x="16" y="157"/>
                </a:lnTo>
                <a:lnTo>
                  <a:pt x="21" y="161"/>
                </a:lnTo>
                <a:lnTo>
                  <a:pt x="25" y="165"/>
                </a:lnTo>
                <a:lnTo>
                  <a:pt x="29" y="169"/>
                </a:lnTo>
                <a:lnTo>
                  <a:pt x="29" y="177"/>
                </a:lnTo>
                <a:lnTo>
                  <a:pt x="33" y="181"/>
                </a:lnTo>
                <a:lnTo>
                  <a:pt x="33" y="186"/>
                </a:lnTo>
                <a:lnTo>
                  <a:pt x="37" y="190"/>
                </a:lnTo>
                <a:lnTo>
                  <a:pt x="37" y="198"/>
                </a:lnTo>
                <a:lnTo>
                  <a:pt x="41" y="202"/>
                </a:lnTo>
                <a:lnTo>
                  <a:pt x="41" y="206"/>
                </a:lnTo>
                <a:lnTo>
                  <a:pt x="45" y="210"/>
                </a:lnTo>
                <a:lnTo>
                  <a:pt x="45" y="219"/>
                </a:lnTo>
                <a:lnTo>
                  <a:pt x="49" y="223"/>
                </a:lnTo>
                <a:lnTo>
                  <a:pt x="54" y="227"/>
                </a:lnTo>
                <a:lnTo>
                  <a:pt x="54" y="235"/>
                </a:lnTo>
                <a:lnTo>
                  <a:pt x="58" y="239"/>
                </a:lnTo>
                <a:lnTo>
                  <a:pt x="58" y="243"/>
                </a:lnTo>
                <a:lnTo>
                  <a:pt x="62" y="247"/>
                </a:lnTo>
                <a:lnTo>
                  <a:pt x="62" y="256"/>
                </a:lnTo>
                <a:lnTo>
                  <a:pt x="66" y="260"/>
                </a:lnTo>
                <a:lnTo>
                  <a:pt x="66" y="268"/>
                </a:lnTo>
                <a:lnTo>
                  <a:pt x="70" y="272"/>
                </a:lnTo>
                <a:lnTo>
                  <a:pt x="70" y="285"/>
                </a:lnTo>
                <a:lnTo>
                  <a:pt x="74" y="293"/>
                </a:lnTo>
                <a:lnTo>
                  <a:pt x="74" y="297"/>
                </a:lnTo>
                <a:lnTo>
                  <a:pt x="78" y="301"/>
                </a:lnTo>
                <a:lnTo>
                  <a:pt x="82" y="297"/>
                </a:lnTo>
                <a:lnTo>
                  <a:pt x="87" y="293"/>
                </a:lnTo>
                <a:lnTo>
                  <a:pt x="87" y="272"/>
                </a:lnTo>
                <a:lnTo>
                  <a:pt x="91" y="260"/>
                </a:lnTo>
                <a:lnTo>
                  <a:pt x="91" y="227"/>
                </a:lnTo>
                <a:lnTo>
                  <a:pt x="95" y="210"/>
                </a:lnTo>
                <a:lnTo>
                  <a:pt x="95" y="190"/>
                </a:lnTo>
                <a:lnTo>
                  <a:pt x="99" y="173"/>
                </a:lnTo>
                <a:lnTo>
                  <a:pt x="99" y="132"/>
                </a:lnTo>
                <a:lnTo>
                  <a:pt x="103" y="111"/>
                </a:lnTo>
                <a:lnTo>
                  <a:pt x="103" y="95"/>
                </a:lnTo>
                <a:lnTo>
                  <a:pt x="107" y="74"/>
                </a:lnTo>
                <a:lnTo>
                  <a:pt x="107" y="45"/>
                </a:lnTo>
                <a:lnTo>
                  <a:pt x="111" y="33"/>
                </a:lnTo>
                <a:lnTo>
                  <a:pt x="111" y="25"/>
                </a:lnTo>
                <a:lnTo>
                  <a:pt x="115" y="16"/>
                </a:lnTo>
                <a:lnTo>
                  <a:pt x="115" y="8"/>
                </a:lnTo>
                <a:lnTo>
                  <a:pt x="120" y="8"/>
                </a:lnTo>
                <a:lnTo>
                  <a:pt x="124" y="12"/>
                </a:lnTo>
                <a:lnTo>
                  <a:pt x="124" y="16"/>
                </a:lnTo>
                <a:lnTo>
                  <a:pt x="128" y="21"/>
                </a:lnTo>
                <a:lnTo>
                  <a:pt x="128" y="29"/>
                </a:lnTo>
                <a:lnTo>
                  <a:pt x="132" y="33"/>
                </a:lnTo>
                <a:lnTo>
                  <a:pt x="132" y="45"/>
                </a:lnTo>
                <a:lnTo>
                  <a:pt x="136" y="49"/>
                </a:lnTo>
                <a:lnTo>
                  <a:pt x="136" y="54"/>
                </a:lnTo>
                <a:lnTo>
                  <a:pt x="140" y="58"/>
                </a:lnTo>
                <a:lnTo>
                  <a:pt x="140" y="66"/>
                </a:lnTo>
                <a:lnTo>
                  <a:pt x="144" y="70"/>
                </a:lnTo>
                <a:lnTo>
                  <a:pt x="144" y="74"/>
                </a:lnTo>
                <a:lnTo>
                  <a:pt x="148" y="78"/>
                </a:lnTo>
                <a:lnTo>
                  <a:pt x="148" y="87"/>
                </a:lnTo>
                <a:lnTo>
                  <a:pt x="153" y="91"/>
                </a:lnTo>
                <a:lnTo>
                  <a:pt x="157" y="95"/>
                </a:lnTo>
                <a:lnTo>
                  <a:pt x="157" y="103"/>
                </a:lnTo>
                <a:lnTo>
                  <a:pt x="161" y="111"/>
                </a:lnTo>
                <a:lnTo>
                  <a:pt x="161" y="115"/>
                </a:lnTo>
                <a:lnTo>
                  <a:pt x="165" y="120"/>
                </a:lnTo>
                <a:lnTo>
                  <a:pt x="165" y="128"/>
                </a:lnTo>
                <a:lnTo>
                  <a:pt x="169" y="132"/>
                </a:lnTo>
                <a:lnTo>
                  <a:pt x="173" y="136"/>
                </a:lnTo>
                <a:lnTo>
                  <a:pt x="173" y="140"/>
                </a:lnTo>
                <a:lnTo>
                  <a:pt x="177" y="144"/>
                </a:lnTo>
                <a:lnTo>
                  <a:pt x="181" y="148"/>
                </a:lnTo>
                <a:lnTo>
                  <a:pt x="186" y="153"/>
                </a:lnTo>
                <a:lnTo>
                  <a:pt x="190" y="157"/>
                </a:lnTo>
                <a:lnTo>
                  <a:pt x="190" y="161"/>
                </a:lnTo>
                <a:lnTo>
                  <a:pt x="194" y="165"/>
                </a:lnTo>
                <a:lnTo>
                  <a:pt x="194" y="169"/>
                </a:lnTo>
                <a:lnTo>
                  <a:pt x="198" y="173"/>
                </a:lnTo>
                <a:lnTo>
                  <a:pt x="198" y="177"/>
                </a:lnTo>
                <a:lnTo>
                  <a:pt x="202" y="181"/>
                </a:lnTo>
                <a:lnTo>
                  <a:pt x="202" y="194"/>
                </a:lnTo>
                <a:lnTo>
                  <a:pt x="206" y="198"/>
                </a:lnTo>
                <a:lnTo>
                  <a:pt x="206" y="202"/>
                </a:lnTo>
                <a:lnTo>
                  <a:pt x="210" y="206"/>
                </a:lnTo>
                <a:lnTo>
                  <a:pt x="210" y="210"/>
                </a:lnTo>
                <a:lnTo>
                  <a:pt x="214" y="214"/>
                </a:lnTo>
                <a:lnTo>
                  <a:pt x="214" y="219"/>
                </a:lnTo>
                <a:lnTo>
                  <a:pt x="219" y="223"/>
                </a:lnTo>
                <a:lnTo>
                  <a:pt x="219" y="231"/>
                </a:lnTo>
                <a:lnTo>
                  <a:pt x="223" y="235"/>
                </a:lnTo>
                <a:lnTo>
                  <a:pt x="223" y="239"/>
                </a:lnTo>
                <a:lnTo>
                  <a:pt x="227" y="243"/>
                </a:lnTo>
                <a:lnTo>
                  <a:pt x="227" y="252"/>
                </a:lnTo>
                <a:lnTo>
                  <a:pt x="231" y="260"/>
                </a:lnTo>
                <a:lnTo>
                  <a:pt x="231" y="264"/>
                </a:lnTo>
                <a:lnTo>
                  <a:pt x="235" y="272"/>
                </a:lnTo>
                <a:lnTo>
                  <a:pt x="235" y="280"/>
                </a:lnTo>
                <a:lnTo>
                  <a:pt x="239" y="289"/>
                </a:lnTo>
                <a:lnTo>
                  <a:pt x="243" y="293"/>
                </a:lnTo>
                <a:lnTo>
                  <a:pt x="247" y="289"/>
                </a:lnTo>
                <a:lnTo>
                  <a:pt x="247" y="285"/>
                </a:lnTo>
                <a:lnTo>
                  <a:pt x="252" y="276"/>
                </a:lnTo>
                <a:lnTo>
                  <a:pt x="252" y="252"/>
                </a:lnTo>
                <a:lnTo>
                  <a:pt x="256" y="239"/>
                </a:lnTo>
                <a:lnTo>
                  <a:pt x="256" y="223"/>
                </a:lnTo>
                <a:lnTo>
                  <a:pt x="260" y="206"/>
                </a:lnTo>
                <a:lnTo>
                  <a:pt x="260" y="165"/>
                </a:lnTo>
                <a:lnTo>
                  <a:pt x="264" y="144"/>
                </a:lnTo>
                <a:lnTo>
                  <a:pt x="264" y="124"/>
                </a:lnTo>
                <a:lnTo>
                  <a:pt x="268" y="107"/>
                </a:lnTo>
                <a:lnTo>
                  <a:pt x="268" y="70"/>
                </a:lnTo>
                <a:lnTo>
                  <a:pt x="272" y="54"/>
                </a:lnTo>
                <a:lnTo>
                  <a:pt x="272" y="41"/>
                </a:lnTo>
                <a:lnTo>
                  <a:pt x="276" y="29"/>
                </a:lnTo>
                <a:lnTo>
                  <a:pt x="276" y="12"/>
                </a:lnTo>
                <a:lnTo>
                  <a:pt x="280" y="4"/>
                </a:lnTo>
                <a:lnTo>
                  <a:pt x="285" y="0"/>
                </a:lnTo>
                <a:lnTo>
                  <a:pt x="285" y="4"/>
                </a:lnTo>
                <a:lnTo>
                  <a:pt x="289" y="8"/>
                </a:lnTo>
                <a:lnTo>
                  <a:pt x="289" y="16"/>
                </a:lnTo>
                <a:lnTo>
                  <a:pt x="293" y="25"/>
                </a:lnTo>
                <a:lnTo>
                  <a:pt x="293" y="29"/>
                </a:lnTo>
                <a:lnTo>
                  <a:pt x="297" y="33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89" name="Freeform 321"/>
          <p:cNvSpPr>
            <a:spLocks/>
          </p:cNvSpPr>
          <p:nvPr/>
        </p:nvSpPr>
        <p:spPr bwMode="auto">
          <a:xfrm>
            <a:off x="3468688" y="4537075"/>
            <a:ext cx="465137" cy="465138"/>
          </a:xfrm>
          <a:custGeom>
            <a:avLst/>
            <a:gdLst>
              <a:gd name="T0" fmla="*/ 4 w 293"/>
              <a:gd name="T1" fmla="*/ 49 h 293"/>
              <a:gd name="T2" fmla="*/ 8 w 293"/>
              <a:gd name="T3" fmla="*/ 70 h 293"/>
              <a:gd name="T4" fmla="*/ 16 w 293"/>
              <a:gd name="T5" fmla="*/ 87 h 293"/>
              <a:gd name="T6" fmla="*/ 25 w 293"/>
              <a:gd name="T7" fmla="*/ 99 h 293"/>
              <a:gd name="T8" fmla="*/ 29 w 293"/>
              <a:gd name="T9" fmla="*/ 115 h 293"/>
              <a:gd name="T10" fmla="*/ 37 w 293"/>
              <a:gd name="T11" fmla="*/ 132 h 293"/>
              <a:gd name="T12" fmla="*/ 45 w 293"/>
              <a:gd name="T13" fmla="*/ 148 h 293"/>
              <a:gd name="T14" fmla="*/ 58 w 293"/>
              <a:gd name="T15" fmla="*/ 161 h 293"/>
              <a:gd name="T16" fmla="*/ 62 w 293"/>
              <a:gd name="T17" fmla="*/ 173 h 293"/>
              <a:gd name="T18" fmla="*/ 70 w 293"/>
              <a:gd name="T19" fmla="*/ 190 h 293"/>
              <a:gd name="T20" fmla="*/ 74 w 293"/>
              <a:gd name="T21" fmla="*/ 206 h 293"/>
              <a:gd name="T22" fmla="*/ 82 w 293"/>
              <a:gd name="T23" fmla="*/ 219 h 293"/>
              <a:gd name="T24" fmla="*/ 87 w 293"/>
              <a:gd name="T25" fmla="*/ 231 h 293"/>
              <a:gd name="T26" fmla="*/ 95 w 293"/>
              <a:gd name="T27" fmla="*/ 252 h 293"/>
              <a:gd name="T28" fmla="*/ 99 w 293"/>
              <a:gd name="T29" fmla="*/ 272 h 293"/>
              <a:gd name="T30" fmla="*/ 107 w 293"/>
              <a:gd name="T31" fmla="*/ 293 h 293"/>
              <a:gd name="T32" fmla="*/ 116 w 293"/>
              <a:gd name="T33" fmla="*/ 276 h 293"/>
              <a:gd name="T34" fmla="*/ 124 w 293"/>
              <a:gd name="T35" fmla="*/ 223 h 293"/>
              <a:gd name="T36" fmla="*/ 128 w 293"/>
              <a:gd name="T37" fmla="*/ 148 h 293"/>
              <a:gd name="T38" fmla="*/ 136 w 293"/>
              <a:gd name="T39" fmla="*/ 91 h 293"/>
              <a:gd name="T40" fmla="*/ 140 w 293"/>
              <a:gd name="T41" fmla="*/ 29 h 293"/>
              <a:gd name="T42" fmla="*/ 149 w 293"/>
              <a:gd name="T43" fmla="*/ 0 h 293"/>
              <a:gd name="T44" fmla="*/ 157 w 293"/>
              <a:gd name="T45" fmla="*/ 12 h 293"/>
              <a:gd name="T46" fmla="*/ 161 w 293"/>
              <a:gd name="T47" fmla="*/ 33 h 293"/>
              <a:gd name="T48" fmla="*/ 169 w 293"/>
              <a:gd name="T49" fmla="*/ 49 h 293"/>
              <a:gd name="T50" fmla="*/ 177 w 293"/>
              <a:gd name="T51" fmla="*/ 70 h 293"/>
              <a:gd name="T52" fmla="*/ 182 w 293"/>
              <a:gd name="T53" fmla="*/ 87 h 293"/>
              <a:gd name="T54" fmla="*/ 190 w 293"/>
              <a:gd name="T55" fmla="*/ 103 h 293"/>
              <a:gd name="T56" fmla="*/ 194 w 293"/>
              <a:gd name="T57" fmla="*/ 120 h 293"/>
              <a:gd name="T58" fmla="*/ 202 w 293"/>
              <a:gd name="T59" fmla="*/ 136 h 293"/>
              <a:gd name="T60" fmla="*/ 210 w 293"/>
              <a:gd name="T61" fmla="*/ 144 h 293"/>
              <a:gd name="T62" fmla="*/ 223 w 293"/>
              <a:gd name="T63" fmla="*/ 157 h 293"/>
              <a:gd name="T64" fmla="*/ 227 w 293"/>
              <a:gd name="T65" fmla="*/ 173 h 293"/>
              <a:gd name="T66" fmla="*/ 235 w 293"/>
              <a:gd name="T67" fmla="*/ 190 h 293"/>
              <a:gd name="T68" fmla="*/ 239 w 293"/>
              <a:gd name="T69" fmla="*/ 206 h 293"/>
              <a:gd name="T70" fmla="*/ 248 w 293"/>
              <a:gd name="T71" fmla="*/ 219 h 293"/>
              <a:gd name="T72" fmla="*/ 252 w 293"/>
              <a:gd name="T73" fmla="*/ 231 h 293"/>
              <a:gd name="T74" fmla="*/ 260 w 293"/>
              <a:gd name="T75" fmla="*/ 252 h 293"/>
              <a:gd name="T76" fmla="*/ 264 w 293"/>
              <a:gd name="T77" fmla="*/ 272 h 293"/>
              <a:gd name="T78" fmla="*/ 272 w 293"/>
              <a:gd name="T79" fmla="*/ 289 h 293"/>
              <a:gd name="T80" fmla="*/ 281 w 293"/>
              <a:gd name="T81" fmla="*/ 264 h 293"/>
              <a:gd name="T82" fmla="*/ 289 w 293"/>
              <a:gd name="T83" fmla="*/ 202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93" h="293">
                <a:moveTo>
                  <a:pt x="0" y="33"/>
                </a:moveTo>
                <a:lnTo>
                  <a:pt x="0" y="45"/>
                </a:lnTo>
                <a:lnTo>
                  <a:pt x="4" y="49"/>
                </a:lnTo>
                <a:lnTo>
                  <a:pt x="4" y="58"/>
                </a:lnTo>
                <a:lnTo>
                  <a:pt x="8" y="62"/>
                </a:lnTo>
                <a:lnTo>
                  <a:pt x="8" y="70"/>
                </a:lnTo>
                <a:lnTo>
                  <a:pt x="12" y="74"/>
                </a:lnTo>
                <a:lnTo>
                  <a:pt x="16" y="78"/>
                </a:lnTo>
                <a:lnTo>
                  <a:pt x="16" y="87"/>
                </a:lnTo>
                <a:lnTo>
                  <a:pt x="21" y="91"/>
                </a:lnTo>
                <a:lnTo>
                  <a:pt x="21" y="95"/>
                </a:lnTo>
                <a:lnTo>
                  <a:pt x="25" y="99"/>
                </a:lnTo>
                <a:lnTo>
                  <a:pt x="25" y="107"/>
                </a:lnTo>
                <a:lnTo>
                  <a:pt x="29" y="111"/>
                </a:lnTo>
                <a:lnTo>
                  <a:pt x="29" y="115"/>
                </a:lnTo>
                <a:lnTo>
                  <a:pt x="33" y="120"/>
                </a:lnTo>
                <a:lnTo>
                  <a:pt x="33" y="128"/>
                </a:lnTo>
                <a:lnTo>
                  <a:pt x="37" y="132"/>
                </a:lnTo>
                <a:lnTo>
                  <a:pt x="37" y="136"/>
                </a:lnTo>
                <a:lnTo>
                  <a:pt x="45" y="144"/>
                </a:lnTo>
                <a:lnTo>
                  <a:pt x="45" y="148"/>
                </a:lnTo>
                <a:lnTo>
                  <a:pt x="49" y="153"/>
                </a:lnTo>
                <a:lnTo>
                  <a:pt x="54" y="157"/>
                </a:lnTo>
                <a:lnTo>
                  <a:pt x="58" y="161"/>
                </a:lnTo>
                <a:lnTo>
                  <a:pt x="58" y="165"/>
                </a:lnTo>
                <a:lnTo>
                  <a:pt x="62" y="169"/>
                </a:lnTo>
                <a:lnTo>
                  <a:pt x="62" y="173"/>
                </a:lnTo>
                <a:lnTo>
                  <a:pt x="66" y="177"/>
                </a:lnTo>
                <a:lnTo>
                  <a:pt x="66" y="186"/>
                </a:lnTo>
                <a:lnTo>
                  <a:pt x="70" y="190"/>
                </a:lnTo>
                <a:lnTo>
                  <a:pt x="70" y="194"/>
                </a:lnTo>
                <a:lnTo>
                  <a:pt x="74" y="198"/>
                </a:lnTo>
                <a:lnTo>
                  <a:pt x="74" y="206"/>
                </a:lnTo>
                <a:lnTo>
                  <a:pt x="78" y="210"/>
                </a:lnTo>
                <a:lnTo>
                  <a:pt x="78" y="214"/>
                </a:lnTo>
                <a:lnTo>
                  <a:pt x="82" y="219"/>
                </a:lnTo>
                <a:lnTo>
                  <a:pt x="82" y="223"/>
                </a:lnTo>
                <a:lnTo>
                  <a:pt x="87" y="227"/>
                </a:lnTo>
                <a:lnTo>
                  <a:pt x="87" y="231"/>
                </a:lnTo>
                <a:lnTo>
                  <a:pt x="91" y="235"/>
                </a:lnTo>
                <a:lnTo>
                  <a:pt x="91" y="243"/>
                </a:lnTo>
                <a:lnTo>
                  <a:pt x="95" y="252"/>
                </a:lnTo>
                <a:lnTo>
                  <a:pt x="95" y="260"/>
                </a:lnTo>
                <a:lnTo>
                  <a:pt x="99" y="268"/>
                </a:lnTo>
                <a:lnTo>
                  <a:pt x="99" y="272"/>
                </a:lnTo>
                <a:lnTo>
                  <a:pt x="103" y="280"/>
                </a:lnTo>
                <a:lnTo>
                  <a:pt x="103" y="289"/>
                </a:lnTo>
                <a:lnTo>
                  <a:pt x="107" y="293"/>
                </a:lnTo>
                <a:lnTo>
                  <a:pt x="111" y="289"/>
                </a:lnTo>
                <a:lnTo>
                  <a:pt x="116" y="285"/>
                </a:lnTo>
                <a:lnTo>
                  <a:pt x="116" y="276"/>
                </a:lnTo>
                <a:lnTo>
                  <a:pt x="120" y="268"/>
                </a:lnTo>
                <a:lnTo>
                  <a:pt x="120" y="239"/>
                </a:lnTo>
                <a:lnTo>
                  <a:pt x="124" y="223"/>
                </a:lnTo>
                <a:lnTo>
                  <a:pt x="124" y="206"/>
                </a:lnTo>
                <a:lnTo>
                  <a:pt x="128" y="190"/>
                </a:lnTo>
                <a:lnTo>
                  <a:pt x="128" y="148"/>
                </a:lnTo>
                <a:lnTo>
                  <a:pt x="132" y="128"/>
                </a:lnTo>
                <a:lnTo>
                  <a:pt x="132" y="107"/>
                </a:lnTo>
                <a:lnTo>
                  <a:pt x="136" y="91"/>
                </a:lnTo>
                <a:lnTo>
                  <a:pt x="136" y="54"/>
                </a:lnTo>
                <a:lnTo>
                  <a:pt x="140" y="41"/>
                </a:lnTo>
                <a:lnTo>
                  <a:pt x="140" y="29"/>
                </a:lnTo>
                <a:lnTo>
                  <a:pt x="144" y="21"/>
                </a:lnTo>
                <a:lnTo>
                  <a:pt x="144" y="4"/>
                </a:lnTo>
                <a:lnTo>
                  <a:pt x="149" y="0"/>
                </a:lnTo>
                <a:lnTo>
                  <a:pt x="153" y="4"/>
                </a:lnTo>
                <a:lnTo>
                  <a:pt x="153" y="8"/>
                </a:lnTo>
                <a:lnTo>
                  <a:pt x="157" y="12"/>
                </a:lnTo>
                <a:lnTo>
                  <a:pt x="157" y="16"/>
                </a:lnTo>
                <a:lnTo>
                  <a:pt x="161" y="25"/>
                </a:lnTo>
                <a:lnTo>
                  <a:pt x="161" y="33"/>
                </a:lnTo>
                <a:lnTo>
                  <a:pt x="165" y="41"/>
                </a:lnTo>
                <a:lnTo>
                  <a:pt x="165" y="45"/>
                </a:lnTo>
                <a:lnTo>
                  <a:pt x="169" y="49"/>
                </a:lnTo>
                <a:lnTo>
                  <a:pt x="169" y="62"/>
                </a:lnTo>
                <a:lnTo>
                  <a:pt x="173" y="66"/>
                </a:lnTo>
                <a:lnTo>
                  <a:pt x="177" y="70"/>
                </a:lnTo>
                <a:lnTo>
                  <a:pt x="177" y="78"/>
                </a:lnTo>
                <a:lnTo>
                  <a:pt x="182" y="82"/>
                </a:lnTo>
                <a:lnTo>
                  <a:pt x="182" y="87"/>
                </a:lnTo>
                <a:lnTo>
                  <a:pt x="186" y="91"/>
                </a:lnTo>
                <a:lnTo>
                  <a:pt x="186" y="99"/>
                </a:lnTo>
                <a:lnTo>
                  <a:pt x="190" y="103"/>
                </a:lnTo>
                <a:lnTo>
                  <a:pt x="190" y="111"/>
                </a:lnTo>
                <a:lnTo>
                  <a:pt x="194" y="115"/>
                </a:lnTo>
                <a:lnTo>
                  <a:pt x="194" y="120"/>
                </a:lnTo>
                <a:lnTo>
                  <a:pt x="198" y="124"/>
                </a:lnTo>
                <a:lnTo>
                  <a:pt x="198" y="132"/>
                </a:lnTo>
                <a:lnTo>
                  <a:pt x="202" y="136"/>
                </a:lnTo>
                <a:lnTo>
                  <a:pt x="210" y="144"/>
                </a:lnTo>
                <a:lnTo>
                  <a:pt x="206" y="144"/>
                </a:lnTo>
                <a:lnTo>
                  <a:pt x="210" y="144"/>
                </a:lnTo>
                <a:lnTo>
                  <a:pt x="215" y="148"/>
                </a:lnTo>
                <a:lnTo>
                  <a:pt x="219" y="153"/>
                </a:lnTo>
                <a:lnTo>
                  <a:pt x="223" y="157"/>
                </a:lnTo>
                <a:lnTo>
                  <a:pt x="223" y="165"/>
                </a:lnTo>
                <a:lnTo>
                  <a:pt x="227" y="169"/>
                </a:lnTo>
                <a:lnTo>
                  <a:pt x="227" y="173"/>
                </a:lnTo>
                <a:lnTo>
                  <a:pt x="231" y="177"/>
                </a:lnTo>
                <a:lnTo>
                  <a:pt x="231" y="186"/>
                </a:lnTo>
                <a:lnTo>
                  <a:pt x="235" y="190"/>
                </a:lnTo>
                <a:lnTo>
                  <a:pt x="235" y="194"/>
                </a:lnTo>
                <a:lnTo>
                  <a:pt x="239" y="198"/>
                </a:lnTo>
                <a:lnTo>
                  <a:pt x="239" y="206"/>
                </a:lnTo>
                <a:lnTo>
                  <a:pt x="243" y="210"/>
                </a:lnTo>
                <a:lnTo>
                  <a:pt x="243" y="214"/>
                </a:lnTo>
                <a:lnTo>
                  <a:pt x="248" y="219"/>
                </a:lnTo>
                <a:lnTo>
                  <a:pt x="248" y="223"/>
                </a:lnTo>
                <a:lnTo>
                  <a:pt x="252" y="227"/>
                </a:lnTo>
                <a:lnTo>
                  <a:pt x="252" y="231"/>
                </a:lnTo>
                <a:lnTo>
                  <a:pt x="256" y="235"/>
                </a:lnTo>
                <a:lnTo>
                  <a:pt x="256" y="247"/>
                </a:lnTo>
                <a:lnTo>
                  <a:pt x="260" y="252"/>
                </a:lnTo>
                <a:lnTo>
                  <a:pt x="260" y="256"/>
                </a:lnTo>
                <a:lnTo>
                  <a:pt x="264" y="264"/>
                </a:lnTo>
                <a:lnTo>
                  <a:pt x="264" y="272"/>
                </a:lnTo>
                <a:lnTo>
                  <a:pt x="268" y="280"/>
                </a:lnTo>
                <a:lnTo>
                  <a:pt x="268" y="285"/>
                </a:lnTo>
                <a:lnTo>
                  <a:pt x="272" y="289"/>
                </a:lnTo>
                <a:lnTo>
                  <a:pt x="276" y="285"/>
                </a:lnTo>
                <a:lnTo>
                  <a:pt x="281" y="280"/>
                </a:lnTo>
                <a:lnTo>
                  <a:pt x="281" y="264"/>
                </a:lnTo>
                <a:lnTo>
                  <a:pt x="285" y="252"/>
                </a:lnTo>
                <a:lnTo>
                  <a:pt x="285" y="223"/>
                </a:lnTo>
                <a:lnTo>
                  <a:pt x="289" y="202"/>
                </a:lnTo>
                <a:lnTo>
                  <a:pt x="289" y="186"/>
                </a:lnTo>
                <a:lnTo>
                  <a:pt x="293" y="165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90" name="Freeform 322"/>
          <p:cNvSpPr>
            <a:spLocks/>
          </p:cNvSpPr>
          <p:nvPr/>
        </p:nvSpPr>
        <p:spPr bwMode="auto">
          <a:xfrm>
            <a:off x="3933825" y="4537075"/>
            <a:ext cx="458788" cy="465138"/>
          </a:xfrm>
          <a:custGeom>
            <a:avLst/>
            <a:gdLst>
              <a:gd name="T0" fmla="*/ 4 w 289"/>
              <a:gd name="T1" fmla="*/ 103 h 293"/>
              <a:gd name="T2" fmla="*/ 8 w 289"/>
              <a:gd name="T3" fmla="*/ 37 h 293"/>
              <a:gd name="T4" fmla="*/ 16 w 289"/>
              <a:gd name="T5" fmla="*/ 8 h 293"/>
              <a:gd name="T6" fmla="*/ 25 w 289"/>
              <a:gd name="T7" fmla="*/ 4 h 293"/>
              <a:gd name="T8" fmla="*/ 29 w 289"/>
              <a:gd name="T9" fmla="*/ 21 h 293"/>
              <a:gd name="T10" fmla="*/ 37 w 289"/>
              <a:gd name="T11" fmla="*/ 45 h 293"/>
              <a:gd name="T12" fmla="*/ 41 w 289"/>
              <a:gd name="T13" fmla="*/ 62 h 293"/>
              <a:gd name="T14" fmla="*/ 49 w 289"/>
              <a:gd name="T15" fmla="*/ 74 h 293"/>
              <a:gd name="T16" fmla="*/ 54 w 289"/>
              <a:gd name="T17" fmla="*/ 87 h 293"/>
              <a:gd name="T18" fmla="*/ 62 w 289"/>
              <a:gd name="T19" fmla="*/ 103 h 293"/>
              <a:gd name="T20" fmla="*/ 66 w 289"/>
              <a:gd name="T21" fmla="*/ 124 h 293"/>
              <a:gd name="T22" fmla="*/ 78 w 289"/>
              <a:gd name="T23" fmla="*/ 144 h 293"/>
              <a:gd name="T24" fmla="*/ 91 w 289"/>
              <a:gd name="T25" fmla="*/ 153 h 293"/>
              <a:gd name="T26" fmla="*/ 95 w 289"/>
              <a:gd name="T27" fmla="*/ 169 h 293"/>
              <a:gd name="T28" fmla="*/ 103 w 289"/>
              <a:gd name="T29" fmla="*/ 181 h 293"/>
              <a:gd name="T30" fmla="*/ 107 w 289"/>
              <a:gd name="T31" fmla="*/ 198 h 293"/>
              <a:gd name="T32" fmla="*/ 115 w 289"/>
              <a:gd name="T33" fmla="*/ 214 h 293"/>
              <a:gd name="T34" fmla="*/ 120 w 289"/>
              <a:gd name="T35" fmla="*/ 231 h 293"/>
              <a:gd name="T36" fmla="*/ 128 w 289"/>
              <a:gd name="T37" fmla="*/ 243 h 293"/>
              <a:gd name="T38" fmla="*/ 132 w 289"/>
              <a:gd name="T39" fmla="*/ 264 h 293"/>
              <a:gd name="T40" fmla="*/ 140 w 289"/>
              <a:gd name="T41" fmla="*/ 285 h 293"/>
              <a:gd name="T42" fmla="*/ 148 w 289"/>
              <a:gd name="T43" fmla="*/ 289 h 293"/>
              <a:gd name="T44" fmla="*/ 153 w 289"/>
              <a:gd name="T45" fmla="*/ 252 h 293"/>
              <a:gd name="T46" fmla="*/ 161 w 289"/>
              <a:gd name="T47" fmla="*/ 206 h 293"/>
              <a:gd name="T48" fmla="*/ 165 w 289"/>
              <a:gd name="T49" fmla="*/ 128 h 293"/>
              <a:gd name="T50" fmla="*/ 173 w 289"/>
              <a:gd name="T51" fmla="*/ 54 h 293"/>
              <a:gd name="T52" fmla="*/ 177 w 289"/>
              <a:gd name="T53" fmla="*/ 8 h 293"/>
              <a:gd name="T54" fmla="*/ 186 w 289"/>
              <a:gd name="T55" fmla="*/ 4 h 293"/>
              <a:gd name="T56" fmla="*/ 194 w 289"/>
              <a:gd name="T57" fmla="*/ 21 h 293"/>
              <a:gd name="T58" fmla="*/ 198 w 289"/>
              <a:gd name="T59" fmla="*/ 45 h 293"/>
              <a:gd name="T60" fmla="*/ 206 w 289"/>
              <a:gd name="T61" fmla="*/ 58 h 293"/>
              <a:gd name="T62" fmla="*/ 210 w 289"/>
              <a:gd name="T63" fmla="*/ 74 h 293"/>
              <a:gd name="T64" fmla="*/ 219 w 289"/>
              <a:gd name="T65" fmla="*/ 87 h 293"/>
              <a:gd name="T66" fmla="*/ 223 w 289"/>
              <a:gd name="T67" fmla="*/ 107 h 293"/>
              <a:gd name="T68" fmla="*/ 231 w 289"/>
              <a:gd name="T69" fmla="*/ 120 h 293"/>
              <a:gd name="T70" fmla="*/ 239 w 289"/>
              <a:gd name="T71" fmla="*/ 136 h 293"/>
              <a:gd name="T72" fmla="*/ 248 w 289"/>
              <a:gd name="T73" fmla="*/ 148 h 293"/>
              <a:gd name="T74" fmla="*/ 256 w 289"/>
              <a:gd name="T75" fmla="*/ 161 h 293"/>
              <a:gd name="T76" fmla="*/ 264 w 289"/>
              <a:gd name="T77" fmla="*/ 173 h 293"/>
              <a:gd name="T78" fmla="*/ 268 w 289"/>
              <a:gd name="T79" fmla="*/ 190 h 293"/>
              <a:gd name="T80" fmla="*/ 276 w 289"/>
              <a:gd name="T81" fmla="*/ 206 h 293"/>
              <a:gd name="T82" fmla="*/ 281 w 289"/>
              <a:gd name="T83" fmla="*/ 223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89" h="293">
                <a:moveTo>
                  <a:pt x="0" y="165"/>
                </a:moveTo>
                <a:lnTo>
                  <a:pt x="0" y="124"/>
                </a:lnTo>
                <a:lnTo>
                  <a:pt x="4" y="103"/>
                </a:lnTo>
                <a:lnTo>
                  <a:pt x="4" y="87"/>
                </a:lnTo>
                <a:lnTo>
                  <a:pt x="8" y="66"/>
                </a:lnTo>
                <a:lnTo>
                  <a:pt x="8" y="37"/>
                </a:lnTo>
                <a:lnTo>
                  <a:pt x="12" y="25"/>
                </a:lnTo>
                <a:lnTo>
                  <a:pt x="12" y="16"/>
                </a:lnTo>
                <a:lnTo>
                  <a:pt x="16" y="8"/>
                </a:lnTo>
                <a:lnTo>
                  <a:pt x="16" y="0"/>
                </a:lnTo>
                <a:lnTo>
                  <a:pt x="21" y="0"/>
                </a:lnTo>
                <a:lnTo>
                  <a:pt x="25" y="4"/>
                </a:lnTo>
                <a:lnTo>
                  <a:pt x="25" y="8"/>
                </a:lnTo>
                <a:lnTo>
                  <a:pt x="29" y="16"/>
                </a:lnTo>
                <a:lnTo>
                  <a:pt x="29" y="21"/>
                </a:lnTo>
                <a:lnTo>
                  <a:pt x="33" y="25"/>
                </a:lnTo>
                <a:lnTo>
                  <a:pt x="33" y="37"/>
                </a:lnTo>
                <a:lnTo>
                  <a:pt x="37" y="45"/>
                </a:lnTo>
                <a:lnTo>
                  <a:pt x="37" y="49"/>
                </a:lnTo>
                <a:lnTo>
                  <a:pt x="41" y="54"/>
                </a:lnTo>
                <a:lnTo>
                  <a:pt x="41" y="62"/>
                </a:lnTo>
                <a:lnTo>
                  <a:pt x="45" y="66"/>
                </a:lnTo>
                <a:lnTo>
                  <a:pt x="45" y="70"/>
                </a:lnTo>
                <a:lnTo>
                  <a:pt x="49" y="74"/>
                </a:lnTo>
                <a:lnTo>
                  <a:pt x="49" y="78"/>
                </a:lnTo>
                <a:lnTo>
                  <a:pt x="54" y="82"/>
                </a:lnTo>
                <a:lnTo>
                  <a:pt x="54" y="87"/>
                </a:lnTo>
                <a:lnTo>
                  <a:pt x="58" y="91"/>
                </a:lnTo>
                <a:lnTo>
                  <a:pt x="58" y="99"/>
                </a:lnTo>
                <a:lnTo>
                  <a:pt x="62" y="103"/>
                </a:lnTo>
                <a:lnTo>
                  <a:pt x="62" y="111"/>
                </a:lnTo>
                <a:lnTo>
                  <a:pt x="66" y="115"/>
                </a:lnTo>
                <a:lnTo>
                  <a:pt x="66" y="124"/>
                </a:lnTo>
                <a:lnTo>
                  <a:pt x="74" y="132"/>
                </a:lnTo>
                <a:lnTo>
                  <a:pt x="74" y="140"/>
                </a:lnTo>
                <a:lnTo>
                  <a:pt x="78" y="144"/>
                </a:lnTo>
                <a:lnTo>
                  <a:pt x="82" y="148"/>
                </a:lnTo>
                <a:lnTo>
                  <a:pt x="87" y="148"/>
                </a:lnTo>
                <a:lnTo>
                  <a:pt x="91" y="153"/>
                </a:lnTo>
                <a:lnTo>
                  <a:pt x="91" y="157"/>
                </a:lnTo>
                <a:lnTo>
                  <a:pt x="95" y="161"/>
                </a:lnTo>
                <a:lnTo>
                  <a:pt x="95" y="169"/>
                </a:lnTo>
                <a:lnTo>
                  <a:pt x="99" y="173"/>
                </a:lnTo>
                <a:lnTo>
                  <a:pt x="99" y="177"/>
                </a:lnTo>
                <a:lnTo>
                  <a:pt x="103" y="181"/>
                </a:lnTo>
                <a:lnTo>
                  <a:pt x="103" y="190"/>
                </a:lnTo>
                <a:lnTo>
                  <a:pt x="107" y="194"/>
                </a:lnTo>
                <a:lnTo>
                  <a:pt x="107" y="198"/>
                </a:lnTo>
                <a:lnTo>
                  <a:pt x="111" y="202"/>
                </a:lnTo>
                <a:lnTo>
                  <a:pt x="111" y="210"/>
                </a:lnTo>
                <a:lnTo>
                  <a:pt x="115" y="214"/>
                </a:lnTo>
                <a:lnTo>
                  <a:pt x="115" y="219"/>
                </a:lnTo>
                <a:lnTo>
                  <a:pt x="120" y="223"/>
                </a:lnTo>
                <a:lnTo>
                  <a:pt x="120" y="231"/>
                </a:lnTo>
                <a:lnTo>
                  <a:pt x="124" y="235"/>
                </a:lnTo>
                <a:lnTo>
                  <a:pt x="124" y="239"/>
                </a:lnTo>
                <a:lnTo>
                  <a:pt x="128" y="243"/>
                </a:lnTo>
                <a:lnTo>
                  <a:pt x="128" y="252"/>
                </a:lnTo>
                <a:lnTo>
                  <a:pt x="132" y="260"/>
                </a:lnTo>
                <a:lnTo>
                  <a:pt x="132" y="264"/>
                </a:lnTo>
                <a:lnTo>
                  <a:pt x="136" y="272"/>
                </a:lnTo>
                <a:lnTo>
                  <a:pt x="136" y="280"/>
                </a:lnTo>
                <a:lnTo>
                  <a:pt x="140" y="285"/>
                </a:lnTo>
                <a:lnTo>
                  <a:pt x="140" y="289"/>
                </a:lnTo>
                <a:lnTo>
                  <a:pt x="144" y="293"/>
                </a:lnTo>
                <a:lnTo>
                  <a:pt x="148" y="289"/>
                </a:lnTo>
                <a:lnTo>
                  <a:pt x="148" y="285"/>
                </a:lnTo>
                <a:lnTo>
                  <a:pt x="153" y="276"/>
                </a:lnTo>
                <a:lnTo>
                  <a:pt x="153" y="252"/>
                </a:lnTo>
                <a:lnTo>
                  <a:pt x="157" y="239"/>
                </a:lnTo>
                <a:lnTo>
                  <a:pt x="157" y="223"/>
                </a:lnTo>
                <a:lnTo>
                  <a:pt x="161" y="206"/>
                </a:lnTo>
                <a:lnTo>
                  <a:pt x="161" y="165"/>
                </a:lnTo>
                <a:lnTo>
                  <a:pt x="165" y="148"/>
                </a:lnTo>
                <a:lnTo>
                  <a:pt x="165" y="128"/>
                </a:lnTo>
                <a:lnTo>
                  <a:pt x="169" y="107"/>
                </a:lnTo>
                <a:lnTo>
                  <a:pt x="169" y="70"/>
                </a:lnTo>
                <a:lnTo>
                  <a:pt x="173" y="54"/>
                </a:lnTo>
                <a:lnTo>
                  <a:pt x="173" y="41"/>
                </a:lnTo>
                <a:lnTo>
                  <a:pt x="177" y="29"/>
                </a:lnTo>
                <a:lnTo>
                  <a:pt x="177" y="8"/>
                </a:lnTo>
                <a:lnTo>
                  <a:pt x="186" y="0"/>
                </a:lnTo>
                <a:lnTo>
                  <a:pt x="181" y="0"/>
                </a:lnTo>
                <a:lnTo>
                  <a:pt x="186" y="4"/>
                </a:lnTo>
                <a:lnTo>
                  <a:pt x="190" y="8"/>
                </a:lnTo>
                <a:lnTo>
                  <a:pt x="190" y="16"/>
                </a:lnTo>
                <a:lnTo>
                  <a:pt x="194" y="21"/>
                </a:lnTo>
                <a:lnTo>
                  <a:pt x="194" y="29"/>
                </a:lnTo>
                <a:lnTo>
                  <a:pt x="198" y="33"/>
                </a:lnTo>
                <a:lnTo>
                  <a:pt x="198" y="45"/>
                </a:lnTo>
                <a:lnTo>
                  <a:pt x="202" y="49"/>
                </a:lnTo>
                <a:lnTo>
                  <a:pt x="202" y="54"/>
                </a:lnTo>
                <a:lnTo>
                  <a:pt x="206" y="58"/>
                </a:lnTo>
                <a:lnTo>
                  <a:pt x="206" y="66"/>
                </a:lnTo>
                <a:lnTo>
                  <a:pt x="210" y="70"/>
                </a:lnTo>
                <a:lnTo>
                  <a:pt x="210" y="74"/>
                </a:lnTo>
                <a:lnTo>
                  <a:pt x="215" y="78"/>
                </a:lnTo>
                <a:lnTo>
                  <a:pt x="215" y="82"/>
                </a:lnTo>
                <a:lnTo>
                  <a:pt x="219" y="87"/>
                </a:lnTo>
                <a:lnTo>
                  <a:pt x="219" y="91"/>
                </a:lnTo>
                <a:lnTo>
                  <a:pt x="223" y="95"/>
                </a:lnTo>
                <a:lnTo>
                  <a:pt x="223" y="107"/>
                </a:lnTo>
                <a:lnTo>
                  <a:pt x="227" y="111"/>
                </a:lnTo>
                <a:lnTo>
                  <a:pt x="227" y="115"/>
                </a:lnTo>
                <a:lnTo>
                  <a:pt x="231" y="120"/>
                </a:lnTo>
                <a:lnTo>
                  <a:pt x="231" y="128"/>
                </a:lnTo>
                <a:lnTo>
                  <a:pt x="235" y="132"/>
                </a:lnTo>
                <a:lnTo>
                  <a:pt x="239" y="136"/>
                </a:lnTo>
                <a:lnTo>
                  <a:pt x="239" y="140"/>
                </a:lnTo>
                <a:lnTo>
                  <a:pt x="243" y="144"/>
                </a:lnTo>
                <a:lnTo>
                  <a:pt x="248" y="148"/>
                </a:lnTo>
                <a:lnTo>
                  <a:pt x="252" y="153"/>
                </a:lnTo>
                <a:lnTo>
                  <a:pt x="256" y="157"/>
                </a:lnTo>
                <a:lnTo>
                  <a:pt x="256" y="161"/>
                </a:lnTo>
                <a:lnTo>
                  <a:pt x="260" y="165"/>
                </a:lnTo>
                <a:lnTo>
                  <a:pt x="260" y="169"/>
                </a:lnTo>
                <a:lnTo>
                  <a:pt x="264" y="173"/>
                </a:lnTo>
                <a:lnTo>
                  <a:pt x="264" y="181"/>
                </a:lnTo>
                <a:lnTo>
                  <a:pt x="268" y="186"/>
                </a:lnTo>
                <a:lnTo>
                  <a:pt x="268" y="190"/>
                </a:lnTo>
                <a:lnTo>
                  <a:pt x="272" y="194"/>
                </a:lnTo>
                <a:lnTo>
                  <a:pt x="272" y="202"/>
                </a:lnTo>
                <a:lnTo>
                  <a:pt x="276" y="206"/>
                </a:lnTo>
                <a:lnTo>
                  <a:pt x="276" y="210"/>
                </a:lnTo>
                <a:lnTo>
                  <a:pt x="281" y="214"/>
                </a:lnTo>
                <a:lnTo>
                  <a:pt x="281" y="223"/>
                </a:lnTo>
                <a:lnTo>
                  <a:pt x="285" y="227"/>
                </a:lnTo>
                <a:lnTo>
                  <a:pt x="289" y="231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92" name="Rectangle 324"/>
          <p:cNvSpPr>
            <a:spLocks noChangeArrowheads="1"/>
          </p:cNvSpPr>
          <p:nvPr/>
        </p:nvSpPr>
        <p:spPr bwMode="auto">
          <a:xfrm>
            <a:off x="4830763" y="4171950"/>
            <a:ext cx="3897312" cy="127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93" name="Rectangle 325"/>
          <p:cNvSpPr>
            <a:spLocks noChangeArrowheads="1"/>
          </p:cNvSpPr>
          <p:nvPr/>
        </p:nvSpPr>
        <p:spPr bwMode="auto">
          <a:xfrm>
            <a:off x="4830763" y="4171950"/>
            <a:ext cx="3897312" cy="1270000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94" name="Freeform 326"/>
          <p:cNvSpPr>
            <a:spLocks/>
          </p:cNvSpPr>
          <p:nvPr/>
        </p:nvSpPr>
        <p:spPr bwMode="auto">
          <a:xfrm>
            <a:off x="4830763" y="4171950"/>
            <a:ext cx="1587" cy="1270000"/>
          </a:xfrm>
          <a:custGeom>
            <a:avLst/>
            <a:gdLst>
              <a:gd name="T0" fmla="*/ 194 h 194"/>
              <a:gd name="T1" fmla="*/ 0 h 194"/>
              <a:gd name="T2" fmla="*/ 0 h 19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4">
                <a:moveTo>
                  <a:pt x="0" y="194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95" name="Freeform 327"/>
          <p:cNvSpPr>
            <a:spLocks/>
          </p:cNvSpPr>
          <p:nvPr/>
        </p:nvSpPr>
        <p:spPr bwMode="auto">
          <a:xfrm>
            <a:off x="6127750" y="4171950"/>
            <a:ext cx="1588" cy="1270000"/>
          </a:xfrm>
          <a:custGeom>
            <a:avLst/>
            <a:gdLst>
              <a:gd name="T0" fmla="*/ 194 h 194"/>
              <a:gd name="T1" fmla="*/ 0 h 194"/>
              <a:gd name="T2" fmla="*/ 0 h 19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4">
                <a:moveTo>
                  <a:pt x="0" y="194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96" name="Freeform 328"/>
          <p:cNvSpPr>
            <a:spLocks/>
          </p:cNvSpPr>
          <p:nvPr/>
        </p:nvSpPr>
        <p:spPr bwMode="auto">
          <a:xfrm>
            <a:off x="7424738" y="4171950"/>
            <a:ext cx="1587" cy="1270000"/>
          </a:xfrm>
          <a:custGeom>
            <a:avLst/>
            <a:gdLst>
              <a:gd name="T0" fmla="*/ 194 h 194"/>
              <a:gd name="T1" fmla="*/ 0 h 194"/>
              <a:gd name="T2" fmla="*/ 0 h 19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4">
                <a:moveTo>
                  <a:pt x="0" y="194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97" name="Freeform 329"/>
          <p:cNvSpPr>
            <a:spLocks/>
          </p:cNvSpPr>
          <p:nvPr/>
        </p:nvSpPr>
        <p:spPr bwMode="auto">
          <a:xfrm>
            <a:off x="8728075" y="4171950"/>
            <a:ext cx="1588" cy="1270000"/>
          </a:xfrm>
          <a:custGeom>
            <a:avLst/>
            <a:gdLst>
              <a:gd name="T0" fmla="*/ 194 h 194"/>
              <a:gd name="T1" fmla="*/ 0 h 194"/>
              <a:gd name="T2" fmla="*/ 0 h 19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94">
                <a:moveTo>
                  <a:pt x="0" y="194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98" name="Freeform 330"/>
          <p:cNvSpPr>
            <a:spLocks/>
          </p:cNvSpPr>
          <p:nvPr/>
        </p:nvSpPr>
        <p:spPr bwMode="auto">
          <a:xfrm>
            <a:off x="4830763" y="5441950"/>
            <a:ext cx="3897312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899" name="Freeform 331"/>
          <p:cNvSpPr>
            <a:spLocks/>
          </p:cNvSpPr>
          <p:nvPr/>
        </p:nvSpPr>
        <p:spPr bwMode="auto">
          <a:xfrm>
            <a:off x="4830763" y="5016500"/>
            <a:ext cx="3897312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0" name="Freeform 332"/>
          <p:cNvSpPr>
            <a:spLocks/>
          </p:cNvSpPr>
          <p:nvPr/>
        </p:nvSpPr>
        <p:spPr bwMode="auto">
          <a:xfrm>
            <a:off x="4830763" y="4591050"/>
            <a:ext cx="3897312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1" name="Freeform 333"/>
          <p:cNvSpPr>
            <a:spLocks/>
          </p:cNvSpPr>
          <p:nvPr/>
        </p:nvSpPr>
        <p:spPr bwMode="auto">
          <a:xfrm>
            <a:off x="4830763" y="4171950"/>
            <a:ext cx="3897312" cy="1588"/>
          </a:xfrm>
          <a:custGeom>
            <a:avLst/>
            <a:gdLst>
              <a:gd name="T0" fmla="*/ 0 w 595"/>
              <a:gd name="T1" fmla="*/ 595 w 595"/>
              <a:gd name="T2" fmla="*/ 595 w 59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595">
                <a:moveTo>
                  <a:pt x="0" y="0"/>
                </a:moveTo>
                <a:lnTo>
                  <a:pt x="595" y="0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2" name="Line 334"/>
          <p:cNvSpPr>
            <a:spLocks noChangeShapeType="1"/>
          </p:cNvSpPr>
          <p:nvPr/>
        </p:nvSpPr>
        <p:spPr bwMode="auto">
          <a:xfrm>
            <a:off x="4830763" y="4171950"/>
            <a:ext cx="38973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3" name="Freeform 335"/>
          <p:cNvSpPr>
            <a:spLocks/>
          </p:cNvSpPr>
          <p:nvPr/>
        </p:nvSpPr>
        <p:spPr bwMode="auto">
          <a:xfrm>
            <a:off x="4830763" y="4171950"/>
            <a:ext cx="3897312" cy="1270000"/>
          </a:xfrm>
          <a:custGeom>
            <a:avLst/>
            <a:gdLst>
              <a:gd name="T0" fmla="*/ 0 w 595"/>
              <a:gd name="T1" fmla="*/ 194 h 194"/>
              <a:gd name="T2" fmla="*/ 595 w 595"/>
              <a:gd name="T3" fmla="*/ 194 h 194"/>
              <a:gd name="T4" fmla="*/ 595 w 595"/>
              <a:gd name="T5" fmla="*/ 0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95" h="194">
                <a:moveTo>
                  <a:pt x="0" y="194"/>
                </a:moveTo>
                <a:lnTo>
                  <a:pt x="595" y="194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4" name="Line 336"/>
          <p:cNvSpPr>
            <a:spLocks noChangeShapeType="1"/>
          </p:cNvSpPr>
          <p:nvPr/>
        </p:nvSpPr>
        <p:spPr bwMode="auto">
          <a:xfrm flipV="1">
            <a:off x="4830763" y="4171950"/>
            <a:ext cx="1587" cy="12700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5" name="Line 337"/>
          <p:cNvSpPr>
            <a:spLocks noChangeShapeType="1"/>
          </p:cNvSpPr>
          <p:nvPr/>
        </p:nvSpPr>
        <p:spPr bwMode="auto">
          <a:xfrm>
            <a:off x="4830763" y="5441950"/>
            <a:ext cx="38973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6" name="Line 338"/>
          <p:cNvSpPr>
            <a:spLocks noChangeShapeType="1"/>
          </p:cNvSpPr>
          <p:nvPr/>
        </p:nvSpPr>
        <p:spPr bwMode="auto">
          <a:xfrm flipV="1">
            <a:off x="4830763" y="4171950"/>
            <a:ext cx="1587" cy="12700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7" name="Line 339"/>
          <p:cNvSpPr>
            <a:spLocks noChangeShapeType="1"/>
          </p:cNvSpPr>
          <p:nvPr/>
        </p:nvSpPr>
        <p:spPr bwMode="auto">
          <a:xfrm flipV="1">
            <a:off x="4830763" y="5402263"/>
            <a:ext cx="1587" cy="396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8" name="Line 340"/>
          <p:cNvSpPr>
            <a:spLocks noChangeShapeType="1"/>
          </p:cNvSpPr>
          <p:nvPr/>
        </p:nvSpPr>
        <p:spPr bwMode="auto">
          <a:xfrm>
            <a:off x="4830763" y="4171950"/>
            <a:ext cx="1587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09" name="Rectangle 341"/>
          <p:cNvSpPr>
            <a:spLocks noChangeArrowheads="1"/>
          </p:cNvSpPr>
          <p:nvPr/>
        </p:nvSpPr>
        <p:spPr bwMode="auto">
          <a:xfrm>
            <a:off x="4797425" y="5462588"/>
            <a:ext cx="63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/>
          </a:p>
        </p:txBody>
      </p:sp>
      <p:sp>
        <p:nvSpPr>
          <p:cNvPr id="109910" name="Line 342"/>
          <p:cNvSpPr>
            <a:spLocks noChangeShapeType="1"/>
          </p:cNvSpPr>
          <p:nvPr/>
        </p:nvSpPr>
        <p:spPr bwMode="auto">
          <a:xfrm flipV="1">
            <a:off x="6127750" y="5402263"/>
            <a:ext cx="1588" cy="396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11" name="Line 343"/>
          <p:cNvSpPr>
            <a:spLocks noChangeShapeType="1"/>
          </p:cNvSpPr>
          <p:nvPr/>
        </p:nvSpPr>
        <p:spPr bwMode="auto">
          <a:xfrm>
            <a:off x="6127750" y="4171950"/>
            <a:ext cx="1588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12" name="Rectangle 344"/>
          <p:cNvSpPr>
            <a:spLocks noChangeArrowheads="1"/>
          </p:cNvSpPr>
          <p:nvPr/>
        </p:nvSpPr>
        <p:spPr bwMode="auto">
          <a:xfrm>
            <a:off x="6094413" y="5462588"/>
            <a:ext cx="63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/>
          </a:p>
        </p:txBody>
      </p:sp>
      <p:sp>
        <p:nvSpPr>
          <p:cNvPr id="109913" name="Line 345"/>
          <p:cNvSpPr>
            <a:spLocks noChangeShapeType="1"/>
          </p:cNvSpPr>
          <p:nvPr/>
        </p:nvSpPr>
        <p:spPr bwMode="auto">
          <a:xfrm flipV="1">
            <a:off x="7424738" y="5402263"/>
            <a:ext cx="1587" cy="396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14" name="Line 346"/>
          <p:cNvSpPr>
            <a:spLocks noChangeShapeType="1"/>
          </p:cNvSpPr>
          <p:nvPr/>
        </p:nvSpPr>
        <p:spPr bwMode="auto">
          <a:xfrm>
            <a:off x="7424738" y="4171950"/>
            <a:ext cx="1587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15" name="Rectangle 347"/>
          <p:cNvSpPr>
            <a:spLocks noChangeArrowheads="1"/>
          </p:cNvSpPr>
          <p:nvPr/>
        </p:nvSpPr>
        <p:spPr bwMode="auto">
          <a:xfrm>
            <a:off x="7358063" y="5462588"/>
            <a:ext cx="127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/>
          </a:p>
        </p:txBody>
      </p:sp>
      <p:sp>
        <p:nvSpPr>
          <p:cNvPr id="109916" name="Line 348"/>
          <p:cNvSpPr>
            <a:spLocks noChangeShapeType="1"/>
          </p:cNvSpPr>
          <p:nvPr/>
        </p:nvSpPr>
        <p:spPr bwMode="auto">
          <a:xfrm flipV="1">
            <a:off x="8728075" y="5402263"/>
            <a:ext cx="1588" cy="396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17" name="Line 349"/>
          <p:cNvSpPr>
            <a:spLocks noChangeShapeType="1"/>
          </p:cNvSpPr>
          <p:nvPr/>
        </p:nvSpPr>
        <p:spPr bwMode="auto">
          <a:xfrm>
            <a:off x="8728075" y="4171950"/>
            <a:ext cx="1588" cy="333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18" name="Rectangle 350"/>
          <p:cNvSpPr>
            <a:spLocks noChangeArrowheads="1"/>
          </p:cNvSpPr>
          <p:nvPr/>
        </p:nvSpPr>
        <p:spPr bwMode="auto">
          <a:xfrm>
            <a:off x="8662988" y="5462588"/>
            <a:ext cx="127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15</a:t>
            </a:r>
            <a:endParaRPr lang="en-US"/>
          </a:p>
        </p:txBody>
      </p:sp>
      <p:sp>
        <p:nvSpPr>
          <p:cNvPr id="109919" name="Line 351"/>
          <p:cNvSpPr>
            <a:spLocks noChangeShapeType="1"/>
          </p:cNvSpPr>
          <p:nvPr/>
        </p:nvSpPr>
        <p:spPr bwMode="auto">
          <a:xfrm>
            <a:off x="4830763" y="5441950"/>
            <a:ext cx="317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20" name="Line 352"/>
          <p:cNvSpPr>
            <a:spLocks noChangeShapeType="1"/>
          </p:cNvSpPr>
          <p:nvPr/>
        </p:nvSpPr>
        <p:spPr bwMode="auto">
          <a:xfrm flipH="1">
            <a:off x="8688388" y="5441950"/>
            <a:ext cx="396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21" name="Rectangle 353"/>
          <p:cNvSpPr>
            <a:spLocks noChangeArrowheads="1"/>
          </p:cNvSpPr>
          <p:nvPr/>
        </p:nvSpPr>
        <p:spPr bwMode="auto">
          <a:xfrm>
            <a:off x="4699000" y="5370513"/>
            <a:ext cx="1016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-5</a:t>
            </a:r>
            <a:endParaRPr lang="en-US"/>
          </a:p>
        </p:txBody>
      </p:sp>
      <p:sp>
        <p:nvSpPr>
          <p:cNvPr id="109922" name="Line 354"/>
          <p:cNvSpPr>
            <a:spLocks noChangeShapeType="1"/>
          </p:cNvSpPr>
          <p:nvPr/>
        </p:nvSpPr>
        <p:spPr bwMode="auto">
          <a:xfrm>
            <a:off x="4830763" y="5016500"/>
            <a:ext cx="317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23" name="Line 355"/>
          <p:cNvSpPr>
            <a:spLocks noChangeShapeType="1"/>
          </p:cNvSpPr>
          <p:nvPr/>
        </p:nvSpPr>
        <p:spPr bwMode="auto">
          <a:xfrm flipH="1">
            <a:off x="8688388" y="5016500"/>
            <a:ext cx="396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24" name="Rectangle 356"/>
          <p:cNvSpPr>
            <a:spLocks noChangeArrowheads="1"/>
          </p:cNvSpPr>
          <p:nvPr/>
        </p:nvSpPr>
        <p:spPr bwMode="auto">
          <a:xfrm>
            <a:off x="4738688" y="4945063"/>
            <a:ext cx="63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0</a:t>
            </a:r>
            <a:endParaRPr lang="en-US"/>
          </a:p>
        </p:txBody>
      </p:sp>
      <p:sp>
        <p:nvSpPr>
          <p:cNvPr id="109925" name="Line 357"/>
          <p:cNvSpPr>
            <a:spLocks noChangeShapeType="1"/>
          </p:cNvSpPr>
          <p:nvPr/>
        </p:nvSpPr>
        <p:spPr bwMode="auto">
          <a:xfrm>
            <a:off x="4830763" y="4591050"/>
            <a:ext cx="317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26" name="Line 358"/>
          <p:cNvSpPr>
            <a:spLocks noChangeShapeType="1"/>
          </p:cNvSpPr>
          <p:nvPr/>
        </p:nvSpPr>
        <p:spPr bwMode="auto">
          <a:xfrm flipH="1">
            <a:off x="8688388" y="4591050"/>
            <a:ext cx="396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27" name="Rectangle 359"/>
          <p:cNvSpPr>
            <a:spLocks noChangeArrowheads="1"/>
          </p:cNvSpPr>
          <p:nvPr/>
        </p:nvSpPr>
        <p:spPr bwMode="auto">
          <a:xfrm>
            <a:off x="4738688" y="4519613"/>
            <a:ext cx="63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5</a:t>
            </a:r>
            <a:endParaRPr lang="en-US"/>
          </a:p>
        </p:txBody>
      </p:sp>
      <p:sp>
        <p:nvSpPr>
          <p:cNvPr id="109928" name="Line 360"/>
          <p:cNvSpPr>
            <a:spLocks noChangeShapeType="1"/>
          </p:cNvSpPr>
          <p:nvPr/>
        </p:nvSpPr>
        <p:spPr bwMode="auto">
          <a:xfrm>
            <a:off x="4830763" y="4171950"/>
            <a:ext cx="317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29" name="Line 361"/>
          <p:cNvSpPr>
            <a:spLocks noChangeShapeType="1"/>
          </p:cNvSpPr>
          <p:nvPr/>
        </p:nvSpPr>
        <p:spPr bwMode="auto">
          <a:xfrm flipH="1">
            <a:off x="8688388" y="4171950"/>
            <a:ext cx="396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30" name="Rectangle 362"/>
          <p:cNvSpPr>
            <a:spLocks noChangeArrowheads="1"/>
          </p:cNvSpPr>
          <p:nvPr/>
        </p:nvSpPr>
        <p:spPr bwMode="auto">
          <a:xfrm>
            <a:off x="4673600" y="4100513"/>
            <a:ext cx="127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10</a:t>
            </a:r>
            <a:endParaRPr lang="en-US"/>
          </a:p>
        </p:txBody>
      </p:sp>
      <p:sp>
        <p:nvSpPr>
          <p:cNvPr id="109931" name="Line 363"/>
          <p:cNvSpPr>
            <a:spLocks noChangeShapeType="1"/>
          </p:cNvSpPr>
          <p:nvPr/>
        </p:nvSpPr>
        <p:spPr bwMode="auto">
          <a:xfrm>
            <a:off x="4830763" y="4171950"/>
            <a:ext cx="38973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32" name="Freeform 364"/>
          <p:cNvSpPr>
            <a:spLocks/>
          </p:cNvSpPr>
          <p:nvPr/>
        </p:nvSpPr>
        <p:spPr bwMode="auto">
          <a:xfrm>
            <a:off x="4830763" y="4171950"/>
            <a:ext cx="3897312" cy="1270000"/>
          </a:xfrm>
          <a:custGeom>
            <a:avLst/>
            <a:gdLst>
              <a:gd name="T0" fmla="*/ 0 w 595"/>
              <a:gd name="T1" fmla="*/ 194 h 194"/>
              <a:gd name="T2" fmla="*/ 595 w 595"/>
              <a:gd name="T3" fmla="*/ 194 h 194"/>
              <a:gd name="T4" fmla="*/ 595 w 595"/>
              <a:gd name="T5" fmla="*/ 0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95" h="194">
                <a:moveTo>
                  <a:pt x="0" y="194"/>
                </a:moveTo>
                <a:lnTo>
                  <a:pt x="595" y="194"/>
                </a:lnTo>
                <a:lnTo>
                  <a:pt x="595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33" name="Line 365"/>
          <p:cNvSpPr>
            <a:spLocks noChangeShapeType="1"/>
          </p:cNvSpPr>
          <p:nvPr/>
        </p:nvSpPr>
        <p:spPr bwMode="auto">
          <a:xfrm flipV="1">
            <a:off x="4830763" y="4171950"/>
            <a:ext cx="1587" cy="12700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34" name="Freeform 366"/>
          <p:cNvSpPr>
            <a:spLocks/>
          </p:cNvSpPr>
          <p:nvPr/>
        </p:nvSpPr>
        <p:spPr bwMode="auto">
          <a:xfrm>
            <a:off x="4830763" y="4557713"/>
            <a:ext cx="503237" cy="642937"/>
          </a:xfrm>
          <a:custGeom>
            <a:avLst/>
            <a:gdLst>
              <a:gd name="T0" fmla="*/ 4 w 317"/>
              <a:gd name="T1" fmla="*/ 244 h 405"/>
              <a:gd name="T2" fmla="*/ 8 w 317"/>
              <a:gd name="T3" fmla="*/ 264 h 405"/>
              <a:gd name="T4" fmla="*/ 20 w 317"/>
              <a:gd name="T5" fmla="*/ 289 h 405"/>
              <a:gd name="T6" fmla="*/ 24 w 317"/>
              <a:gd name="T7" fmla="*/ 281 h 405"/>
              <a:gd name="T8" fmla="*/ 29 w 317"/>
              <a:gd name="T9" fmla="*/ 235 h 405"/>
              <a:gd name="T10" fmla="*/ 37 w 317"/>
              <a:gd name="T11" fmla="*/ 186 h 405"/>
              <a:gd name="T12" fmla="*/ 41 w 317"/>
              <a:gd name="T13" fmla="*/ 103 h 405"/>
              <a:gd name="T14" fmla="*/ 49 w 317"/>
              <a:gd name="T15" fmla="*/ 37 h 405"/>
              <a:gd name="T16" fmla="*/ 53 w 317"/>
              <a:gd name="T17" fmla="*/ 4 h 405"/>
              <a:gd name="T18" fmla="*/ 62 w 317"/>
              <a:gd name="T19" fmla="*/ 9 h 405"/>
              <a:gd name="T20" fmla="*/ 70 w 317"/>
              <a:gd name="T21" fmla="*/ 21 h 405"/>
              <a:gd name="T22" fmla="*/ 74 w 317"/>
              <a:gd name="T23" fmla="*/ 46 h 405"/>
              <a:gd name="T24" fmla="*/ 82 w 317"/>
              <a:gd name="T25" fmla="*/ 62 h 405"/>
              <a:gd name="T26" fmla="*/ 86 w 317"/>
              <a:gd name="T27" fmla="*/ 75 h 405"/>
              <a:gd name="T28" fmla="*/ 95 w 317"/>
              <a:gd name="T29" fmla="*/ 87 h 405"/>
              <a:gd name="T30" fmla="*/ 99 w 317"/>
              <a:gd name="T31" fmla="*/ 108 h 405"/>
              <a:gd name="T32" fmla="*/ 107 w 317"/>
              <a:gd name="T33" fmla="*/ 124 h 405"/>
              <a:gd name="T34" fmla="*/ 115 w 317"/>
              <a:gd name="T35" fmla="*/ 141 h 405"/>
              <a:gd name="T36" fmla="*/ 128 w 317"/>
              <a:gd name="T37" fmla="*/ 153 h 405"/>
              <a:gd name="T38" fmla="*/ 136 w 317"/>
              <a:gd name="T39" fmla="*/ 165 h 405"/>
              <a:gd name="T40" fmla="*/ 140 w 317"/>
              <a:gd name="T41" fmla="*/ 182 h 405"/>
              <a:gd name="T42" fmla="*/ 148 w 317"/>
              <a:gd name="T43" fmla="*/ 198 h 405"/>
              <a:gd name="T44" fmla="*/ 156 w 317"/>
              <a:gd name="T45" fmla="*/ 215 h 405"/>
              <a:gd name="T46" fmla="*/ 161 w 317"/>
              <a:gd name="T47" fmla="*/ 231 h 405"/>
              <a:gd name="T48" fmla="*/ 169 w 317"/>
              <a:gd name="T49" fmla="*/ 264 h 405"/>
              <a:gd name="T50" fmla="*/ 173 w 317"/>
              <a:gd name="T51" fmla="*/ 314 h 405"/>
              <a:gd name="T52" fmla="*/ 181 w 317"/>
              <a:gd name="T53" fmla="*/ 363 h 405"/>
              <a:gd name="T54" fmla="*/ 185 w 317"/>
              <a:gd name="T55" fmla="*/ 405 h 405"/>
              <a:gd name="T56" fmla="*/ 194 w 317"/>
              <a:gd name="T57" fmla="*/ 367 h 405"/>
              <a:gd name="T58" fmla="*/ 202 w 317"/>
              <a:gd name="T59" fmla="*/ 322 h 405"/>
              <a:gd name="T60" fmla="*/ 206 w 317"/>
              <a:gd name="T61" fmla="*/ 268 h 405"/>
              <a:gd name="T62" fmla="*/ 214 w 317"/>
              <a:gd name="T63" fmla="*/ 256 h 405"/>
              <a:gd name="T64" fmla="*/ 222 w 317"/>
              <a:gd name="T65" fmla="*/ 293 h 405"/>
              <a:gd name="T66" fmla="*/ 227 w 317"/>
              <a:gd name="T67" fmla="*/ 343 h 405"/>
              <a:gd name="T68" fmla="*/ 235 w 317"/>
              <a:gd name="T69" fmla="*/ 367 h 405"/>
              <a:gd name="T70" fmla="*/ 243 w 317"/>
              <a:gd name="T71" fmla="*/ 384 h 405"/>
              <a:gd name="T72" fmla="*/ 255 w 317"/>
              <a:gd name="T73" fmla="*/ 376 h 405"/>
              <a:gd name="T74" fmla="*/ 268 w 317"/>
              <a:gd name="T75" fmla="*/ 384 h 405"/>
              <a:gd name="T76" fmla="*/ 280 w 317"/>
              <a:gd name="T77" fmla="*/ 384 h 405"/>
              <a:gd name="T78" fmla="*/ 288 w 317"/>
              <a:gd name="T79" fmla="*/ 384 h 405"/>
              <a:gd name="T80" fmla="*/ 297 w 317"/>
              <a:gd name="T81" fmla="*/ 396 h 405"/>
              <a:gd name="T82" fmla="*/ 309 w 317"/>
              <a:gd name="T83" fmla="*/ 388 h 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17" h="405">
                <a:moveTo>
                  <a:pt x="0" y="231"/>
                </a:moveTo>
                <a:lnTo>
                  <a:pt x="0" y="240"/>
                </a:lnTo>
                <a:lnTo>
                  <a:pt x="4" y="244"/>
                </a:lnTo>
                <a:lnTo>
                  <a:pt x="4" y="256"/>
                </a:lnTo>
                <a:lnTo>
                  <a:pt x="8" y="260"/>
                </a:lnTo>
                <a:lnTo>
                  <a:pt x="8" y="264"/>
                </a:lnTo>
                <a:lnTo>
                  <a:pt x="12" y="273"/>
                </a:lnTo>
                <a:lnTo>
                  <a:pt x="12" y="281"/>
                </a:lnTo>
                <a:lnTo>
                  <a:pt x="20" y="289"/>
                </a:lnTo>
                <a:lnTo>
                  <a:pt x="16" y="289"/>
                </a:lnTo>
                <a:lnTo>
                  <a:pt x="20" y="285"/>
                </a:lnTo>
                <a:lnTo>
                  <a:pt x="24" y="281"/>
                </a:lnTo>
                <a:lnTo>
                  <a:pt x="24" y="273"/>
                </a:lnTo>
                <a:lnTo>
                  <a:pt x="29" y="260"/>
                </a:lnTo>
                <a:lnTo>
                  <a:pt x="29" y="235"/>
                </a:lnTo>
                <a:lnTo>
                  <a:pt x="33" y="219"/>
                </a:lnTo>
                <a:lnTo>
                  <a:pt x="33" y="202"/>
                </a:lnTo>
                <a:lnTo>
                  <a:pt x="37" y="186"/>
                </a:lnTo>
                <a:lnTo>
                  <a:pt x="37" y="145"/>
                </a:lnTo>
                <a:lnTo>
                  <a:pt x="41" y="124"/>
                </a:lnTo>
                <a:lnTo>
                  <a:pt x="41" y="103"/>
                </a:lnTo>
                <a:lnTo>
                  <a:pt x="45" y="87"/>
                </a:lnTo>
                <a:lnTo>
                  <a:pt x="45" y="54"/>
                </a:lnTo>
                <a:lnTo>
                  <a:pt x="49" y="37"/>
                </a:lnTo>
                <a:lnTo>
                  <a:pt x="49" y="25"/>
                </a:lnTo>
                <a:lnTo>
                  <a:pt x="53" y="17"/>
                </a:lnTo>
                <a:lnTo>
                  <a:pt x="53" y="4"/>
                </a:lnTo>
                <a:lnTo>
                  <a:pt x="57" y="0"/>
                </a:lnTo>
                <a:lnTo>
                  <a:pt x="62" y="4"/>
                </a:lnTo>
                <a:lnTo>
                  <a:pt x="62" y="9"/>
                </a:lnTo>
                <a:lnTo>
                  <a:pt x="66" y="13"/>
                </a:lnTo>
                <a:lnTo>
                  <a:pt x="66" y="17"/>
                </a:lnTo>
                <a:lnTo>
                  <a:pt x="70" y="21"/>
                </a:lnTo>
                <a:lnTo>
                  <a:pt x="70" y="33"/>
                </a:lnTo>
                <a:lnTo>
                  <a:pt x="74" y="42"/>
                </a:lnTo>
                <a:lnTo>
                  <a:pt x="74" y="46"/>
                </a:lnTo>
                <a:lnTo>
                  <a:pt x="78" y="50"/>
                </a:lnTo>
                <a:lnTo>
                  <a:pt x="78" y="58"/>
                </a:lnTo>
                <a:lnTo>
                  <a:pt x="82" y="62"/>
                </a:lnTo>
                <a:lnTo>
                  <a:pt x="82" y="66"/>
                </a:lnTo>
                <a:lnTo>
                  <a:pt x="86" y="70"/>
                </a:lnTo>
                <a:lnTo>
                  <a:pt x="86" y="75"/>
                </a:lnTo>
                <a:lnTo>
                  <a:pt x="90" y="79"/>
                </a:lnTo>
                <a:lnTo>
                  <a:pt x="90" y="83"/>
                </a:lnTo>
                <a:lnTo>
                  <a:pt x="95" y="87"/>
                </a:lnTo>
                <a:lnTo>
                  <a:pt x="95" y="95"/>
                </a:lnTo>
                <a:lnTo>
                  <a:pt x="99" y="99"/>
                </a:lnTo>
                <a:lnTo>
                  <a:pt x="99" y="108"/>
                </a:lnTo>
                <a:lnTo>
                  <a:pt x="103" y="116"/>
                </a:lnTo>
                <a:lnTo>
                  <a:pt x="103" y="120"/>
                </a:lnTo>
                <a:lnTo>
                  <a:pt x="107" y="124"/>
                </a:lnTo>
                <a:lnTo>
                  <a:pt x="107" y="128"/>
                </a:lnTo>
                <a:lnTo>
                  <a:pt x="115" y="136"/>
                </a:lnTo>
                <a:lnTo>
                  <a:pt x="115" y="141"/>
                </a:lnTo>
                <a:lnTo>
                  <a:pt x="119" y="145"/>
                </a:lnTo>
                <a:lnTo>
                  <a:pt x="123" y="149"/>
                </a:lnTo>
                <a:lnTo>
                  <a:pt x="128" y="153"/>
                </a:lnTo>
                <a:lnTo>
                  <a:pt x="132" y="157"/>
                </a:lnTo>
                <a:lnTo>
                  <a:pt x="132" y="161"/>
                </a:lnTo>
                <a:lnTo>
                  <a:pt x="136" y="165"/>
                </a:lnTo>
                <a:lnTo>
                  <a:pt x="136" y="169"/>
                </a:lnTo>
                <a:lnTo>
                  <a:pt x="140" y="174"/>
                </a:lnTo>
                <a:lnTo>
                  <a:pt x="140" y="182"/>
                </a:lnTo>
                <a:lnTo>
                  <a:pt x="144" y="190"/>
                </a:lnTo>
                <a:lnTo>
                  <a:pt x="144" y="194"/>
                </a:lnTo>
                <a:lnTo>
                  <a:pt x="148" y="198"/>
                </a:lnTo>
                <a:lnTo>
                  <a:pt x="148" y="207"/>
                </a:lnTo>
                <a:lnTo>
                  <a:pt x="152" y="211"/>
                </a:lnTo>
                <a:lnTo>
                  <a:pt x="156" y="215"/>
                </a:lnTo>
                <a:lnTo>
                  <a:pt x="156" y="223"/>
                </a:lnTo>
                <a:lnTo>
                  <a:pt x="161" y="227"/>
                </a:lnTo>
                <a:lnTo>
                  <a:pt x="161" y="231"/>
                </a:lnTo>
                <a:lnTo>
                  <a:pt x="165" y="235"/>
                </a:lnTo>
                <a:lnTo>
                  <a:pt x="165" y="252"/>
                </a:lnTo>
                <a:lnTo>
                  <a:pt x="169" y="264"/>
                </a:lnTo>
                <a:lnTo>
                  <a:pt x="169" y="273"/>
                </a:lnTo>
                <a:lnTo>
                  <a:pt x="173" y="285"/>
                </a:lnTo>
                <a:lnTo>
                  <a:pt x="173" y="314"/>
                </a:lnTo>
                <a:lnTo>
                  <a:pt x="177" y="326"/>
                </a:lnTo>
                <a:lnTo>
                  <a:pt x="177" y="347"/>
                </a:lnTo>
                <a:lnTo>
                  <a:pt x="181" y="363"/>
                </a:lnTo>
                <a:lnTo>
                  <a:pt x="181" y="388"/>
                </a:lnTo>
                <a:lnTo>
                  <a:pt x="185" y="396"/>
                </a:lnTo>
                <a:lnTo>
                  <a:pt x="185" y="405"/>
                </a:lnTo>
                <a:lnTo>
                  <a:pt x="189" y="400"/>
                </a:lnTo>
                <a:lnTo>
                  <a:pt x="194" y="392"/>
                </a:lnTo>
                <a:lnTo>
                  <a:pt x="194" y="367"/>
                </a:lnTo>
                <a:lnTo>
                  <a:pt x="198" y="355"/>
                </a:lnTo>
                <a:lnTo>
                  <a:pt x="198" y="339"/>
                </a:lnTo>
                <a:lnTo>
                  <a:pt x="202" y="322"/>
                </a:lnTo>
                <a:lnTo>
                  <a:pt x="202" y="289"/>
                </a:lnTo>
                <a:lnTo>
                  <a:pt x="206" y="277"/>
                </a:lnTo>
                <a:lnTo>
                  <a:pt x="206" y="268"/>
                </a:lnTo>
                <a:lnTo>
                  <a:pt x="210" y="260"/>
                </a:lnTo>
                <a:lnTo>
                  <a:pt x="210" y="252"/>
                </a:lnTo>
                <a:lnTo>
                  <a:pt x="214" y="256"/>
                </a:lnTo>
                <a:lnTo>
                  <a:pt x="218" y="260"/>
                </a:lnTo>
                <a:lnTo>
                  <a:pt x="218" y="281"/>
                </a:lnTo>
                <a:lnTo>
                  <a:pt x="222" y="293"/>
                </a:lnTo>
                <a:lnTo>
                  <a:pt x="222" y="306"/>
                </a:lnTo>
                <a:lnTo>
                  <a:pt x="227" y="318"/>
                </a:lnTo>
                <a:lnTo>
                  <a:pt x="227" y="343"/>
                </a:lnTo>
                <a:lnTo>
                  <a:pt x="231" y="351"/>
                </a:lnTo>
                <a:lnTo>
                  <a:pt x="231" y="359"/>
                </a:lnTo>
                <a:lnTo>
                  <a:pt x="235" y="367"/>
                </a:lnTo>
                <a:lnTo>
                  <a:pt x="235" y="380"/>
                </a:lnTo>
                <a:lnTo>
                  <a:pt x="239" y="384"/>
                </a:lnTo>
                <a:lnTo>
                  <a:pt x="243" y="384"/>
                </a:lnTo>
                <a:lnTo>
                  <a:pt x="247" y="380"/>
                </a:lnTo>
                <a:lnTo>
                  <a:pt x="251" y="376"/>
                </a:lnTo>
                <a:lnTo>
                  <a:pt x="255" y="376"/>
                </a:lnTo>
                <a:lnTo>
                  <a:pt x="260" y="380"/>
                </a:lnTo>
                <a:lnTo>
                  <a:pt x="264" y="384"/>
                </a:lnTo>
                <a:lnTo>
                  <a:pt x="268" y="384"/>
                </a:lnTo>
                <a:lnTo>
                  <a:pt x="272" y="384"/>
                </a:lnTo>
                <a:lnTo>
                  <a:pt x="276" y="384"/>
                </a:lnTo>
                <a:lnTo>
                  <a:pt x="280" y="384"/>
                </a:lnTo>
                <a:lnTo>
                  <a:pt x="288" y="384"/>
                </a:lnTo>
                <a:lnTo>
                  <a:pt x="284" y="384"/>
                </a:lnTo>
                <a:lnTo>
                  <a:pt x="288" y="384"/>
                </a:lnTo>
                <a:lnTo>
                  <a:pt x="293" y="388"/>
                </a:lnTo>
                <a:lnTo>
                  <a:pt x="301" y="396"/>
                </a:lnTo>
                <a:lnTo>
                  <a:pt x="297" y="396"/>
                </a:lnTo>
                <a:lnTo>
                  <a:pt x="301" y="396"/>
                </a:lnTo>
                <a:lnTo>
                  <a:pt x="305" y="392"/>
                </a:lnTo>
                <a:lnTo>
                  <a:pt x="309" y="388"/>
                </a:lnTo>
                <a:lnTo>
                  <a:pt x="313" y="384"/>
                </a:lnTo>
                <a:lnTo>
                  <a:pt x="317" y="38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35" name="Freeform 367"/>
          <p:cNvSpPr>
            <a:spLocks/>
          </p:cNvSpPr>
          <p:nvPr/>
        </p:nvSpPr>
        <p:spPr bwMode="auto">
          <a:xfrm>
            <a:off x="5334000" y="5160963"/>
            <a:ext cx="590550" cy="268287"/>
          </a:xfrm>
          <a:custGeom>
            <a:avLst/>
            <a:gdLst>
              <a:gd name="T0" fmla="*/ 4 w 372"/>
              <a:gd name="T1" fmla="*/ 12 h 169"/>
              <a:gd name="T2" fmla="*/ 13 w 372"/>
              <a:gd name="T3" fmla="*/ 37 h 169"/>
              <a:gd name="T4" fmla="*/ 17 w 372"/>
              <a:gd name="T5" fmla="*/ 91 h 169"/>
              <a:gd name="T6" fmla="*/ 25 w 372"/>
              <a:gd name="T7" fmla="*/ 144 h 169"/>
              <a:gd name="T8" fmla="*/ 29 w 372"/>
              <a:gd name="T9" fmla="*/ 169 h 169"/>
              <a:gd name="T10" fmla="*/ 37 w 372"/>
              <a:gd name="T11" fmla="*/ 140 h 169"/>
              <a:gd name="T12" fmla="*/ 46 w 372"/>
              <a:gd name="T13" fmla="*/ 103 h 169"/>
              <a:gd name="T14" fmla="*/ 50 w 372"/>
              <a:gd name="T15" fmla="*/ 62 h 169"/>
              <a:gd name="T16" fmla="*/ 58 w 372"/>
              <a:gd name="T17" fmla="*/ 53 h 169"/>
              <a:gd name="T18" fmla="*/ 62 w 372"/>
              <a:gd name="T19" fmla="*/ 66 h 169"/>
              <a:gd name="T20" fmla="*/ 71 w 372"/>
              <a:gd name="T21" fmla="*/ 86 h 169"/>
              <a:gd name="T22" fmla="*/ 75 w 372"/>
              <a:gd name="T23" fmla="*/ 107 h 169"/>
              <a:gd name="T24" fmla="*/ 87 w 372"/>
              <a:gd name="T25" fmla="*/ 103 h 169"/>
              <a:gd name="T26" fmla="*/ 99 w 372"/>
              <a:gd name="T27" fmla="*/ 99 h 169"/>
              <a:gd name="T28" fmla="*/ 112 w 372"/>
              <a:gd name="T29" fmla="*/ 107 h 169"/>
              <a:gd name="T30" fmla="*/ 128 w 372"/>
              <a:gd name="T31" fmla="*/ 95 h 169"/>
              <a:gd name="T32" fmla="*/ 137 w 372"/>
              <a:gd name="T33" fmla="*/ 82 h 169"/>
              <a:gd name="T34" fmla="*/ 149 w 372"/>
              <a:gd name="T35" fmla="*/ 58 h 169"/>
              <a:gd name="T36" fmla="*/ 157 w 372"/>
              <a:gd name="T37" fmla="*/ 45 h 169"/>
              <a:gd name="T38" fmla="*/ 161 w 372"/>
              <a:gd name="T39" fmla="*/ 29 h 169"/>
              <a:gd name="T40" fmla="*/ 174 w 372"/>
              <a:gd name="T41" fmla="*/ 41 h 169"/>
              <a:gd name="T42" fmla="*/ 178 w 372"/>
              <a:gd name="T43" fmla="*/ 74 h 169"/>
              <a:gd name="T44" fmla="*/ 186 w 372"/>
              <a:gd name="T45" fmla="*/ 95 h 169"/>
              <a:gd name="T46" fmla="*/ 194 w 372"/>
              <a:gd name="T47" fmla="*/ 103 h 169"/>
              <a:gd name="T48" fmla="*/ 198 w 372"/>
              <a:gd name="T49" fmla="*/ 82 h 169"/>
              <a:gd name="T50" fmla="*/ 207 w 372"/>
              <a:gd name="T51" fmla="*/ 49 h 169"/>
              <a:gd name="T52" fmla="*/ 211 w 372"/>
              <a:gd name="T53" fmla="*/ 29 h 169"/>
              <a:gd name="T54" fmla="*/ 227 w 372"/>
              <a:gd name="T55" fmla="*/ 33 h 169"/>
              <a:gd name="T56" fmla="*/ 236 w 372"/>
              <a:gd name="T57" fmla="*/ 49 h 169"/>
              <a:gd name="T58" fmla="*/ 252 w 372"/>
              <a:gd name="T59" fmla="*/ 33 h 169"/>
              <a:gd name="T60" fmla="*/ 260 w 372"/>
              <a:gd name="T61" fmla="*/ 33 h 169"/>
              <a:gd name="T62" fmla="*/ 273 w 372"/>
              <a:gd name="T63" fmla="*/ 45 h 169"/>
              <a:gd name="T64" fmla="*/ 285 w 372"/>
              <a:gd name="T65" fmla="*/ 41 h 169"/>
              <a:gd name="T66" fmla="*/ 297 w 372"/>
              <a:gd name="T67" fmla="*/ 33 h 169"/>
              <a:gd name="T68" fmla="*/ 310 w 372"/>
              <a:gd name="T69" fmla="*/ 20 h 169"/>
              <a:gd name="T70" fmla="*/ 318 w 372"/>
              <a:gd name="T71" fmla="*/ 4 h 169"/>
              <a:gd name="T72" fmla="*/ 330 w 372"/>
              <a:gd name="T73" fmla="*/ 4 h 169"/>
              <a:gd name="T74" fmla="*/ 339 w 372"/>
              <a:gd name="T75" fmla="*/ 16 h 169"/>
              <a:gd name="T76" fmla="*/ 343 w 372"/>
              <a:gd name="T77" fmla="*/ 37 h 169"/>
              <a:gd name="T78" fmla="*/ 351 w 372"/>
              <a:gd name="T79" fmla="*/ 49 h 169"/>
              <a:gd name="T80" fmla="*/ 359 w 372"/>
              <a:gd name="T81" fmla="*/ 37 h 169"/>
              <a:gd name="T82" fmla="*/ 368 w 372"/>
              <a:gd name="T83" fmla="*/ 20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72" h="169">
                <a:moveTo>
                  <a:pt x="0" y="0"/>
                </a:moveTo>
                <a:lnTo>
                  <a:pt x="4" y="4"/>
                </a:lnTo>
                <a:lnTo>
                  <a:pt x="4" y="12"/>
                </a:lnTo>
                <a:lnTo>
                  <a:pt x="9" y="20"/>
                </a:lnTo>
                <a:lnTo>
                  <a:pt x="9" y="29"/>
                </a:lnTo>
                <a:lnTo>
                  <a:pt x="13" y="37"/>
                </a:lnTo>
                <a:lnTo>
                  <a:pt x="13" y="62"/>
                </a:lnTo>
                <a:lnTo>
                  <a:pt x="17" y="78"/>
                </a:lnTo>
                <a:lnTo>
                  <a:pt x="17" y="91"/>
                </a:lnTo>
                <a:lnTo>
                  <a:pt x="21" y="107"/>
                </a:lnTo>
                <a:lnTo>
                  <a:pt x="21" y="136"/>
                </a:lnTo>
                <a:lnTo>
                  <a:pt x="25" y="144"/>
                </a:lnTo>
                <a:lnTo>
                  <a:pt x="25" y="157"/>
                </a:lnTo>
                <a:lnTo>
                  <a:pt x="29" y="161"/>
                </a:lnTo>
                <a:lnTo>
                  <a:pt x="29" y="169"/>
                </a:lnTo>
                <a:lnTo>
                  <a:pt x="33" y="165"/>
                </a:lnTo>
                <a:lnTo>
                  <a:pt x="37" y="157"/>
                </a:lnTo>
                <a:lnTo>
                  <a:pt x="37" y="140"/>
                </a:lnTo>
                <a:lnTo>
                  <a:pt x="42" y="128"/>
                </a:lnTo>
                <a:lnTo>
                  <a:pt x="42" y="115"/>
                </a:lnTo>
                <a:lnTo>
                  <a:pt x="46" y="103"/>
                </a:lnTo>
                <a:lnTo>
                  <a:pt x="46" y="82"/>
                </a:lnTo>
                <a:lnTo>
                  <a:pt x="50" y="70"/>
                </a:lnTo>
                <a:lnTo>
                  <a:pt x="50" y="62"/>
                </a:lnTo>
                <a:lnTo>
                  <a:pt x="54" y="58"/>
                </a:lnTo>
                <a:lnTo>
                  <a:pt x="54" y="49"/>
                </a:lnTo>
                <a:lnTo>
                  <a:pt x="58" y="53"/>
                </a:lnTo>
                <a:lnTo>
                  <a:pt x="62" y="66"/>
                </a:lnTo>
                <a:lnTo>
                  <a:pt x="62" y="62"/>
                </a:lnTo>
                <a:lnTo>
                  <a:pt x="62" y="66"/>
                </a:lnTo>
                <a:lnTo>
                  <a:pt x="66" y="70"/>
                </a:lnTo>
                <a:lnTo>
                  <a:pt x="66" y="78"/>
                </a:lnTo>
                <a:lnTo>
                  <a:pt x="71" y="86"/>
                </a:lnTo>
                <a:lnTo>
                  <a:pt x="71" y="99"/>
                </a:lnTo>
                <a:lnTo>
                  <a:pt x="75" y="103"/>
                </a:lnTo>
                <a:lnTo>
                  <a:pt x="75" y="107"/>
                </a:lnTo>
                <a:lnTo>
                  <a:pt x="79" y="111"/>
                </a:lnTo>
                <a:lnTo>
                  <a:pt x="83" y="107"/>
                </a:lnTo>
                <a:lnTo>
                  <a:pt x="87" y="103"/>
                </a:lnTo>
                <a:lnTo>
                  <a:pt x="91" y="99"/>
                </a:lnTo>
                <a:lnTo>
                  <a:pt x="95" y="99"/>
                </a:lnTo>
                <a:lnTo>
                  <a:pt x="99" y="99"/>
                </a:lnTo>
                <a:lnTo>
                  <a:pt x="104" y="103"/>
                </a:lnTo>
                <a:lnTo>
                  <a:pt x="108" y="107"/>
                </a:lnTo>
                <a:lnTo>
                  <a:pt x="112" y="107"/>
                </a:lnTo>
                <a:lnTo>
                  <a:pt x="116" y="103"/>
                </a:lnTo>
                <a:lnTo>
                  <a:pt x="120" y="103"/>
                </a:lnTo>
                <a:lnTo>
                  <a:pt x="128" y="95"/>
                </a:lnTo>
                <a:lnTo>
                  <a:pt x="128" y="91"/>
                </a:lnTo>
                <a:lnTo>
                  <a:pt x="132" y="86"/>
                </a:lnTo>
                <a:lnTo>
                  <a:pt x="137" y="82"/>
                </a:lnTo>
                <a:lnTo>
                  <a:pt x="141" y="78"/>
                </a:lnTo>
                <a:lnTo>
                  <a:pt x="149" y="70"/>
                </a:lnTo>
                <a:lnTo>
                  <a:pt x="149" y="58"/>
                </a:lnTo>
                <a:lnTo>
                  <a:pt x="153" y="53"/>
                </a:lnTo>
                <a:lnTo>
                  <a:pt x="153" y="49"/>
                </a:lnTo>
                <a:lnTo>
                  <a:pt x="157" y="45"/>
                </a:lnTo>
                <a:lnTo>
                  <a:pt x="157" y="37"/>
                </a:lnTo>
                <a:lnTo>
                  <a:pt x="165" y="29"/>
                </a:lnTo>
                <a:lnTo>
                  <a:pt x="161" y="29"/>
                </a:lnTo>
                <a:lnTo>
                  <a:pt x="165" y="29"/>
                </a:lnTo>
                <a:lnTo>
                  <a:pt x="170" y="33"/>
                </a:lnTo>
                <a:lnTo>
                  <a:pt x="174" y="41"/>
                </a:lnTo>
                <a:lnTo>
                  <a:pt x="174" y="53"/>
                </a:lnTo>
                <a:lnTo>
                  <a:pt x="178" y="62"/>
                </a:lnTo>
                <a:lnTo>
                  <a:pt x="178" y="74"/>
                </a:lnTo>
                <a:lnTo>
                  <a:pt x="182" y="82"/>
                </a:lnTo>
                <a:lnTo>
                  <a:pt x="182" y="91"/>
                </a:lnTo>
                <a:lnTo>
                  <a:pt x="186" y="95"/>
                </a:lnTo>
                <a:lnTo>
                  <a:pt x="186" y="103"/>
                </a:lnTo>
                <a:lnTo>
                  <a:pt x="190" y="107"/>
                </a:lnTo>
                <a:lnTo>
                  <a:pt x="194" y="103"/>
                </a:lnTo>
                <a:lnTo>
                  <a:pt x="194" y="95"/>
                </a:lnTo>
                <a:lnTo>
                  <a:pt x="198" y="91"/>
                </a:lnTo>
                <a:lnTo>
                  <a:pt x="198" y="82"/>
                </a:lnTo>
                <a:lnTo>
                  <a:pt x="203" y="74"/>
                </a:lnTo>
                <a:lnTo>
                  <a:pt x="203" y="58"/>
                </a:lnTo>
                <a:lnTo>
                  <a:pt x="207" y="49"/>
                </a:lnTo>
                <a:lnTo>
                  <a:pt x="207" y="45"/>
                </a:lnTo>
                <a:lnTo>
                  <a:pt x="211" y="37"/>
                </a:lnTo>
                <a:lnTo>
                  <a:pt x="211" y="29"/>
                </a:lnTo>
                <a:lnTo>
                  <a:pt x="215" y="25"/>
                </a:lnTo>
                <a:lnTo>
                  <a:pt x="219" y="25"/>
                </a:lnTo>
                <a:lnTo>
                  <a:pt x="227" y="33"/>
                </a:lnTo>
                <a:lnTo>
                  <a:pt x="227" y="41"/>
                </a:lnTo>
                <a:lnTo>
                  <a:pt x="231" y="45"/>
                </a:lnTo>
                <a:lnTo>
                  <a:pt x="236" y="49"/>
                </a:lnTo>
                <a:lnTo>
                  <a:pt x="240" y="45"/>
                </a:lnTo>
                <a:lnTo>
                  <a:pt x="244" y="41"/>
                </a:lnTo>
                <a:lnTo>
                  <a:pt x="252" y="33"/>
                </a:lnTo>
                <a:lnTo>
                  <a:pt x="252" y="29"/>
                </a:lnTo>
                <a:lnTo>
                  <a:pt x="256" y="29"/>
                </a:lnTo>
                <a:lnTo>
                  <a:pt x="260" y="33"/>
                </a:lnTo>
                <a:lnTo>
                  <a:pt x="264" y="37"/>
                </a:lnTo>
                <a:lnTo>
                  <a:pt x="269" y="41"/>
                </a:lnTo>
                <a:lnTo>
                  <a:pt x="273" y="45"/>
                </a:lnTo>
                <a:lnTo>
                  <a:pt x="277" y="45"/>
                </a:lnTo>
                <a:lnTo>
                  <a:pt x="281" y="45"/>
                </a:lnTo>
                <a:lnTo>
                  <a:pt x="285" y="41"/>
                </a:lnTo>
                <a:lnTo>
                  <a:pt x="289" y="37"/>
                </a:lnTo>
                <a:lnTo>
                  <a:pt x="293" y="37"/>
                </a:lnTo>
                <a:lnTo>
                  <a:pt x="297" y="33"/>
                </a:lnTo>
                <a:lnTo>
                  <a:pt x="302" y="29"/>
                </a:lnTo>
                <a:lnTo>
                  <a:pt x="306" y="25"/>
                </a:lnTo>
                <a:lnTo>
                  <a:pt x="310" y="20"/>
                </a:lnTo>
                <a:lnTo>
                  <a:pt x="314" y="16"/>
                </a:lnTo>
                <a:lnTo>
                  <a:pt x="314" y="8"/>
                </a:lnTo>
                <a:lnTo>
                  <a:pt x="318" y="4"/>
                </a:lnTo>
                <a:lnTo>
                  <a:pt x="322" y="0"/>
                </a:lnTo>
                <a:lnTo>
                  <a:pt x="326" y="0"/>
                </a:lnTo>
                <a:lnTo>
                  <a:pt x="330" y="4"/>
                </a:lnTo>
                <a:lnTo>
                  <a:pt x="335" y="8"/>
                </a:lnTo>
                <a:lnTo>
                  <a:pt x="335" y="12"/>
                </a:lnTo>
                <a:lnTo>
                  <a:pt x="339" y="16"/>
                </a:lnTo>
                <a:lnTo>
                  <a:pt x="339" y="29"/>
                </a:lnTo>
                <a:lnTo>
                  <a:pt x="343" y="33"/>
                </a:lnTo>
                <a:lnTo>
                  <a:pt x="343" y="37"/>
                </a:lnTo>
                <a:lnTo>
                  <a:pt x="347" y="41"/>
                </a:lnTo>
                <a:lnTo>
                  <a:pt x="347" y="49"/>
                </a:lnTo>
                <a:lnTo>
                  <a:pt x="351" y="49"/>
                </a:lnTo>
                <a:lnTo>
                  <a:pt x="355" y="45"/>
                </a:lnTo>
                <a:lnTo>
                  <a:pt x="359" y="41"/>
                </a:lnTo>
                <a:lnTo>
                  <a:pt x="359" y="37"/>
                </a:lnTo>
                <a:lnTo>
                  <a:pt x="363" y="33"/>
                </a:lnTo>
                <a:lnTo>
                  <a:pt x="363" y="25"/>
                </a:lnTo>
                <a:lnTo>
                  <a:pt x="368" y="20"/>
                </a:lnTo>
                <a:lnTo>
                  <a:pt x="368" y="12"/>
                </a:lnTo>
                <a:lnTo>
                  <a:pt x="372" y="8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36" name="Freeform 368"/>
          <p:cNvSpPr>
            <a:spLocks/>
          </p:cNvSpPr>
          <p:nvPr/>
        </p:nvSpPr>
        <p:spPr bwMode="auto">
          <a:xfrm>
            <a:off x="5924550" y="5010150"/>
            <a:ext cx="792163" cy="182563"/>
          </a:xfrm>
          <a:custGeom>
            <a:avLst/>
            <a:gdLst>
              <a:gd name="T0" fmla="*/ 8 w 499"/>
              <a:gd name="T1" fmla="*/ 103 h 115"/>
              <a:gd name="T2" fmla="*/ 20 w 499"/>
              <a:gd name="T3" fmla="*/ 115 h 115"/>
              <a:gd name="T4" fmla="*/ 33 w 499"/>
              <a:gd name="T5" fmla="*/ 107 h 115"/>
              <a:gd name="T6" fmla="*/ 45 w 499"/>
              <a:gd name="T7" fmla="*/ 95 h 115"/>
              <a:gd name="T8" fmla="*/ 57 w 499"/>
              <a:gd name="T9" fmla="*/ 103 h 115"/>
              <a:gd name="T10" fmla="*/ 70 w 499"/>
              <a:gd name="T11" fmla="*/ 107 h 115"/>
              <a:gd name="T12" fmla="*/ 82 w 499"/>
              <a:gd name="T13" fmla="*/ 95 h 115"/>
              <a:gd name="T14" fmla="*/ 95 w 499"/>
              <a:gd name="T15" fmla="*/ 87 h 115"/>
              <a:gd name="T16" fmla="*/ 107 w 499"/>
              <a:gd name="T17" fmla="*/ 70 h 115"/>
              <a:gd name="T18" fmla="*/ 115 w 499"/>
              <a:gd name="T19" fmla="*/ 58 h 115"/>
              <a:gd name="T20" fmla="*/ 132 w 499"/>
              <a:gd name="T21" fmla="*/ 70 h 115"/>
              <a:gd name="T22" fmla="*/ 140 w 499"/>
              <a:gd name="T23" fmla="*/ 74 h 115"/>
              <a:gd name="T24" fmla="*/ 148 w 499"/>
              <a:gd name="T25" fmla="*/ 62 h 115"/>
              <a:gd name="T26" fmla="*/ 157 w 499"/>
              <a:gd name="T27" fmla="*/ 49 h 115"/>
              <a:gd name="T28" fmla="*/ 169 w 499"/>
              <a:gd name="T29" fmla="*/ 45 h 115"/>
              <a:gd name="T30" fmla="*/ 181 w 499"/>
              <a:gd name="T31" fmla="*/ 49 h 115"/>
              <a:gd name="T32" fmla="*/ 194 w 499"/>
              <a:gd name="T33" fmla="*/ 37 h 115"/>
              <a:gd name="T34" fmla="*/ 202 w 499"/>
              <a:gd name="T35" fmla="*/ 25 h 115"/>
              <a:gd name="T36" fmla="*/ 214 w 499"/>
              <a:gd name="T37" fmla="*/ 29 h 115"/>
              <a:gd name="T38" fmla="*/ 227 w 499"/>
              <a:gd name="T39" fmla="*/ 37 h 115"/>
              <a:gd name="T40" fmla="*/ 239 w 499"/>
              <a:gd name="T41" fmla="*/ 29 h 115"/>
              <a:gd name="T42" fmla="*/ 251 w 499"/>
              <a:gd name="T43" fmla="*/ 29 h 115"/>
              <a:gd name="T44" fmla="*/ 264 w 499"/>
              <a:gd name="T45" fmla="*/ 21 h 115"/>
              <a:gd name="T46" fmla="*/ 276 w 499"/>
              <a:gd name="T47" fmla="*/ 12 h 115"/>
              <a:gd name="T48" fmla="*/ 289 w 499"/>
              <a:gd name="T49" fmla="*/ 21 h 115"/>
              <a:gd name="T50" fmla="*/ 301 w 499"/>
              <a:gd name="T51" fmla="*/ 29 h 115"/>
              <a:gd name="T52" fmla="*/ 317 w 499"/>
              <a:gd name="T53" fmla="*/ 16 h 115"/>
              <a:gd name="T54" fmla="*/ 322 w 499"/>
              <a:gd name="T55" fmla="*/ 16 h 115"/>
              <a:gd name="T56" fmla="*/ 334 w 499"/>
              <a:gd name="T57" fmla="*/ 21 h 115"/>
              <a:gd name="T58" fmla="*/ 346 w 499"/>
              <a:gd name="T59" fmla="*/ 21 h 115"/>
              <a:gd name="T60" fmla="*/ 355 w 499"/>
              <a:gd name="T61" fmla="*/ 12 h 115"/>
              <a:gd name="T62" fmla="*/ 367 w 499"/>
              <a:gd name="T63" fmla="*/ 12 h 115"/>
              <a:gd name="T64" fmla="*/ 379 w 499"/>
              <a:gd name="T65" fmla="*/ 21 h 115"/>
              <a:gd name="T66" fmla="*/ 392 w 499"/>
              <a:gd name="T67" fmla="*/ 21 h 115"/>
              <a:gd name="T68" fmla="*/ 404 w 499"/>
              <a:gd name="T69" fmla="*/ 16 h 115"/>
              <a:gd name="T70" fmla="*/ 416 w 499"/>
              <a:gd name="T71" fmla="*/ 16 h 115"/>
              <a:gd name="T72" fmla="*/ 429 w 499"/>
              <a:gd name="T73" fmla="*/ 8 h 115"/>
              <a:gd name="T74" fmla="*/ 441 w 499"/>
              <a:gd name="T75" fmla="*/ 4 h 115"/>
              <a:gd name="T76" fmla="*/ 454 w 499"/>
              <a:gd name="T77" fmla="*/ 8 h 115"/>
              <a:gd name="T78" fmla="*/ 466 w 499"/>
              <a:gd name="T79" fmla="*/ 8 h 115"/>
              <a:gd name="T80" fmla="*/ 478 w 499"/>
              <a:gd name="T81" fmla="*/ 0 h 115"/>
              <a:gd name="T82" fmla="*/ 491 w 499"/>
              <a:gd name="T83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99" h="115">
                <a:moveTo>
                  <a:pt x="0" y="103"/>
                </a:moveTo>
                <a:lnTo>
                  <a:pt x="4" y="103"/>
                </a:lnTo>
                <a:lnTo>
                  <a:pt x="8" y="103"/>
                </a:lnTo>
                <a:lnTo>
                  <a:pt x="16" y="111"/>
                </a:lnTo>
                <a:lnTo>
                  <a:pt x="16" y="115"/>
                </a:lnTo>
                <a:lnTo>
                  <a:pt x="20" y="115"/>
                </a:lnTo>
                <a:lnTo>
                  <a:pt x="24" y="115"/>
                </a:lnTo>
                <a:lnTo>
                  <a:pt x="29" y="111"/>
                </a:lnTo>
                <a:lnTo>
                  <a:pt x="33" y="107"/>
                </a:lnTo>
                <a:lnTo>
                  <a:pt x="41" y="99"/>
                </a:lnTo>
                <a:lnTo>
                  <a:pt x="41" y="95"/>
                </a:lnTo>
                <a:lnTo>
                  <a:pt x="45" y="95"/>
                </a:lnTo>
                <a:lnTo>
                  <a:pt x="49" y="99"/>
                </a:lnTo>
                <a:lnTo>
                  <a:pt x="53" y="103"/>
                </a:lnTo>
                <a:lnTo>
                  <a:pt x="57" y="103"/>
                </a:lnTo>
                <a:lnTo>
                  <a:pt x="62" y="107"/>
                </a:lnTo>
                <a:lnTo>
                  <a:pt x="66" y="107"/>
                </a:lnTo>
                <a:lnTo>
                  <a:pt x="70" y="107"/>
                </a:lnTo>
                <a:lnTo>
                  <a:pt x="74" y="103"/>
                </a:lnTo>
                <a:lnTo>
                  <a:pt x="78" y="99"/>
                </a:lnTo>
                <a:lnTo>
                  <a:pt x="82" y="95"/>
                </a:lnTo>
                <a:lnTo>
                  <a:pt x="86" y="95"/>
                </a:lnTo>
                <a:lnTo>
                  <a:pt x="91" y="91"/>
                </a:lnTo>
                <a:lnTo>
                  <a:pt x="95" y="87"/>
                </a:lnTo>
                <a:lnTo>
                  <a:pt x="99" y="82"/>
                </a:lnTo>
                <a:lnTo>
                  <a:pt x="99" y="78"/>
                </a:lnTo>
                <a:lnTo>
                  <a:pt x="107" y="70"/>
                </a:lnTo>
                <a:lnTo>
                  <a:pt x="107" y="62"/>
                </a:lnTo>
                <a:lnTo>
                  <a:pt x="111" y="58"/>
                </a:lnTo>
                <a:lnTo>
                  <a:pt x="115" y="58"/>
                </a:lnTo>
                <a:lnTo>
                  <a:pt x="119" y="58"/>
                </a:lnTo>
                <a:lnTo>
                  <a:pt x="124" y="62"/>
                </a:lnTo>
                <a:lnTo>
                  <a:pt x="132" y="70"/>
                </a:lnTo>
                <a:lnTo>
                  <a:pt x="132" y="74"/>
                </a:lnTo>
                <a:lnTo>
                  <a:pt x="136" y="78"/>
                </a:lnTo>
                <a:lnTo>
                  <a:pt x="140" y="74"/>
                </a:lnTo>
                <a:lnTo>
                  <a:pt x="144" y="74"/>
                </a:lnTo>
                <a:lnTo>
                  <a:pt x="148" y="70"/>
                </a:lnTo>
                <a:lnTo>
                  <a:pt x="148" y="62"/>
                </a:lnTo>
                <a:lnTo>
                  <a:pt x="152" y="58"/>
                </a:lnTo>
                <a:lnTo>
                  <a:pt x="157" y="54"/>
                </a:lnTo>
                <a:lnTo>
                  <a:pt x="157" y="49"/>
                </a:lnTo>
                <a:lnTo>
                  <a:pt x="161" y="45"/>
                </a:lnTo>
                <a:lnTo>
                  <a:pt x="165" y="41"/>
                </a:lnTo>
                <a:lnTo>
                  <a:pt x="169" y="45"/>
                </a:lnTo>
                <a:lnTo>
                  <a:pt x="173" y="45"/>
                </a:lnTo>
                <a:lnTo>
                  <a:pt x="177" y="49"/>
                </a:lnTo>
                <a:lnTo>
                  <a:pt x="181" y="49"/>
                </a:lnTo>
                <a:lnTo>
                  <a:pt x="185" y="45"/>
                </a:lnTo>
                <a:lnTo>
                  <a:pt x="190" y="41"/>
                </a:lnTo>
                <a:lnTo>
                  <a:pt x="194" y="37"/>
                </a:lnTo>
                <a:lnTo>
                  <a:pt x="194" y="33"/>
                </a:lnTo>
                <a:lnTo>
                  <a:pt x="198" y="29"/>
                </a:lnTo>
                <a:lnTo>
                  <a:pt x="202" y="25"/>
                </a:lnTo>
                <a:lnTo>
                  <a:pt x="206" y="25"/>
                </a:lnTo>
                <a:lnTo>
                  <a:pt x="210" y="29"/>
                </a:lnTo>
                <a:lnTo>
                  <a:pt x="214" y="29"/>
                </a:lnTo>
                <a:lnTo>
                  <a:pt x="218" y="33"/>
                </a:lnTo>
                <a:lnTo>
                  <a:pt x="223" y="37"/>
                </a:lnTo>
                <a:lnTo>
                  <a:pt x="227" y="37"/>
                </a:lnTo>
                <a:lnTo>
                  <a:pt x="231" y="33"/>
                </a:lnTo>
                <a:lnTo>
                  <a:pt x="235" y="33"/>
                </a:lnTo>
                <a:lnTo>
                  <a:pt x="239" y="29"/>
                </a:lnTo>
                <a:lnTo>
                  <a:pt x="243" y="29"/>
                </a:lnTo>
                <a:lnTo>
                  <a:pt x="247" y="29"/>
                </a:lnTo>
                <a:lnTo>
                  <a:pt x="251" y="29"/>
                </a:lnTo>
                <a:lnTo>
                  <a:pt x="256" y="25"/>
                </a:lnTo>
                <a:lnTo>
                  <a:pt x="260" y="21"/>
                </a:lnTo>
                <a:lnTo>
                  <a:pt x="264" y="21"/>
                </a:lnTo>
                <a:lnTo>
                  <a:pt x="268" y="16"/>
                </a:lnTo>
                <a:lnTo>
                  <a:pt x="272" y="12"/>
                </a:lnTo>
                <a:lnTo>
                  <a:pt x="276" y="12"/>
                </a:lnTo>
                <a:lnTo>
                  <a:pt x="280" y="12"/>
                </a:lnTo>
                <a:lnTo>
                  <a:pt x="284" y="16"/>
                </a:lnTo>
                <a:lnTo>
                  <a:pt x="289" y="21"/>
                </a:lnTo>
                <a:lnTo>
                  <a:pt x="293" y="25"/>
                </a:lnTo>
                <a:lnTo>
                  <a:pt x="297" y="29"/>
                </a:lnTo>
                <a:lnTo>
                  <a:pt x="301" y="29"/>
                </a:lnTo>
                <a:lnTo>
                  <a:pt x="305" y="25"/>
                </a:lnTo>
                <a:lnTo>
                  <a:pt x="309" y="25"/>
                </a:lnTo>
                <a:lnTo>
                  <a:pt x="317" y="16"/>
                </a:lnTo>
                <a:lnTo>
                  <a:pt x="313" y="16"/>
                </a:lnTo>
                <a:lnTo>
                  <a:pt x="317" y="16"/>
                </a:lnTo>
                <a:lnTo>
                  <a:pt x="322" y="16"/>
                </a:lnTo>
                <a:lnTo>
                  <a:pt x="326" y="16"/>
                </a:lnTo>
                <a:lnTo>
                  <a:pt x="330" y="21"/>
                </a:lnTo>
                <a:lnTo>
                  <a:pt x="334" y="21"/>
                </a:lnTo>
                <a:lnTo>
                  <a:pt x="338" y="25"/>
                </a:lnTo>
                <a:lnTo>
                  <a:pt x="342" y="25"/>
                </a:lnTo>
                <a:lnTo>
                  <a:pt x="346" y="21"/>
                </a:lnTo>
                <a:lnTo>
                  <a:pt x="350" y="21"/>
                </a:lnTo>
                <a:lnTo>
                  <a:pt x="359" y="12"/>
                </a:lnTo>
                <a:lnTo>
                  <a:pt x="355" y="12"/>
                </a:lnTo>
                <a:lnTo>
                  <a:pt x="359" y="12"/>
                </a:lnTo>
                <a:lnTo>
                  <a:pt x="363" y="12"/>
                </a:lnTo>
                <a:lnTo>
                  <a:pt x="367" y="12"/>
                </a:lnTo>
                <a:lnTo>
                  <a:pt x="371" y="12"/>
                </a:lnTo>
                <a:lnTo>
                  <a:pt x="375" y="16"/>
                </a:lnTo>
                <a:lnTo>
                  <a:pt x="379" y="21"/>
                </a:lnTo>
                <a:lnTo>
                  <a:pt x="383" y="21"/>
                </a:lnTo>
                <a:lnTo>
                  <a:pt x="388" y="21"/>
                </a:lnTo>
                <a:lnTo>
                  <a:pt x="392" y="21"/>
                </a:lnTo>
                <a:lnTo>
                  <a:pt x="396" y="21"/>
                </a:lnTo>
                <a:lnTo>
                  <a:pt x="400" y="16"/>
                </a:lnTo>
                <a:lnTo>
                  <a:pt x="404" y="16"/>
                </a:lnTo>
                <a:lnTo>
                  <a:pt x="408" y="16"/>
                </a:lnTo>
                <a:lnTo>
                  <a:pt x="412" y="16"/>
                </a:lnTo>
                <a:lnTo>
                  <a:pt x="416" y="16"/>
                </a:lnTo>
                <a:lnTo>
                  <a:pt x="421" y="12"/>
                </a:lnTo>
                <a:lnTo>
                  <a:pt x="425" y="8"/>
                </a:lnTo>
                <a:lnTo>
                  <a:pt x="429" y="8"/>
                </a:lnTo>
                <a:lnTo>
                  <a:pt x="433" y="4"/>
                </a:lnTo>
                <a:lnTo>
                  <a:pt x="437" y="4"/>
                </a:lnTo>
                <a:lnTo>
                  <a:pt x="441" y="4"/>
                </a:lnTo>
                <a:lnTo>
                  <a:pt x="445" y="4"/>
                </a:lnTo>
                <a:lnTo>
                  <a:pt x="449" y="8"/>
                </a:lnTo>
                <a:lnTo>
                  <a:pt x="454" y="8"/>
                </a:lnTo>
                <a:lnTo>
                  <a:pt x="458" y="12"/>
                </a:lnTo>
                <a:lnTo>
                  <a:pt x="462" y="8"/>
                </a:lnTo>
                <a:lnTo>
                  <a:pt x="466" y="8"/>
                </a:lnTo>
                <a:lnTo>
                  <a:pt x="470" y="4"/>
                </a:lnTo>
                <a:lnTo>
                  <a:pt x="474" y="0"/>
                </a:lnTo>
                <a:lnTo>
                  <a:pt x="478" y="0"/>
                </a:lnTo>
                <a:lnTo>
                  <a:pt x="483" y="0"/>
                </a:lnTo>
                <a:lnTo>
                  <a:pt x="487" y="0"/>
                </a:lnTo>
                <a:lnTo>
                  <a:pt x="491" y="0"/>
                </a:lnTo>
                <a:lnTo>
                  <a:pt x="495" y="4"/>
                </a:lnTo>
                <a:lnTo>
                  <a:pt x="499" y="4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37" name="Freeform 369"/>
          <p:cNvSpPr>
            <a:spLocks/>
          </p:cNvSpPr>
          <p:nvPr/>
        </p:nvSpPr>
        <p:spPr bwMode="auto">
          <a:xfrm>
            <a:off x="6716713" y="4991100"/>
            <a:ext cx="831850" cy="25400"/>
          </a:xfrm>
          <a:custGeom>
            <a:avLst/>
            <a:gdLst>
              <a:gd name="T0" fmla="*/ 8 w 524"/>
              <a:gd name="T1" fmla="*/ 12 h 16"/>
              <a:gd name="T2" fmla="*/ 21 w 524"/>
              <a:gd name="T3" fmla="*/ 0 h 16"/>
              <a:gd name="T4" fmla="*/ 33 w 524"/>
              <a:gd name="T5" fmla="*/ 4 h 16"/>
              <a:gd name="T6" fmla="*/ 45 w 524"/>
              <a:gd name="T7" fmla="*/ 8 h 16"/>
              <a:gd name="T8" fmla="*/ 58 w 524"/>
              <a:gd name="T9" fmla="*/ 4 h 16"/>
              <a:gd name="T10" fmla="*/ 70 w 524"/>
              <a:gd name="T11" fmla="*/ 4 h 16"/>
              <a:gd name="T12" fmla="*/ 83 w 524"/>
              <a:gd name="T13" fmla="*/ 4 h 16"/>
              <a:gd name="T14" fmla="*/ 95 w 524"/>
              <a:gd name="T15" fmla="*/ 0 h 16"/>
              <a:gd name="T16" fmla="*/ 107 w 524"/>
              <a:gd name="T17" fmla="*/ 0 h 16"/>
              <a:gd name="T18" fmla="*/ 120 w 524"/>
              <a:gd name="T19" fmla="*/ 4 h 16"/>
              <a:gd name="T20" fmla="*/ 132 w 524"/>
              <a:gd name="T21" fmla="*/ 4 h 16"/>
              <a:gd name="T22" fmla="*/ 144 w 524"/>
              <a:gd name="T23" fmla="*/ 4 h 16"/>
              <a:gd name="T24" fmla="*/ 157 w 524"/>
              <a:gd name="T25" fmla="*/ 8 h 16"/>
              <a:gd name="T26" fmla="*/ 169 w 524"/>
              <a:gd name="T27" fmla="*/ 8 h 16"/>
              <a:gd name="T28" fmla="*/ 182 w 524"/>
              <a:gd name="T29" fmla="*/ 4 h 16"/>
              <a:gd name="T30" fmla="*/ 194 w 524"/>
              <a:gd name="T31" fmla="*/ 8 h 16"/>
              <a:gd name="T32" fmla="*/ 206 w 524"/>
              <a:gd name="T33" fmla="*/ 8 h 16"/>
              <a:gd name="T34" fmla="*/ 219 w 524"/>
              <a:gd name="T35" fmla="*/ 8 h 16"/>
              <a:gd name="T36" fmla="*/ 231 w 524"/>
              <a:gd name="T37" fmla="*/ 12 h 16"/>
              <a:gd name="T38" fmla="*/ 243 w 524"/>
              <a:gd name="T39" fmla="*/ 12 h 16"/>
              <a:gd name="T40" fmla="*/ 256 w 524"/>
              <a:gd name="T41" fmla="*/ 8 h 16"/>
              <a:gd name="T42" fmla="*/ 268 w 524"/>
              <a:gd name="T43" fmla="*/ 8 h 16"/>
              <a:gd name="T44" fmla="*/ 281 w 524"/>
              <a:gd name="T45" fmla="*/ 12 h 16"/>
              <a:gd name="T46" fmla="*/ 293 w 524"/>
              <a:gd name="T47" fmla="*/ 8 h 16"/>
              <a:gd name="T48" fmla="*/ 305 w 524"/>
              <a:gd name="T49" fmla="*/ 8 h 16"/>
              <a:gd name="T50" fmla="*/ 318 w 524"/>
              <a:gd name="T51" fmla="*/ 12 h 16"/>
              <a:gd name="T52" fmla="*/ 330 w 524"/>
              <a:gd name="T53" fmla="*/ 8 h 16"/>
              <a:gd name="T54" fmla="*/ 342 w 524"/>
              <a:gd name="T55" fmla="*/ 4 h 16"/>
              <a:gd name="T56" fmla="*/ 355 w 524"/>
              <a:gd name="T57" fmla="*/ 8 h 16"/>
              <a:gd name="T58" fmla="*/ 367 w 524"/>
              <a:gd name="T59" fmla="*/ 8 h 16"/>
              <a:gd name="T60" fmla="*/ 380 w 524"/>
              <a:gd name="T61" fmla="*/ 4 h 16"/>
              <a:gd name="T62" fmla="*/ 392 w 524"/>
              <a:gd name="T63" fmla="*/ 8 h 16"/>
              <a:gd name="T64" fmla="*/ 404 w 524"/>
              <a:gd name="T65" fmla="*/ 8 h 16"/>
              <a:gd name="T66" fmla="*/ 417 w 524"/>
              <a:gd name="T67" fmla="*/ 4 h 16"/>
              <a:gd name="T68" fmla="*/ 429 w 524"/>
              <a:gd name="T69" fmla="*/ 4 h 16"/>
              <a:gd name="T70" fmla="*/ 442 w 524"/>
              <a:gd name="T71" fmla="*/ 8 h 16"/>
              <a:gd name="T72" fmla="*/ 454 w 524"/>
              <a:gd name="T73" fmla="*/ 4 h 16"/>
              <a:gd name="T74" fmla="*/ 466 w 524"/>
              <a:gd name="T75" fmla="*/ 8 h 16"/>
              <a:gd name="T76" fmla="*/ 479 w 524"/>
              <a:gd name="T77" fmla="*/ 8 h 16"/>
              <a:gd name="T78" fmla="*/ 491 w 524"/>
              <a:gd name="T79" fmla="*/ 8 h 16"/>
              <a:gd name="T80" fmla="*/ 503 w 524"/>
              <a:gd name="T81" fmla="*/ 8 h 16"/>
              <a:gd name="T82" fmla="*/ 516 w 524"/>
              <a:gd name="T83" fmla="*/ 8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24" h="16">
                <a:moveTo>
                  <a:pt x="0" y="16"/>
                </a:moveTo>
                <a:lnTo>
                  <a:pt x="4" y="12"/>
                </a:lnTo>
                <a:lnTo>
                  <a:pt x="8" y="12"/>
                </a:lnTo>
                <a:lnTo>
                  <a:pt x="12" y="8"/>
                </a:lnTo>
                <a:lnTo>
                  <a:pt x="17" y="4"/>
                </a:lnTo>
                <a:lnTo>
                  <a:pt x="21" y="0"/>
                </a:lnTo>
                <a:lnTo>
                  <a:pt x="25" y="0"/>
                </a:lnTo>
                <a:lnTo>
                  <a:pt x="29" y="0"/>
                </a:lnTo>
                <a:lnTo>
                  <a:pt x="33" y="4"/>
                </a:lnTo>
                <a:lnTo>
                  <a:pt x="37" y="4"/>
                </a:lnTo>
                <a:lnTo>
                  <a:pt x="41" y="4"/>
                </a:lnTo>
                <a:lnTo>
                  <a:pt x="45" y="8"/>
                </a:lnTo>
                <a:lnTo>
                  <a:pt x="50" y="8"/>
                </a:lnTo>
                <a:lnTo>
                  <a:pt x="54" y="4"/>
                </a:lnTo>
                <a:lnTo>
                  <a:pt x="58" y="4"/>
                </a:lnTo>
                <a:lnTo>
                  <a:pt x="62" y="4"/>
                </a:lnTo>
                <a:lnTo>
                  <a:pt x="66" y="4"/>
                </a:lnTo>
                <a:lnTo>
                  <a:pt x="70" y="4"/>
                </a:lnTo>
                <a:lnTo>
                  <a:pt x="74" y="4"/>
                </a:lnTo>
                <a:lnTo>
                  <a:pt x="78" y="4"/>
                </a:lnTo>
                <a:lnTo>
                  <a:pt x="83" y="4"/>
                </a:lnTo>
                <a:lnTo>
                  <a:pt x="87" y="0"/>
                </a:lnTo>
                <a:lnTo>
                  <a:pt x="91" y="0"/>
                </a:lnTo>
                <a:lnTo>
                  <a:pt x="95" y="0"/>
                </a:lnTo>
                <a:lnTo>
                  <a:pt x="99" y="0"/>
                </a:lnTo>
                <a:lnTo>
                  <a:pt x="103" y="0"/>
                </a:lnTo>
                <a:lnTo>
                  <a:pt x="107" y="0"/>
                </a:lnTo>
                <a:lnTo>
                  <a:pt x="111" y="4"/>
                </a:lnTo>
                <a:lnTo>
                  <a:pt x="116" y="4"/>
                </a:lnTo>
                <a:lnTo>
                  <a:pt x="120" y="4"/>
                </a:lnTo>
                <a:lnTo>
                  <a:pt x="124" y="4"/>
                </a:lnTo>
                <a:lnTo>
                  <a:pt x="128" y="4"/>
                </a:lnTo>
                <a:lnTo>
                  <a:pt x="132" y="4"/>
                </a:lnTo>
                <a:lnTo>
                  <a:pt x="136" y="0"/>
                </a:lnTo>
                <a:lnTo>
                  <a:pt x="140" y="0"/>
                </a:lnTo>
                <a:lnTo>
                  <a:pt x="144" y="4"/>
                </a:lnTo>
                <a:lnTo>
                  <a:pt x="149" y="4"/>
                </a:lnTo>
                <a:lnTo>
                  <a:pt x="153" y="4"/>
                </a:lnTo>
                <a:lnTo>
                  <a:pt x="157" y="8"/>
                </a:lnTo>
                <a:lnTo>
                  <a:pt x="161" y="8"/>
                </a:lnTo>
                <a:lnTo>
                  <a:pt x="165" y="8"/>
                </a:lnTo>
                <a:lnTo>
                  <a:pt x="169" y="8"/>
                </a:lnTo>
                <a:lnTo>
                  <a:pt x="173" y="4"/>
                </a:lnTo>
                <a:lnTo>
                  <a:pt x="177" y="4"/>
                </a:lnTo>
                <a:lnTo>
                  <a:pt x="182" y="4"/>
                </a:lnTo>
                <a:lnTo>
                  <a:pt x="186" y="4"/>
                </a:lnTo>
                <a:lnTo>
                  <a:pt x="190" y="4"/>
                </a:lnTo>
                <a:lnTo>
                  <a:pt x="194" y="8"/>
                </a:lnTo>
                <a:lnTo>
                  <a:pt x="198" y="8"/>
                </a:lnTo>
                <a:lnTo>
                  <a:pt x="202" y="8"/>
                </a:lnTo>
                <a:lnTo>
                  <a:pt x="206" y="8"/>
                </a:lnTo>
                <a:lnTo>
                  <a:pt x="210" y="8"/>
                </a:lnTo>
                <a:lnTo>
                  <a:pt x="215" y="8"/>
                </a:lnTo>
                <a:lnTo>
                  <a:pt x="219" y="8"/>
                </a:lnTo>
                <a:lnTo>
                  <a:pt x="223" y="8"/>
                </a:lnTo>
                <a:lnTo>
                  <a:pt x="227" y="8"/>
                </a:lnTo>
                <a:lnTo>
                  <a:pt x="231" y="12"/>
                </a:lnTo>
                <a:lnTo>
                  <a:pt x="235" y="12"/>
                </a:lnTo>
                <a:lnTo>
                  <a:pt x="239" y="12"/>
                </a:lnTo>
                <a:lnTo>
                  <a:pt x="243" y="12"/>
                </a:lnTo>
                <a:lnTo>
                  <a:pt x="248" y="12"/>
                </a:lnTo>
                <a:lnTo>
                  <a:pt x="252" y="8"/>
                </a:lnTo>
                <a:lnTo>
                  <a:pt x="256" y="8"/>
                </a:lnTo>
                <a:lnTo>
                  <a:pt x="260" y="8"/>
                </a:lnTo>
                <a:lnTo>
                  <a:pt x="264" y="8"/>
                </a:lnTo>
                <a:lnTo>
                  <a:pt x="268" y="8"/>
                </a:lnTo>
                <a:lnTo>
                  <a:pt x="272" y="8"/>
                </a:lnTo>
                <a:lnTo>
                  <a:pt x="276" y="12"/>
                </a:lnTo>
                <a:lnTo>
                  <a:pt x="281" y="12"/>
                </a:lnTo>
                <a:lnTo>
                  <a:pt x="285" y="12"/>
                </a:lnTo>
                <a:lnTo>
                  <a:pt x="289" y="8"/>
                </a:lnTo>
                <a:lnTo>
                  <a:pt x="293" y="8"/>
                </a:lnTo>
                <a:lnTo>
                  <a:pt x="297" y="8"/>
                </a:lnTo>
                <a:lnTo>
                  <a:pt x="301" y="8"/>
                </a:lnTo>
                <a:lnTo>
                  <a:pt x="305" y="8"/>
                </a:lnTo>
                <a:lnTo>
                  <a:pt x="309" y="8"/>
                </a:lnTo>
                <a:lnTo>
                  <a:pt x="314" y="12"/>
                </a:lnTo>
                <a:lnTo>
                  <a:pt x="318" y="12"/>
                </a:lnTo>
                <a:lnTo>
                  <a:pt x="322" y="12"/>
                </a:lnTo>
                <a:lnTo>
                  <a:pt x="326" y="12"/>
                </a:lnTo>
                <a:lnTo>
                  <a:pt x="330" y="8"/>
                </a:lnTo>
                <a:lnTo>
                  <a:pt x="334" y="8"/>
                </a:lnTo>
                <a:lnTo>
                  <a:pt x="338" y="8"/>
                </a:lnTo>
                <a:lnTo>
                  <a:pt x="342" y="4"/>
                </a:lnTo>
                <a:lnTo>
                  <a:pt x="347" y="4"/>
                </a:lnTo>
                <a:lnTo>
                  <a:pt x="351" y="4"/>
                </a:lnTo>
                <a:lnTo>
                  <a:pt x="355" y="8"/>
                </a:lnTo>
                <a:lnTo>
                  <a:pt x="359" y="8"/>
                </a:lnTo>
                <a:lnTo>
                  <a:pt x="363" y="8"/>
                </a:lnTo>
                <a:lnTo>
                  <a:pt x="367" y="8"/>
                </a:lnTo>
                <a:lnTo>
                  <a:pt x="371" y="8"/>
                </a:lnTo>
                <a:lnTo>
                  <a:pt x="375" y="8"/>
                </a:lnTo>
                <a:lnTo>
                  <a:pt x="380" y="4"/>
                </a:lnTo>
                <a:lnTo>
                  <a:pt x="384" y="4"/>
                </a:lnTo>
                <a:lnTo>
                  <a:pt x="388" y="4"/>
                </a:lnTo>
                <a:lnTo>
                  <a:pt x="392" y="8"/>
                </a:lnTo>
                <a:lnTo>
                  <a:pt x="396" y="8"/>
                </a:lnTo>
                <a:lnTo>
                  <a:pt x="400" y="8"/>
                </a:lnTo>
                <a:lnTo>
                  <a:pt x="404" y="8"/>
                </a:lnTo>
                <a:lnTo>
                  <a:pt x="409" y="8"/>
                </a:lnTo>
                <a:lnTo>
                  <a:pt x="413" y="4"/>
                </a:lnTo>
                <a:lnTo>
                  <a:pt x="417" y="4"/>
                </a:lnTo>
                <a:lnTo>
                  <a:pt x="421" y="4"/>
                </a:lnTo>
                <a:lnTo>
                  <a:pt x="425" y="4"/>
                </a:lnTo>
                <a:lnTo>
                  <a:pt x="429" y="4"/>
                </a:lnTo>
                <a:lnTo>
                  <a:pt x="433" y="8"/>
                </a:lnTo>
                <a:lnTo>
                  <a:pt x="437" y="8"/>
                </a:lnTo>
                <a:lnTo>
                  <a:pt x="442" y="8"/>
                </a:lnTo>
                <a:lnTo>
                  <a:pt x="446" y="8"/>
                </a:lnTo>
                <a:lnTo>
                  <a:pt x="450" y="8"/>
                </a:lnTo>
                <a:lnTo>
                  <a:pt x="454" y="4"/>
                </a:lnTo>
                <a:lnTo>
                  <a:pt x="458" y="4"/>
                </a:lnTo>
                <a:lnTo>
                  <a:pt x="462" y="4"/>
                </a:lnTo>
                <a:lnTo>
                  <a:pt x="466" y="8"/>
                </a:lnTo>
                <a:lnTo>
                  <a:pt x="470" y="8"/>
                </a:lnTo>
                <a:lnTo>
                  <a:pt x="475" y="8"/>
                </a:lnTo>
                <a:lnTo>
                  <a:pt x="479" y="8"/>
                </a:lnTo>
                <a:lnTo>
                  <a:pt x="483" y="12"/>
                </a:lnTo>
                <a:lnTo>
                  <a:pt x="487" y="8"/>
                </a:lnTo>
                <a:lnTo>
                  <a:pt x="491" y="8"/>
                </a:lnTo>
                <a:lnTo>
                  <a:pt x="495" y="8"/>
                </a:lnTo>
                <a:lnTo>
                  <a:pt x="499" y="8"/>
                </a:lnTo>
                <a:lnTo>
                  <a:pt x="503" y="8"/>
                </a:lnTo>
                <a:lnTo>
                  <a:pt x="508" y="8"/>
                </a:lnTo>
                <a:lnTo>
                  <a:pt x="512" y="8"/>
                </a:lnTo>
                <a:lnTo>
                  <a:pt x="516" y="8"/>
                </a:lnTo>
                <a:lnTo>
                  <a:pt x="520" y="12"/>
                </a:lnTo>
                <a:lnTo>
                  <a:pt x="524" y="12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38" name="Freeform 370"/>
          <p:cNvSpPr>
            <a:spLocks/>
          </p:cNvSpPr>
          <p:nvPr/>
        </p:nvSpPr>
        <p:spPr bwMode="auto">
          <a:xfrm>
            <a:off x="7548563" y="5010150"/>
            <a:ext cx="831850" cy="6350"/>
          </a:xfrm>
          <a:custGeom>
            <a:avLst/>
            <a:gdLst>
              <a:gd name="T0" fmla="*/ 8 w 524"/>
              <a:gd name="T1" fmla="*/ 0 h 4"/>
              <a:gd name="T2" fmla="*/ 21 w 524"/>
              <a:gd name="T3" fmla="*/ 0 h 4"/>
              <a:gd name="T4" fmla="*/ 33 w 524"/>
              <a:gd name="T5" fmla="*/ 0 h 4"/>
              <a:gd name="T6" fmla="*/ 45 w 524"/>
              <a:gd name="T7" fmla="*/ 0 h 4"/>
              <a:gd name="T8" fmla="*/ 58 w 524"/>
              <a:gd name="T9" fmla="*/ 0 h 4"/>
              <a:gd name="T10" fmla="*/ 70 w 524"/>
              <a:gd name="T11" fmla="*/ 4 h 4"/>
              <a:gd name="T12" fmla="*/ 83 w 524"/>
              <a:gd name="T13" fmla="*/ 4 h 4"/>
              <a:gd name="T14" fmla="*/ 95 w 524"/>
              <a:gd name="T15" fmla="*/ 0 h 4"/>
              <a:gd name="T16" fmla="*/ 107 w 524"/>
              <a:gd name="T17" fmla="*/ 4 h 4"/>
              <a:gd name="T18" fmla="*/ 120 w 524"/>
              <a:gd name="T19" fmla="*/ 4 h 4"/>
              <a:gd name="T20" fmla="*/ 132 w 524"/>
              <a:gd name="T21" fmla="*/ 4 h 4"/>
              <a:gd name="T22" fmla="*/ 144 w 524"/>
              <a:gd name="T23" fmla="*/ 0 h 4"/>
              <a:gd name="T24" fmla="*/ 157 w 524"/>
              <a:gd name="T25" fmla="*/ 4 h 4"/>
              <a:gd name="T26" fmla="*/ 169 w 524"/>
              <a:gd name="T27" fmla="*/ 0 h 4"/>
              <a:gd name="T28" fmla="*/ 182 w 524"/>
              <a:gd name="T29" fmla="*/ 0 h 4"/>
              <a:gd name="T30" fmla="*/ 194 w 524"/>
              <a:gd name="T31" fmla="*/ 0 h 4"/>
              <a:gd name="T32" fmla="*/ 206 w 524"/>
              <a:gd name="T33" fmla="*/ 0 h 4"/>
              <a:gd name="T34" fmla="*/ 219 w 524"/>
              <a:gd name="T35" fmla="*/ 0 h 4"/>
              <a:gd name="T36" fmla="*/ 231 w 524"/>
              <a:gd name="T37" fmla="*/ 0 h 4"/>
              <a:gd name="T38" fmla="*/ 243 w 524"/>
              <a:gd name="T39" fmla="*/ 0 h 4"/>
              <a:gd name="T40" fmla="*/ 256 w 524"/>
              <a:gd name="T41" fmla="*/ 0 h 4"/>
              <a:gd name="T42" fmla="*/ 268 w 524"/>
              <a:gd name="T43" fmla="*/ 0 h 4"/>
              <a:gd name="T44" fmla="*/ 281 w 524"/>
              <a:gd name="T45" fmla="*/ 0 h 4"/>
              <a:gd name="T46" fmla="*/ 293 w 524"/>
              <a:gd name="T47" fmla="*/ 0 h 4"/>
              <a:gd name="T48" fmla="*/ 305 w 524"/>
              <a:gd name="T49" fmla="*/ 0 h 4"/>
              <a:gd name="T50" fmla="*/ 318 w 524"/>
              <a:gd name="T51" fmla="*/ 4 h 4"/>
              <a:gd name="T52" fmla="*/ 330 w 524"/>
              <a:gd name="T53" fmla="*/ 4 h 4"/>
              <a:gd name="T54" fmla="*/ 343 w 524"/>
              <a:gd name="T55" fmla="*/ 4 h 4"/>
              <a:gd name="T56" fmla="*/ 355 w 524"/>
              <a:gd name="T57" fmla="*/ 4 h 4"/>
              <a:gd name="T58" fmla="*/ 367 w 524"/>
              <a:gd name="T59" fmla="*/ 4 h 4"/>
              <a:gd name="T60" fmla="*/ 380 w 524"/>
              <a:gd name="T61" fmla="*/ 4 h 4"/>
              <a:gd name="T62" fmla="*/ 392 w 524"/>
              <a:gd name="T63" fmla="*/ 4 h 4"/>
              <a:gd name="T64" fmla="*/ 404 w 524"/>
              <a:gd name="T65" fmla="*/ 4 h 4"/>
              <a:gd name="T66" fmla="*/ 417 w 524"/>
              <a:gd name="T67" fmla="*/ 4 h 4"/>
              <a:gd name="T68" fmla="*/ 429 w 524"/>
              <a:gd name="T69" fmla="*/ 4 h 4"/>
              <a:gd name="T70" fmla="*/ 442 w 524"/>
              <a:gd name="T71" fmla="*/ 4 h 4"/>
              <a:gd name="T72" fmla="*/ 454 w 524"/>
              <a:gd name="T73" fmla="*/ 4 h 4"/>
              <a:gd name="T74" fmla="*/ 466 w 524"/>
              <a:gd name="T75" fmla="*/ 4 h 4"/>
              <a:gd name="T76" fmla="*/ 479 w 524"/>
              <a:gd name="T77" fmla="*/ 4 h 4"/>
              <a:gd name="T78" fmla="*/ 491 w 524"/>
              <a:gd name="T79" fmla="*/ 4 h 4"/>
              <a:gd name="T80" fmla="*/ 503 w 524"/>
              <a:gd name="T81" fmla="*/ 4 h 4"/>
              <a:gd name="T82" fmla="*/ 516 w 524"/>
              <a:gd name="T83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24" h="4">
                <a:moveTo>
                  <a:pt x="0" y="0"/>
                </a:moveTo>
                <a:lnTo>
                  <a:pt x="4" y="0"/>
                </a:lnTo>
                <a:lnTo>
                  <a:pt x="8" y="0"/>
                </a:lnTo>
                <a:lnTo>
                  <a:pt x="12" y="0"/>
                </a:lnTo>
                <a:lnTo>
                  <a:pt x="17" y="0"/>
                </a:lnTo>
                <a:lnTo>
                  <a:pt x="21" y="0"/>
                </a:lnTo>
                <a:lnTo>
                  <a:pt x="25" y="0"/>
                </a:lnTo>
                <a:lnTo>
                  <a:pt x="29" y="0"/>
                </a:lnTo>
                <a:lnTo>
                  <a:pt x="33" y="0"/>
                </a:lnTo>
                <a:lnTo>
                  <a:pt x="37" y="4"/>
                </a:lnTo>
                <a:lnTo>
                  <a:pt x="41" y="4"/>
                </a:lnTo>
                <a:lnTo>
                  <a:pt x="45" y="0"/>
                </a:lnTo>
                <a:lnTo>
                  <a:pt x="50" y="0"/>
                </a:lnTo>
                <a:lnTo>
                  <a:pt x="54" y="0"/>
                </a:lnTo>
                <a:lnTo>
                  <a:pt x="58" y="0"/>
                </a:lnTo>
                <a:lnTo>
                  <a:pt x="62" y="0"/>
                </a:lnTo>
                <a:lnTo>
                  <a:pt x="66" y="0"/>
                </a:lnTo>
                <a:lnTo>
                  <a:pt x="70" y="4"/>
                </a:lnTo>
                <a:lnTo>
                  <a:pt x="74" y="4"/>
                </a:lnTo>
                <a:lnTo>
                  <a:pt x="78" y="4"/>
                </a:lnTo>
                <a:lnTo>
                  <a:pt x="83" y="4"/>
                </a:lnTo>
                <a:lnTo>
                  <a:pt x="87" y="4"/>
                </a:lnTo>
                <a:lnTo>
                  <a:pt x="91" y="0"/>
                </a:lnTo>
                <a:lnTo>
                  <a:pt x="95" y="0"/>
                </a:lnTo>
                <a:lnTo>
                  <a:pt x="99" y="0"/>
                </a:lnTo>
                <a:lnTo>
                  <a:pt x="103" y="4"/>
                </a:lnTo>
                <a:lnTo>
                  <a:pt x="107" y="4"/>
                </a:lnTo>
                <a:lnTo>
                  <a:pt x="111" y="4"/>
                </a:lnTo>
                <a:lnTo>
                  <a:pt x="116" y="4"/>
                </a:lnTo>
                <a:lnTo>
                  <a:pt x="120" y="4"/>
                </a:lnTo>
                <a:lnTo>
                  <a:pt x="124" y="4"/>
                </a:lnTo>
                <a:lnTo>
                  <a:pt x="128" y="4"/>
                </a:lnTo>
                <a:lnTo>
                  <a:pt x="132" y="4"/>
                </a:lnTo>
                <a:lnTo>
                  <a:pt x="136" y="0"/>
                </a:lnTo>
                <a:lnTo>
                  <a:pt x="140" y="0"/>
                </a:lnTo>
                <a:lnTo>
                  <a:pt x="144" y="0"/>
                </a:lnTo>
                <a:lnTo>
                  <a:pt x="149" y="0"/>
                </a:lnTo>
                <a:lnTo>
                  <a:pt x="153" y="4"/>
                </a:lnTo>
                <a:lnTo>
                  <a:pt x="157" y="4"/>
                </a:lnTo>
                <a:lnTo>
                  <a:pt x="161" y="4"/>
                </a:lnTo>
                <a:lnTo>
                  <a:pt x="165" y="4"/>
                </a:lnTo>
                <a:lnTo>
                  <a:pt x="169" y="0"/>
                </a:lnTo>
                <a:lnTo>
                  <a:pt x="173" y="0"/>
                </a:lnTo>
                <a:lnTo>
                  <a:pt x="177" y="0"/>
                </a:lnTo>
                <a:lnTo>
                  <a:pt x="182" y="0"/>
                </a:lnTo>
                <a:lnTo>
                  <a:pt x="186" y="0"/>
                </a:lnTo>
                <a:lnTo>
                  <a:pt x="190" y="0"/>
                </a:lnTo>
                <a:lnTo>
                  <a:pt x="194" y="0"/>
                </a:lnTo>
                <a:lnTo>
                  <a:pt x="198" y="0"/>
                </a:lnTo>
                <a:lnTo>
                  <a:pt x="202" y="0"/>
                </a:lnTo>
                <a:lnTo>
                  <a:pt x="206" y="0"/>
                </a:lnTo>
                <a:lnTo>
                  <a:pt x="210" y="0"/>
                </a:lnTo>
                <a:lnTo>
                  <a:pt x="215" y="0"/>
                </a:lnTo>
                <a:lnTo>
                  <a:pt x="219" y="0"/>
                </a:lnTo>
                <a:lnTo>
                  <a:pt x="223" y="0"/>
                </a:lnTo>
                <a:lnTo>
                  <a:pt x="227" y="0"/>
                </a:lnTo>
                <a:lnTo>
                  <a:pt x="231" y="0"/>
                </a:lnTo>
                <a:lnTo>
                  <a:pt x="235" y="0"/>
                </a:lnTo>
                <a:lnTo>
                  <a:pt x="239" y="0"/>
                </a:lnTo>
                <a:lnTo>
                  <a:pt x="243" y="0"/>
                </a:lnTo>
                <a:lnTo>
                  <a:pt x="248" y="0"/>
                </a:lnTo>
                <a:lnTo>
                  <a:pt x="252" y="0"/>
                </a:lnTo>
                <a:lnTo>
                  <a:pt x="256" y="0"/>
                </a:lnTo>
                <a:lnTo>
                  <a:pt x="260" y="0"/>
                </a:lnTo>
                <a:lnTo>
                  <a:pt x="264" y="0"/>
                </a:lnTo>
                <a:lnTo>
                  <a:pt x="268" y="0"/>
                </a:lnTo>
                <a:lnTo>
                  <a:pt x="272" y="0"/>
                </a:lnTo>
                <a:lnTo>
                  <a:pt x="277" y="0"/>
                </a:lnTo>
                <a:lnTo>
                  <a:pt x="281" y="0"/>
                </a:lnTo>
                <a:lnTo>
                  <a:pt x="285" y="0"/>
                </a:lnTo>
                <a:lnTo>
                  <a:pt x="289" y="0"/>
                </a:lnTo>
                <a:lnTo>
                  <a:pt x="293" y="0"/>
                </a:lnTo>
                <a:lnTo>
                  <a:pt x="297" y="0"/>
                </a:lnTo>
                <a:lnTo>
                  <a:pt x="301" y="0"/>
                </a:lnTo>
                <a:lnTo>
                  <a:pt x="305" y="0"/>
                </a:lnTo>
                <a:lnTo>
                  <a:pt x="310" y="0"/>
                </a:lnTo>
                <a:lnTo>
                  <a:pt x="314" y="4"/>
                </a:lnTo>
                <a:lnTo>
                  <a:pt x="318" y="4"/>
                </a:lnTo>
                <a:lnTo>
                  <a:pt x="322" y="4"/>
                </a:lnTo>
                <a:lnTo>
                  <a:pt x="326" y="4"/>
                </a:lnTo>
                <a:lnTo>
                  <a:pt x="330" y="4"/>
                </a:lnTo>
                <a:lnTo>
                  <a:pt x="334" y="4"/>
                </a:lnTo>
                <a:lnTo>
                  <a:pt x="338" y="4"/>
                </a:lnTo>
                <a:lnTo>
                  <a:pt x="343" y="4"/>
                </a:lnTo>
                <a:lnTo>
                  <a:pt x="347" y="4"/>
                </a:lnTo>
                <a:lnTo>
                  <a:pt x="351" y="4"/>
                </a:lnTo>
                <a:lnTo>
                  <a:pt x="355" y="4"/>
                </a:lnTo>
                <a:lnTo>
                  <a:pt x="359" y="4"/>
                </a:lnTo>
                <a:lnTo>
                  <a:pt x="363" y="4"/>
                </a:lnTo>
                <a:lnTo>
                  <a:pt x="367" y="4"/>
                </a:lnTo>
                <a:lnTo>
                  <a:pt x="371" y="4"/>
                </a:lnTo>
                <a:lnTo>
                  <a:pt x="376" y="4"/>
                </a:lnTo>
                <a:lnTo>
                  <a:pt x="380" y="4"/>
                </a:lnTo>
                <a:lnTo>
                  <a:pt x="384" y="4"/>
                </a:lnTo>
                <a:lnTo>
                  <a:pt x="388" y="4"/>
                </a:lnTo>
                <a:lnTo>
                  <a:pt x="392" y="4"/>
                </a:lnTo>
                <a:lnTo>
                  <a:pt x="396" y="4"/>
                </a:lnTo>
                <a:lnTo>
                  <a:pt x="400" y="4"/>
                </a:lnTo>
                <a:lnTo>
                  <a:pt x="404" y="4"/>
                </a:lnTo>
                <a:lnTo>
                  <a:pt x="409" y="4"/>
                </a:lnTo>
                <a:lnTo>
                  <a:pt x="413" y="4"/>
                </a:lnTo>
                <a:lnTo>
                  <a:pt x="417" y="4"/>
                </a:lnTo>
                <a:lnTo>
                  <a:pt x="421" y="4"/>
                </a:lnTo>
                <a:lnTo>
                  <a:pt x="425" y="4"/>
                </a:lnTo>
                <a:lnTo>
                  <a:pt x="429" y="4"/>
                </a:lnTo>
                <a:lnTo>
                  <a:pt x="433" y="4"/>
                </a:lnTo>
                <a:lnTo>
                  <a:pt x="437" y="4"/>
                </a:lnTo>
                <a:lnTo>
                  <a:pt x="442" y="4"/>
                </a:lnTo>
                <a:lnTo>
                  <a:pt x="446" y="4"/>
                </a:lnTo>
                <a:lnTo>
                  <a:pt x="450" y="4"/>
                </a:lnTo>
                <a:lnTo>
                  <a:pt x="454" y="4"/>
                </a:lnTo>
                <a:lnTo>
                  <a:pt x="458" y="4"/>
                </a:lnTo>
                <a:lnTo>
                  <a:pt x="462" y="4"/>
                </a:lnTo>
                <a:lnTo>
                  <a:pt x="466" y="4"/>
                </a:lnTo>
                <a:lnTo>
                  <a:pt x="470" y="4"/>
                </a:lnTo>
                <a:lnTo>
                  <a:pt x="475" y="4"/>
                </a:lnTo>
                <a:lnTo>
                  <a:pt x="479" y="4"/>
                </a:lnTo>
                <a:lnTo>
                  <a:pt x="483" y="4"/>
                </a:lnTo>
                <a:lnTo>
                  <a:pt x="487" y="4"/>
                </a:lnTo>
                <a:lnTo>
                  <a:pt x="491" y="4"/>
                </a:lnTo>
                <a:lnTo>
                  <a:pt x="495" y="4"/>
                </a:lnTo>
                <a:lnTo>
                  <a:pt x="499" y="4"/>
                </a:lnTo>
                <a:lnTo>
                  <a:pt x="503" y="4"/>
                </a:lnTo>
                <a:lnTo>
                  <a:pt x="508" y="4"/>
                </a:lnTo>
                <a:lnTo>
                  <a:pt x="512" y="4"/>
                </a:lnTo>
                <a:lnTo>
                  <a:pt x="516" y="4"/>
                </a:lnTo>
                <a:lnTo>
                  <a:pt x="520" y="4"/>
                </a:lnTo>
                <a:lnTo>
                  <a:pt x="524" y="4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39" name="Freeform 371"/>
          <p:cNvSpPr>
            <a:spLocks/>
          </p:cNvSpPr>
          <p:nvPr/>
        </p:nvSpPr>
        <p:spPr bwMode="auto">
          <a:xfrm>
            <a:off x="8380413" y="5016500"/>
            <a:ext cx="347662" cy="1588"/>
          </a:xfrm>
          <a:custGeom>
            <a:avLst/>
            <a:gdLst>
              <a:gd name="T0" fmla="*/ 0 w 219"/>
              <a:gd name="T1" fmla="*/ 4 w 219"/>
              <a:gd name="T2" fmla="*/ 8 w 219"/>
              <a:gd name="T3" fmla="*/ 12 w 219"/>
              <a:gd name="T4" fmla="*/ 17 w 219"/>
              <a:gd name="T5" fmla="*/ 21 w 219"/>
              <a:gd name="T6" fmla="*/ 25 w 219"/>
              <a:gd name="T7" fmla="*/ 29 w 219"/>
              <a:gd name="T8" fmla="*/ 33 w 219"/>
              <a:gd name="T9" fmla="*/ 37 w 219"/>
              <a:gd name="T10" fmla="*/ 41 w 219"/>
              <a:gd name="T11" fmla="*/ 45 w 219"/>
              <a:gd name="T12" fmla="*/ 50 w 219"/>
              <a:gd name="T13" fmla="*/ 54 w 219"/>
              <a:gd name="T14" fmla="*/ 58 w 219"/>
              <a:gd name="T15" fmla="*/ 62 w 219"/>
              <a:gd name="T16" fmla="*/ 66 w 219"/>
              <a:gd name="T17" fmla="*/ 70 w 219"/>
              <a:gd name="T18" fmla="*/ 74 w 219"/>
              <a:gd name="T19" fmla="*/ 78 w 219"/>
              <a:gd name="T20" fmla="*/ 83 w 219"/>
              <a:gd name="T21" fmla="*/ 87 w 219"/>
              <a:gd name="T22" fmla="*/ 91 w 219"/>
              <a:gd name="T23" fmla="*/ 95 w 219"/>
              <a:gd name="T24" fmla="*/ 99 w 219"/>
              <a:gd name="T25" fmla="*/ 103 w 219"/>
              <a:gd name="T26" fmla="*/ 107 w 219"/>
              <a:gd name="T27" fmla="*/ 111 w 219"/>
              <a:gd name="T28" fmla="*/ 116 w 219"/>
              <a:gd name="T29" fmla="*/ 120 w 219"/>
              <a:gd name="T30" fmla="*/ 124 w 219"/>
              <a:gd name="T31" fmla="*/ 128 w 219"/>
              <a:gd name="T32" fmla="*/ 132 w 219"/>
              <a:gd name="T33" fmla="*/ 136 w 219"/>
              <a:gd name="T34" fmla="*/ 140 w 219"/>
              <a:gd name="T35" fmla="*/ 145 w 219"/>
              <a:gd name="T36" fmla="*/ 149 w 219"/>
              <a:gd name="T37" fmla="*/ 153 w 219"/>
              <a:gd name="T38" fmla="*/ 157 w 219"/>
              <a:gd name="T39" fmla="*/ 161 w 219"/>
              <a:gd name="T40" fmla="*/ 165 w 219"/>
              <a:gd name="T41" fmla="*/ 169 w 219"/>
              <a:gd name="T42" fmla="*/ 173 w 219"/>
              <a:gd name="T43" fmla="*/ 178 w 219"/>
              <a:gd name="T44" fmla="*/ 182 w 219"/>
              <a:gd name="T45" fmla="*/ 186 w 219"/>
              <a:gd name="T46" fmla="*/ 190 w 219"/>
              <a:gd name="T47" fmla="*/ 194 w 219"/>
              <a:gd name="T48" fmla="*/ 198 w 219"/>
              <a:gd name="T49" fmla="*/ 202 w 219"/>
              <a:gd name="T50" fmla="*/ 206 w 219"/>
              <a:gd name="T51" fmla="*/ 211 w 219"/>
              <a:gd name="T52" fmla="*/ 215 w 219"/>
              <a:gd name="T53" fmla="*/ 219 w 21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  <a:cxn ang="0">
                <a:pos x="T44" y="0"/>
              </a:cxn>
              <a:cxn ang="0">
                <a:pos x="T45" y="0"/>
              </a:cxn>
              <a:cxn ang="0">
                <a:pos x="T46" y="0"/>
              </a:cxn>
              <a:cxn ang="0">
                <a:pos x="T47" y="0"/>
              </a:cxn>
              <a:cxn ang="0">
                <a:pos x="T48" y="0"/>
              </a:cxn>
              <a:cxn ang="0">
                <a:pos x="T49" y="0"/>
              </a:cxn>
              <a:cxn ang="0">
                <a:pos x="T50" y="0"/>
              </a:cxn>
              <a:cxn ang="0">
                <a:pos x="T51" y="0"/>
              </a:cxn>
              <a:cxn ang="0">
                <a:pos x="T52" y="0"/>
              </a:cxn>
              <a:cxn ang="0">
                <a:pos x="T53" y="0"/>
              </a:cxn>
            </a:cxnLst>
            <a:rect l="0" t="0" r="r" b="b"/>
            <a:pathLst>
              <a:path w="219">
                <a:moveTo>
                  <a:pt x="0" y="0"/>
                </a:moveTo>
                <a:lnTo>
                  <a:pt x="4" y="0"/>
                </a:lnTo>
                <a:lnTo>
                  <a:pt x="8" y="0"/>
                </a:lnTo>
                <a:lnTo>
                  <a:pt x="12" y="0"/>
                </a:lnTo>
                <a:lnTo>
                  <a:pt x="17" y="0"/>
                </a:lnTo>
                <a:lnTo>
                  <a:pt x="21" y="0"/>
                </a:lnTo>
                <a:lnTo>
                  <a:pt x="25" y="0"/>
                </a:lnTo>
                <a:lnTo>
                  <a:pt x="29" y="0"/>
                </a:lnTo>
                <a:lnTo>
                  <a:pt x="33" y="0"/>
                </a:lnTo>
                <a:lnTo>
                  <a:pt x="37" y="0"/>
                </a:lnTo>
                <a:lnTo>
                  <a:pt x="41" y="0"/>
                </a:lnTo>
                <a:lnTo>
                  <a:pt x="45" y="0"/>
                </a:lnTo>
                <a:lnTo>
                  <a:pt x="50" y="0"/>
                </a:lnTo>
                <a:lnTo>
                  <a:pt x="54" y="0"/>
                </a:lnTo>
                <a:lnTo>
                  <a:pt x="58" y="0"/>
                </a:lnTo>
                <a:lnTo>
                  <a:pt x="62" y="0"/>
                </a:lnTo>
                <a:lnTo>
                  <a:pt x="66" y="0"/>
                </a:lnTo>
                <a:lnTo>
                  <a:pt x="70" y="0"/>
                </a:lnTo>
                <a:lnTo>
                  <a:pt x="74" y="0"/>
                </a:lnTo>
                <a:lnTo>
                  <a:pt x="78" y="0"/>
                </a:lnTo>
                <a:lnTo>
                  <a:pt x="83" y="0"/>
                </a:lnTo>
                <a:lnTo>
                  <a:pt x="87" y="0"/>
                </a:lnTo>
                <a:lnTo>
                  <a:pt x="91" y="0"/>
                </a:lnTo>
                <a:lnTo>
                  <a:pt x="95" y="0"/>
                </a:lnTo>
                <a:lnTo>
                  <a:pt x="99" y="0"/>
                </a:lnTo>
                <a:lnTo>
                  <a:pt x="103" y="0"/>
                </a:lnTo>
                <a:lnTo>
                  <a:pt x="107" y="0"/>
                </a:lnTo>
                <a:lnTo>
                  <a:pt x="111" y="0"/>
                </a:lnTo>
                <a:lnTo>
                  <a:pt x="116" y="0"/>
                </a:lnTo>
                <a:lnTo>
                  <a:pt x="120" y="0"/>
                </a:lnTo>
                <a:lnTo>
                  <a:pt x="124" y="0"/>
                </a:lnTo>
                <a:lnTo>
                  <a:pt x="128" y="0"/>
                </a:lnTo>
                <a:lnTo>
                  <a:pt x="132" y="0"/>
                </a:lnTo>
                <a:lnTo>
                  <a:pt x="136" y="0"/>
                </a:lnTo>
                <a:lnTo>
                  <a:pt x="140" y="0"/>
                </a:lnTo>
                <a:lnTo>
                  <a:pt x="145" y="0"/>
                </a:lnTo>
                <a:lnTo>
                  <a:pt x="149" y="0"/>
                </a:lnTo>
                <a:lnTo>
                  <a:pt x="153" y="0"/>
                </a:lnTo>
                <a:lnTo>
                  <a:pt x="157" y="0"/>
                </a:lnTo>
                <a:lnTo>
                  <a:pt x="161" y="0"/>
                </a:lnTo>
                <a:lnTo>
                  <a:pt x="165" y="0"/>
                </a:lnTo>
                <a:lnTo>
                  <a:pt x="169" y="0"/>
                </a:lnTo>
                <a:lnTo>
                  <a:pt x="173" y="0"/>
                </a:lnTo>
                <a:lnTo>
                  <a:pt x="178" y="0"/>
                </a:lnTo>
                <a:lnTo>
                  <a:pt x="182" y="0"/>
                </a:lnTo>
                <a:lnTo>
                  <a:pt x="186" y="0"/>
                </a:lnTo>
                <a:lnTo>
                  <a:pt x="190" y="0"/>
                </a:lnTo>
                <a:lnTo>
                  <a:pt x="194" y="0"/>
                </a:lnTo>
                <a:lnTo>
                  <a:pt x="198" y="0"/>
                </a:lnTo>
                <a:lnTo>
                  <a:pt x="202" y="0"/>
                </a:lnTo>
                <a:lnTo>
                  <a:pt x="206" y="0"/>
                </a:lnTo>
                <a:lnTo>
                  <a:pt x="211" y="0"/>
                </a:lnTo>
                <a:lnTo>
                  <a:pt x="215" y="0"/>
                </a:lnTo>
                <a:lnTo>
                  <a:pt x="219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40" name="Rectangle 372"/>
          <p:cNvSpPr>
            <a:spLocks noChangeArrowheads="1"/>
          </p:cNvSpPr>
          <p:nvPr/>
        </p:nvSpPr>
        <p:spPr bwMode="auto">
          <a:xfrm>
            <a:off x="6596063" y="5599113"/>
            <a:ext cx="3683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 (sec.)</a:t>
            </a:r>
            <a:endParaRPr lang="en-US"/>
          </a:p>
        </p:txBody>
      </p:sp>
      <p:sp>
        <p:nvSpPr>
          <p:cNvPr id="109942" name="Rectangle 374"/>
          <p:cNvSpPr>
            <a:spLocks noChangeArrowheads="1"/>
          </p:cNvSpPr>
          <p:nvPr/>
        </p:nvSpPr>
        <p:spPr bwMode="auto">
          <a:xfrm>
            <a:off x="3736975" y="4176713"/>
            <a:ext cx="569913" cy="3413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43" name="Rectangle 375"/>
          <p:cNvSpPr>
            <a:spLocks noChangeArrowheads="1"/>
          </p:cNvSpPr>
          <p:nvPr/>
        </p:nvSpPr>
        <p:spPr bwMode="auto">
          <a:xfrm>
            <a:off x="3736975" y="4176713"/>
            <a:ext cx="569913" cy="341312"/>
          </a:xfrm>
          <a:prstGeom prst="rect">
            <a:avLst/>
          </a:prstGeom>
          <a:noFill/>
          <a:ln w="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44" name="Line 376"/>
          <p:cNvSpPr>
            <a:spLocks noChangeShapeType="1"/>
          </p:cNvSpPr>
          <p:nvPr/>
        </p:nvSpPr>
        <p:spPr bwMode="auto">
          <a:xfrm>
            <a:off x="3736975" y="4176713"/>
            <a:ext cx="5699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45" name="Freeform 377"/>
          <p:cNvSpPr>
            <a:spLocks/>
          </p:cNvSpPr>
          <p:nvPr/>
        </p:nvSpPr>
        <p:spPr bwMode="auto">
          <a:xfrm>
            <a:off x="3736975" y="4176713"/>
            <a:ext cx="569913" cy="341312"/>
          </a:xfrm>
          <a:custGeom>
            <a:avLst/>
            <a:gdLst>
              <a:gd name="T0" fmla="*/ 0 w 87"/>
              <a:gd name="T1" fmla="*/ 52 h 52"/>
              <a:gd name="T2" fmla="*/ 87 w 87"/>
              <a:gd name="T3" fmla="*/ 52 h 52"/>
              <a:gd name="T4" fmla="*/ 87 w 87"/>
              <a:gd name="T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7" h="52">
                <a:moveTo>
                  <a:pt x="0" y="52"/>
                </a:moveTo>
                <a:lnTo>
                  <a:pt x="87" y="52"/>
                </a:lnTo>
                <a:lnTo>
                  <a:pt x="8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46" name="Line 378"/>
          <p:cNvSpPr>
            <a:spLocks noChangeShapeType="1"/>
          </p:cNvSpPr>
          <p:nvPr/>
        </p:nvSpPr>
        <p:spPr bwMode="auto">
          <a:xfrm flipV="1">
            <a:off x="3736975" y="4176713"/>
            <a:ext cx="1588" cy="3413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47" name="Line 379"/>
          <p:cNvSpPr>
            <a:spLocks noChangeShapeType="1"/>
          </p:cNvSpPr>
          <p:nvPr/>
        </p:nvSpPr>
        <p:spPr bwMode="auto">
          <a:xfrm>
            <a:off x="3736975" y="4518025"/>
            <a:ext cx="5699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48" name="Freeform 380"/>
          <p:cNvSpPr>
            <a:spLocks/>
          </p:cNvSpPr>
          <p:nvPr/>
        </p:nvSpPr>
        <p:spPr bwMode="auto">
          <a:xfrm>
            <a:off x="3736975" y="4176713"/>
            <a:ext cx="569913" cy="341312"/>
          </a:xfrm>
          <a:custGeom>
            <a:avLst/>
            <a:gdLst>
              <a:gd name="T0" fmla="*/ 0 w 87"/>
              <a:gd name="T1" fmla="*/ 52 h 52"/>
              <a:gd name="T2" fmla="*/ 0 w 87"/>
              <a:gd name="T3" fmla="*/ 0 h 52"/>
              <a:gd name="T4" fmla="*/ 87 w 87"/>
              <a:gd name="T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7" h="52">
                <a:moveTo>
                  <a:pt x="0" y="52"/>
                </a:moveTo>
                <a:lnTo>
                  <a:pt x="0" y="0"/>
                </a:lnTo>
                <a:lnTo>
                  <a:pt x="8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49" name="Freeform 381"/>
          <p:cNvSpPr>
            <a:spLocks/>
          </p:cNvSpPr>
          <p:nvPr/>
        </p:nvSpPr>
        <p:spPr bwMode="auto">
          <a:xfrm>
            <a:off x="3736975" y="4176713"/>
            <a:ext cx="569913" cy="341312"/>
          </a:xfrm>
          <a:custGeom>
            <a:avLst/>
            <a:gdLst>
              <a:gd name="T0" fmla="*/ 0 w 87"/>
              <a:gd name="T1" fmla="*/ 52 h 52"/>
              <a:gd name="T2" fmla="*/ 87 w 87"/>
              <a:gd name="T3" fmla="*/ 52 h 52"/>
              <a:gd name="T4" fmla="*/ 87 w 87"/>
              <a:gd name="T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7" h="52">
                <a:moveTo>
                  <a:pt x="0" y="52"/>
                </a:moveTo>
                <a:lnTo>
                  <a:pt x="87" y="52"/>
                </a:lnTo>
                <a:lnTo>
                  <a:pt x="8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50" name="Line 382"/>
          <p:cNvSpPr>
            <a:spLocks noChangeShapeType="1"/>
          </p:cNvSpPr>
          <p:nvPr/>
        </p:nvSpPr>
        <p:spPr bwMode="auto">
          <a:xfrm flipV="1">
            <a:off x="3736975" y="4176713"/>
            <a:ext cx="1588" cy="3413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51" name="Rectangle 383"/>
          <p:cNvSpPr>
            <a:spLocks noChangeArrowheads="1"/>
          </p:cNvSpPr>
          <p:nvPr/>
        </p:nvSpPr>
        <p:spPr bwMode="auto">
          <a:xfrm>
            <a:off x="4084638" y="4203700"/>
            <a:ext cx="1587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 i="1">
                <a:solidFill>
                  <a:srgbClr val="000000"/>
                </a:solidFill>
                <a:latin typeface="Helvetica" pitchFamily="34" charset="0"/>
              </a:rPr>
              <a:t>r</a:t>
            </a:r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(</a:t>
            </a:r>
            <a:r>
              <a:rPr lang="en-US" sz="900" b="1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)</a:t>
            </a:r>
            <a:endParaRPr lang="en-US"/>
          </a:p>
        </p:txBody>
      </p:sp>
      <p:sp>
        <p:nvSpPr>
          <p:cNvPr id="109952" name="Line 384"/>
          <p:cNvSpPr>
            <a:spLocks noChangeShapeType="1"/>
          </p:cNvSpPr>
          <p:nvPr/>
        </p:nvSpPr>
        <p:spPr bwMode="auto">
          <a:xfrm>
            <a:off x="3789363" y="4268788"/>
            <a:ext cx="261937" cy="1587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953" name="Rectangle 385"/>
          <p:cNvSpPr>
            <a:spLocks noChangeArrowheads="1"/>
          </p:cNvSpPr>
          <p:nvPr/>
        </p:nvSpPr>
        <p:spPr bwMode="auto">
          <a:xfrm>
            <a:off x="4084638" y="4367213"/>
            <a:ext cx="1778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 i="1">
                <a:solidFill>
                  <a:srgbClr val="000000"/>
                </a:solidFill>
                <a:latin typeface="Helvetica" pitchFamily="34" charset="0"/>
              </a:rPr>
              <a:t>y</a:t>
            </a:r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(t)</a:t>
            </a:r>
            <a:endParaRPr lang="en-US"/>
          </a:p>
        </p:txBody>
      </p:sp>
      <p:sp>
        <p:nvSpPr>
          <p:cNvPr id="109954" name="Line 386"/>
          <p:cNvSpPr>
            <a:spLocks noChangeShapeType="1"/>
          </p:cNvSpPr>
          <p:nvPr/>
        </p:nvSpPr>
        <p:spPr bwMode="auto">
          <a:xfrm>
            <a:off x="3789363" y="4419600"/>
            <a:ext cx="261937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grpSp>
        <p:nvGrpSpPr>
          <p:cNvPr id="109971" name="Group 403"/>
          <p:cNvGrpSpPr>
            <a:grpSpLocks/>
          </p:cNvGrpSpPr>
          <p:nvPr/>
        </p:nvGrpSpPr>
        <p:grpSpPr bwMode="auto">
          <a:xfrm>
            <a:off x="4691063" y="1947863"/>
            <a:ext cx="4062412" cy="1112837"/>
            <a:chOff x="2955" y="1227"/>
            <a:chExt cx="2559" cy="701"/>
          </a:xfrm>
        </p:grpSpPr>
        <p:sp>
          <p:nvSpPr>
            <p:cNvPr id="109955" name="Text Box 387"/>
            <p:cNvSpPr txBox="1">
              <a:spLocks noChangeArrowheads="1"/>
            </p:cNvSpPr>
            <p:nvPr/>
          </p:nvSpPr>
          <p:spPr bwMode="auto">
            <a:xfrm>
              <a:off x="3322" y="1454"/>
              <a:ext cx="545" cy="3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ctr"/>
              <a:endParaRPr lang="tr-TR" sz="2000">
                <a:latin typeface="Times New Roman" pitchFamily="18" charset="0"/>
              </a:endParaRPr>
            </a:p>
          </p:txBody>
        </p:sp>
        <p:sp>
          <p:nvSpPr>
            <p:cNvPr id="109956" name="Text Box 388"/>
            <p:cNvSpPr txBox="1">
              <a:spLocks noChangeArrowheads="1"/>
            </p:cNvSpPr>
            <p:nvPr/>
          </p:nvSpPr>
          <p:spPr bwMode="auto">
            <a:xfrm>
              <a:off x="4611" y="1370"/>
              <a:ext cx="541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 sz="2000">
                <a:latin typeface="Times New Roman" pitchFamily="18" charset="0"/>
              </a:endParaRPr>
            </a:p>
          </p:txBody>
        </p:sp>
        <p:sp>
          <p:nvSpPr>
            <p:cNvPr id="109957" name="Line 389"/>
            <p:cNvSpPr>
              <a:spLocks noChangeShapeType="1"/>
            </p:cNvSpPr>
            <p:nvPr/>
          </p:nvSpPr>
          <p:spPr bwMode="auto">
            <a:xfrm>
              <a:off x="3026" y="1650"/>
              <a:ext cx="29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9958" name="Line 390"/>
            <p:cNvSpPr>
              <a:spLocks noChangeShapeType="1"/>
            </p:cNvSpPr>
            <p:nvPr/>
          </p:nvSpPr>
          <p:spPr bwMode="auto">
            <a:xfrm flipV="1">
              <a:off x="4325" y="1652"/>
              <a:ext cx="29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9959" name="Line 391"/>
            <p:cNvSpPr>
              <a:spLocks noChangeShapeType="1"/>
            </p:cNvSpPr>
            <p:nvPr/>
          </p:nvSpPr>
          <p:spPr bwMode="auto">
            <a:xfrm flipV="1">
              <a:off x="5152" y="1642"/>
              <a:ext cx="36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9960" name="Text Box 392"/>
            <p:cNvSpPr txBox="1">
              <a:spLocks noChangeArrowheads="1"/>
            </p:cNvSpPr>
            <p:nvPr/>
          </p:nvSpPr>
          <p:spPr bwMode="auto">
            <a:xfrm>
              <a:off x="2955" y="1414"/>
              <a:ext cx="416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2000" i="1">
                  <a:latin typeface="Times New Roman" pitchFamily="18" charset="0"/>
                </a:rPr>
                <a:t>  </a:t>
              </a:r>
              <a:r>
                <a:rPr lang="en-US" sz="2000" i="1">
                  <a:latin typeface="Times New Roman" pitchFamily="18" charset="0"/>
                </a:rPr>
                <a:t>u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109961" name="Text Box 393"/>
            <p:cNvSpPr txBox="1">
              <a:spLocks noChangeArrowheads="1"/>
            </p:cNvSpPr>
            <p:nvPr/>
          </p:nvSpPr>
          <p:spPr bwMode="auto">
            <a:xfrm>
              <a:off x="5178" y="1379"/>
              <a:ext cx="323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2000" i="1">
                  <a:latin typeface="Times New Roman" pitchFamily="18" charset="0"/>
                </a:rPr>
                <a:t>  </a:t>
              </a:r>
              <a:r>
                <a:rPr lang="en-US" sz="2000" i="1">
                  <a:latin typeface="Times New Roman" pitchFamily="18" charset="0"/>
                </a:rPr>
                <a:t>y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109962" name="Line 394"/>
            <p:cNvSpPr>
              <a:spLocks noChangeShapeType="1"/>
            </p:cNvSpPr>
            <p:nvPr/>
          </p:nvSpPr>
          <p:spPr bwMode="auto">
            <a:xfrm>
              <a:off x="3870" y="1652"/>
              <a:ext cx="28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9963" name="Oval 395"/>
            <p:cNvSpPr>
              <a:spLocks noChangeArrowheads="1"/>
            </p:cNvSpPr>
            <p:nvPr/>
          </p:nvSpPr>
          <p:spPr bwMode="auto">
            <a:xfrm>
              <a:off x="4153" y="1571"/>
              <a:ext cx="165" cy="18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964" name="Text Box 396"/>
            <p:cNvSpPr txBox="1">
              <a:spLocks noChangeArrowheads="1"/>
            </p:cNvSpPr>
            <p:nvPr/>
          </p:nvSpPr>
          <p:spPr bwMode="auto">
            <a:xfrm>
              <a:off x="4094" y="1527"/>
              <a:ext cx="321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2000">
                  <a:latin typeface="Times New Roman" pitchFamily="18" charset="0"/>
                </a:rPr>
                <a:t> </a:t>
              </a:r>
              <a:r>
                <a:rPr lang="en-US" sz="2000"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109965" name="Line 397"/>
            <p:cNvSpPr>
              <a:spLocks noChangeShapeType="1"/>
            </p:cNvSpPr>
            <p:nvPr/>
          </p:nvSpPr>
          <p:spPr bwMode="auto">
            <a:xfrm rot="5400000" flipV="1">
              <a:off x="4081" y="1419"/>
              <a:ext cx="30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9966" name="Text Box 398"/>
            <p:cNvSpPr txBox="1">
              <a:spLocks noChangeArrowheads="1"/>
            </p:cNvSpPr>
            <p:nvPr/>
          </p:nvSpPr>
          <p:spPr bwMode="auto">
            <a:xfrm>
              <a:off x="4181" y="1227"/>
              <a:ext cx="414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2000" i="1">
                  <a:latin typeface="Times New Roman" pitchFamily="18" charset="0"/>
                </a:rPr>
                <a:t> </a:t>
              </a:r>
              <a:r>
                <a:rPr lang="en-US" sz="2000" i="1">
                  <a:latin typeface="Times New Roman" pitchFamily="18" charset="0"/>
                </a:rPr>
                <a:t>d</a:t>
              </a:r>
              <a:endParaRPr lang="en-US" sz="2000">
                <a:latin typeface="Times New Roman" pitchFamily="18" charset="0"/>
              </a:endParaRPr>
            </a:p>
          </p:txBody>
        </p:sp>
        <p:graphicFrame>
          <p:nvGraphicFramePr>
            <p:cNvPr id="109967" name="Object 399"/>
            <p:cNvGraphicFramePr>
              <a:graphicFrameLocks noChangeAspect="1"/>
            </p:cNvGraphicFramePr>
            <p:nvPr/>
          </p:nvGraphicFramePr>
          <p:xfrm>
            <a:off x="3406" y="1490"/>
            <a:ext cx="373" cy="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993" name="Equation" r:id="rId4" imgW="317160" imgH="203040" progId="Equation.3">
                    <p:embed/>
                  </p:oleObj>
                </mc:Choice>
                <mc:Fallback>
                  <p:oleObj name="Equation" r:id="rId4" imgW="317160" imgH="203040" progId="Equation.3">
                    <p:embed/>
                    <p:pic>
                      <p:nvPicPr>
                        <p:cNvPr id="0" name="Object 3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6" y="1490"/>
                          <a:ext cx="373" cy="2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9968" name="Object 400"/>
            <p:cNvGraphicFramePr>
              <a:graphicFrameLocks noChangeAspect="1"/>
            </p:cNvGraphicFramePr>
            <p:nvPr/>
          </p:nvGraphicFramePr>
          <p:xfrm>
            <a:off x="4737" y="1454"/>
            <a:ext cx="284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994" name="Equation" r:id="rId6" imgW="317160" imgH="393480" progId="Equation.3">
                    <p:embed/>
                  </p:oleObj>
                </mc:Choice>
                <mc:Fallback>
                  <p:oleObj name="Equation" r:id="rId6" imgW="317160" imgH="393480" progId="Equation.3">
                    <p:embed/>
                    <p:pic>
                      <p:nvPicPr>
                        <p:cNvPr id="0" name="Object 40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7" y="1454"/>
                          <a:ext cx="284" cy="4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9972" name="Rectangle 404"/>
          <p:cNvSpPr>
            <a:spLocks noChangeArrowheads="1"/>
          </p:cNvSpPr>
          <p:nvPr/>
        </p:nvSpPr>
        <p:spPr bwMode="auto">
          <a:xfrm>
            <a:off x="2306638" y="5602288"/>
            <a:ext cx="3683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 i="1">
                <a:solidFill>
                  <a:srgbClr val="000000"/>
                </a:solidFill>
                <a:latin typeface="Helvetica" pitchFamily="34" charset="0"/>
              </a:rPr>
              <a:t>t</a:t>
            </a:r>
            <a:r>
              <a:rPr lang="en-US" sz="900" b="1">
                <a:solidFill>
                  <a:srgbClr val="000000"/>
                </a:solidFill>
                <a:latin typeface="Helvetica" pitchFamily="34" charset="0"/>
              </a:rPr>
              <a:t> (sec.)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 Periodic P</a:t>
            </a:r>
            <a:r>
              <a:rPr lang="en-US" dirty="0" err="1" smtClean="0"/>
              <a:t>osition</a:t>
            </a:r>
            <a:r>
              <a:rPr lang="en-US" dirty="0" smtClean="0"/>
              <a:t> </a:t>
            </a:r>
            <a:r>
              <a:rPr lang="tr-TR" dirty="0" smtClean="0"/>
              <a:t>C</a:t>
            </a:r>
            <a:r>
              <a:rPr lang="en-US" dirty="0" err="1" smtClean="0"/>
              <a:t>ontrol</a:t>
            </a:r>
            <a:r>
              <a:rPr lang="en-US" dirty="0" smtClean="0"/>
              <a:t> </a:t>
            </a:r>
            <a:r>
              <a:rPr lang="tr-TR" dirty="0" smtClean="0"/>
              <a:t>Example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C19C6-CF6B-4A2C-8F17-1617B6DDA29A}" type="slidenum">
              <a:rPr lang="en-US" smtClean="0"/>
              <a:pPr/>
              <a:t>21</a:t>
            </a:fld>
            <a:r>
              <a:rPr lang="en-US" smtClean="0"/>
              <a:t>/2</a:t>
            </a:r>
            <a:r>
              <a:rPr lang="tr-TR" smtClean="0"/>
              <a:t>4</a:t>
            </a:r>
            <a:endParaRPr lang="en-US"/>
          </a:p>
        </p:txBody>
      </p:sp>
      <p:sp>
        <p:nvSpPr>
          <p:cNvPr id="6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1"/>
          <p:cNvGrpSpPr>
            <a:grpSpLocks/>
          </p:cNvGrpSpPr>
          <p:nvPr/>
        </p:nvGrpSpPr>
        <p:grpSpPr bwMode="auto">
          <a:xfrm>
            <a:off x="1247775" y="2009775"/>
            <a:ext cx="6619875" cy="2038350"/>
            <a:chOff x="2286" y="5963"/>
            <a:chExt cx="7097" cy="1816"/>
          </a:xfrm>
        </p:grpSpPr>
        <p:sp>
          <p:nvSpPr>
            <p:cNvPr id="8" name="Line 28"/>
            <p:cNvSpPr>
              <a:spLocks noChangeShapeType="1"/>
            </p:cNvSpPr>
            <p:nvPr/>
          </p:nvSpPr>
          <p:spPr bwMode="auto">
            <a:xfrm flipV="1">
              <a:off x="4864" y="6341"/>
              <a:ext cx="47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" name="Line 27"/>
            <p:cNvSpPr>
              <a:spLocks noChangeShapeType="1"/>
            </p:cNvSpPr>
            <p:nvPr/>
          </p:nvSpPr>
          <p:spPr bwMode="auto">
            <a:xfrm flipH="1">
              <a:off x="4337" y="7449"/>
              <a:ext cx="120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" name="Line 26"/>
            <p:cNvSpPr>
              <a:spLocks noChangeShapeType="1"/>
            </p:cNvSpPr>
            <p:nvPr/>
          </p:nvSpPr>
          <p:spPr bwMode="auto">
            <a:xfrm flipV="1">
              <a:off x="4335" y="6724"/>
              <a:ext cx="2" cy="7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1" name="Line 25"/>
            <p:cNvSpPr>
              <a:spLocks noChangeShapeType="1"/>
            </p:cNvSpPr>
            <p:nvPr/>
          </p:nvSpPr>
          <p:spPr bwMode="auto">
            <a:xfrm flipV="1">
              <a:off x="6872" y="6348"/>
              <a:ext cx="11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2" name="Rectangle 24"/>
            <p:cNvSpPr>
              <a:spLocks noChangeArrowheads="1"/>
            </p:cNvSpPr>
            <p:nvPr/>
          </p:nvSpPr>
          <p:spPr bwMode="auto">
            <a:xfrm>
              <a:off x="6099" y="6029"/>
              <a:ext cx="690" cy="64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grpSp>
          <p:nvGrpSpPr>
            <p:cNvPr id="13" name="Group 20"/>
            <p:cNvGrpSpPr>
              <a:grpSpLocks/>
            </p:cNvGrpSpPr>
            <p:nvPr/>
          </p:nvGrpSpPr>
          <p:grpSpPr bwMode="auto">
            <a:xfrm>
              <a:off x="6585" y="6103"/>
              <a:ext cx="408" cy="482"/>
              <a:chOff x="5867" y="9519"/>
              <a:chExt cx="408" cy="482"/>
            </a:xfrm>
          </p:grpSpPr>
          <p:sp>
            <p:nvSpPr>
              <p:cNvPr id="32" name="Rectangle 23"/>
              <p:cNvSpPr>
                <a:spLocks noChangeArrowheads="1"/>
              </p:cNvSpPr>
              <p:nvPr/>
            </p:nvSpPr>
            <p:spPr bwMode="auto">
              <a:xfrm>
                <a:off x="5987" y="9519"/>
                <a:ext cx="170" cy="48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  <p:sp>
            <p:nvSpPr>
              <p:cNvPr id="33" name="Oval 22"/>
              <p:cNvSpPr>
                <a:spLocks noChangeAspect="1" noChangeArrowheads="1"/>
              </p:cNvSpPr>
              <p:nvPr/>
            </p:nvSpPr>
            <p:spPr bwMode="auto">
              <a:xfrm>
                <a:off x="5867" y="9556"/>
                <a:ext cx="408" cy="40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  <p:sp>
            <p:nvSpPr>
              <p:cNvPr id="34" name="Text Box 21"/>
              <p:cNvSpPr txBox="1">
                <a:spLocks noChangeArrowheads="1"/>
              </p:cNvSpPr>
              <p:nvPr/>
            </p:nvSpPr>
            <p:spPr bwMode="auto">
              <a:xfrm>
                <a:off x="5948" y="9641"/>
                <a:ext cx="244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tr-TR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M</a:t>
                </a:r>
                <a:endParaRPr kumimoji="0" lang="tr-T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 flipH="1">
              <a:off x="6293" y="7448"/>
              <a:ext cx="6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5345" y="5969"/>
              <a:ext cx="964" cy="76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72000" rIns="36000" bIns="72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Motor</a:t>
              </a:r>
              <a:endParaRPr kumimoji="0" lang="tr-T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Driver</a:t>
              </a:r>
              <a:endPara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AutoShape 17"/>
            <p:cNvSpPr>
              <a:spLocks noChangeArrowheads="1"/>
            </p:cNvSpPr>
            <p:nvPr/>
          </p:nvSpPr>
          <p:spPr bwMode="auto">
            <a:xfrm>
              <a:off x="3169" y="6248"/>
              <a:ext cx="476" cy="221"/>
            </a:xfrm>
            <a:prstGeom prst="leftRightArrow">
              <a:avLst>
                <a:gd name="adj1" fmla="val 50000"/>
                <a:gd name="adj2" fmla="val 43077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3676" y="5965"/>
              <a:ext cx="1247" cy="76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72000" rIns="0" bIns="72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Data Acq.&amp; Control</a:t>
              </a:r>
              <a:endParaRPr kumimoji="0" lang="tr-T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5301" y="7146"/>
              <a:ext cx="964" cy="62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8000" rIns="18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Position Encoder</a:t>
              </a:r>
              <a:endParaRPr kumimoji="0" 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9" name="Group 12"/>
            <p:cNvGrpSpPr>
              <a:grpSpLocks/>
            </p:cNvGrpSpPr>
            <p:nvPr/>
          </p:nvGrpSpPr>
          <p:grpSpPr bwMode="auto">
            <a:xfrm>
              <a:off x="7366" y="6286"/>
              <a:ext cx="113" cy="847"/>
              <a:chOff x="6419" y="6596"/>
              <a:chExt cx="113" cy="847"/>
            </a:xfrm>
          </p:grpSpPr>
          <p:sp>
            <p:nvSpPr>
              <p:cNvPr id="30" name="Line 14"/>
              <p:cNvSpPr>
                <a:spLocks noChangeShapeType="1"/>
              </p:cNvSpPr>
              <p:nvPr/>
            </p:nvSpPr>
            <p:spPr bwMode="auto">
              <a:xfrm>
                <a:off x="6479" y="6712"/>
                <a:ext cx="0" cy="73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  <p:sp>
            <p:nvSpPr>
              <p:cNvPr id="31" name="Oval 13"/>
              <p:cNvSpPr>
                <a:spLocks noChangeArrowheads="1"/>
              </p:cNvSpPr>
              <p:nvPr/>
            </p:nvSpPr>
            <p:spPr bwMode="auto">
              <a:xfrm>
                <a:off x="6419" y="6596"/>
                <a:ext cx="113" cy="113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</p:grp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8073" y="6017"/>
              <a:ext cx="740" cy="63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1" name="Text Box 10"/>
            <p:cNvSpPr txBox="1">
              <a:spLocks noChangeArrowheads="1"/>
            </p:cNvSpPr>
            <p:nvPr/>
          </p:nvSpPr>
          <p:spPr bwMode="auto">
            <a:xfrm>
              <a:off x="8488" y="5963"/>
              <a:ext cx="895" cy="76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72000" rIns="0" bIns="72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Load</a:t>
              </a:r>
              <a:endParaRPr kumimoji="0" 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7866" y="6095"/>
              <a:ext cx="408" cy="482"/>
              <a:chOff x="6944" y="9511"/>
              <a:chExt cx="408" cy="482"/>
            </a:xfrm>
          </p:grpSpPr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7064" y="9511"/>
                <a:ext cx="170" cy="48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  <p:sp>
            <p:nvSpPr>
              <p:cNvPr id="28" name="Oval 8"/>
              <p:cNvSpPr>
                <a:spLocks noChangeAspect="1" noChangeArrowheads="1"/>
              </p:cNvSpPr>
              <p:nvPr/>
            </p:nvSpPr>
            <p:spPr bwMode="auto">
              <a:xfrm>
                <a:off x="6944" y="9548"/>
                <a:ext cx="408" cy="40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  <p:sp>
            <p:nvSpPr>
              <p:cNvPr id="29" name="Text Box 7"/>
              <p:cNvSpPr txBox="1">
                <a:spLocks noChangeArrowheads="1"/>
              </p:cNvSpPr>
              <p:nvPr/>
            </p:nvSpPr>
            <p:spPr bwMode="auto">
              <a:xfrm>
                <a:off x="7030" y="9641"/>
                <a:ext cx="244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tr-TR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M</a:t>
                </a:r>
                <a:endParaRPr kumimoji="0" lang="tr-T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" name="Text Box 5"/>
            <p:cNvSpPr txBox="1">
              <a:spLocks noChangeArrowheads="1"/>
            </p:cNvSpPr>
            <p:nvPr/>
          </p:nvSpPr>
          <p:spPr bwMode="auto">
            <a:xfrm>
              <a:off x="6668" y="7155"/>
              <a:ext cx="1519" cy="62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8000" rIns="18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Linear motion mechanism</a:t>
              </a:r>
              <a:endPara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4"/>
            <p:cNvSpPr txBox="1">
              <a:spLocks noChangeArrowheads="1"/>
            </p:cNvSpPr>
            <p:nvPr/>
          </p:nvSpPr>
          <p:spPr bwMode="auto">
            <a:xfrm>
              <a:off x="5006" y="5984"/>
              <a:ext cx="270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u</a:t>
              </a:r>
              <a:endParaRPr kumimoji="0" 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 Box 3"/>
            <p:cNvSpPr txBox="1">
              <a:spLocks noChangeArrowheads="1"/>
            </p:cNvSpPr>
            <p:nvPr/>
          </p:nvSpPr>
          <p:spPr bwMode="auto">
            <a:xfrm>
              <a:off x="4100" y="6919"/>
              <a:ext cx="283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y</a:t>
              </a:r>
              <a:endPara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 Box 2"/>
            <p:cNvSpPr txBox="1">
              <a:spLocks noChangeArrowheads="1"/>
            </p:cNvSpPr>
            <p:nvPr/>
          </p:nvSpPr>
          <p:spPr bwMode="auto">
            <a:xfrm>
              <a:off x="2286" y="5969"/>
              <a:ext cx="850" cy="76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72000" tIns="72000" rIns="72000" bIns="72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Host PC</a:t>
              </a:r>
              <a:endPara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" name="Rectangle 40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123645"/>
              </p:ext>
            </p:extLst>
          </p:nvPr>
        </p:nvGraphicFramePr>
        <p:xfrm>
          <a:off x="1976161" y="4286251"/>
          <a:ext cx="5091390" cy="19176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8839"/>
                <a:gridCol w="1337517"/>
                <a:gridCol w="1337517"/>
                <a:gridCol w="1337517"/>
              </a:tblGrid>
              <a:tr h="273957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spc="1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RMS Errors in One Period</a:t>
                      </a:r>
                      <a:endParaRPr lang="tr-TR" sz="1100" kern="1200" spc="1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73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spc="100" dirty="0">
                          <a:effectLst/>
                        </a:rPr>
                        <a:t>Method</a:t>
                      </a: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 load</a:t>
                      </a: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Symmetric load</a:t>
                      </a: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Asymmetric load</a:t>
                      </a: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73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PI</a:t>
                      </a: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0.8453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1.4753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1.2684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73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PI+IMC</a:t>
                      </a: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0.0716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0.1327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0.1037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73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HCA  (H=2)</a:t>
                      </a: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0.0658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0.1139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0.0863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73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HCA  (H=3)</a:t>
                      </a: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0.0528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0.0867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0.0696 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73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HCA ( H=4) </a:t>
                      </a:r>
                      <a:endParaRPr lang="tr-TR" sz="1000" dirty="0">
                        <a:effectLst/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0.0434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0.0650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0.0545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070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295E-FF16-4D23-B190-8B45F672A15A}" type="slidenum">
              <a:rPr lang="en-US"/>
              <a:pPr/>
              <a:t>22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  <a:r>
              <a:rPr lang="tr-TR"/>
              <a:t> - 1</a:t>
            </a: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913688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The method of “</a:t>
            </a:r>
            <a:r>
              <a:rPr lang="tr-TR" sz="2400" i="1"/>
              <a:t>Harmonic Control Arrays </a:t>
            </a:r>
            <a:r>
              <a:rPr lang="tr-TR" sz="2400"/>
              <a:t>” is introduced.</a:t>
            </a:r>
          </a:p>
          <a:p>
            <a:pPr>
              <a:lnSpc>
                <a:spcPct val="90000"/>
              </a:lnSpc>
            </a:pPr>
            <a:r>
              <a:rPr lang="tr-TR" sz="2400"/>
              <a:t>HCA method offers an effective control solution for systems with periodic references and/or disturbances having a certain number of harmonic components.</a:t>
            </a:r>
          </a:p>
          <a:p>
            <a:pPr>
              <a:lnSpc>
                <a:spcPct val="90000"/>
              </a:lnSpc>
            </a:pPr>
            <a:r>
              <a:rPr lang="tr-TR" sz="2400"/>
              <a:t>The HCA method achieves the zero error by automatically producing the control signal, composed of the harmonic components at correct magnitudes and phases.</a:t>
            </a:r>
          </a:p>
          <a:p>
            <a:pPr>
              <a:lnSpc>
                <a:spcPct val="90000"/>
              </a:lnSpc>
            </a:pPr>
            <a:r>
              <a:rPr lang="tr-TR" sz="2400"/>
              <a:t>This kind of solution is frequently needed and directly applicable for industrial control problems.</a:t>
            </a:r>
          </a:p>
          <a:p>
            <a:pPr>
              <a:lnSpc>
                <a:spcPct val="90000"/>
              </a:lnSpc>
            </a:pPr>
            <a:endParaRPr lang="tr-T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511A-3022-4392-A630-444DF34A3041}" type="slidenum">
              <a:rPr lang="en-US"/>
              <a:pPr/>
              <a:t>23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Conclusions - 2</a:t>
            </a: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421563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The algorithm can be easily and flexibly implemented on a microcontroller or a digital signal processor as a prototype control solution. Then, the control engineer just need to adjust the PI complex gain matrices for the Harmonic PI Control Array Method.</a:t>
            </a:r>
          </a:p>
          <a:p>
            <a:pPr>
              <a:lnSpc>
                <a:spcPct val="90000"/>
              </a:lnSpc>
            </a:pPr>
            <a:r>
              <a:rPr lang="en-US" sz="2400"/>
              <a:t>As seen from the examples, despite the delay and disturbance, a fast and robust performance can be achieved.</a:t>
            </a:r>
          </a:p>
          <a:p>
            <a:pPr>
              <a:lnSpc>
                <a:spcPct val="90000"/>
              </a:lnSpc>
            </a:pPr>
            <a:r>
              <a:rPr lang="en-US" sz="2400"/>
              <a:t>The HCA method allows the famous PID control to be effectively and easily adapted to the systems involving periodic signals.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58B1-1D45-4D93-8682-C105132DDDB2}" type="slidenum">
              <a:rPr lang="en-US"/>
              <a:pPr/>
              <a:t>24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Future Work</a:t>
            </a: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913688" cy="4038600"/>
          </a:xfrm>
        </p:spPr>
        <p:txBody>
          <a:bodyPr/>
          <a:lstStyle/>
          <a:p>
            <a:r>
              <a:rPr lang="en-US" sz="2400"/>
              <a:t>To further develop this method, theoretical investigations about stability and control design should be carried out, and it should be tested on real applications.</a:t>
            </a:r>
          </a:p>
          <a:p>
            <a:r>
              <a:rPr lang="en-US" sz="2400"/>
              <a:t>The other control methods can also be utilized in implementing harmonic control arrays, and HCA can be used in parallel with the other methods. </a:t>
            </a:r>
          </a:p>
          <a:p>
            <a:r>
              <a:rPr lang="en-US" sz="2400"/>
              <a:t>HCA look promising for many industrial applications like control of DC/AC or AC/DC converters as well as noise cancellation type 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81F73-AC12-4E2E-8717-8A1493DADB54}" type="slidenum">
              <a:rPr lang="en-US"/>
              <a:pPr/>
              <a:t>25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/>
              <a:t>Thank You.</a:t>
            </a:r>
            <a:br>
              <a:rPr lang="tr-TR"/>
            </a:br>
            <a:r>
              <a:rPr lang="tr-TR"/>
              <a:t>Any Questions?</a:t>
            </a:r>
            <a:endParaRPr lang="en-US"/>
          </a:p>
        </p:txBody>
      </p:sp>
      <p:grpSp>
        <p:nvGrpSpPr>
          <p:cNvPr id="108548" name="Group 4"/>
          <p:cNvGrpSpPr>
            <a:grpSpLocks noChangeAspect="1"/>
          </p:cNvGrpSpPr>
          <p:nvPr/>
        </p:nvGrpSpPr>
        <p:grpSpPr bwMode="auto">
          <a:xfrm>
            <a:off x="203200" y="1893888"/>
            <a:ext cx="8780463" cy="3074987"/>
            <a:chOff x="243" y="1226"/>
            <a:chExt cx="5167" cy="1810"/>
          </a:xfrm>
        </p:grpSpPr>
        <p:sp>
          <p:nvSpPr>
            <p:cNvPr id="108549" name="Text Box 5"/>
            <p:cNvSpPr txBox="1">
              <a:spLocks noChangeAspect="1" noChangeArrowheads="1"/>
            </p:cNvSpPr>
            <p:nvPr/>
          </p:nvSpPr>
          <p:spPr bwMode="auto">
            <a:xfrm>
              <a:off x="243" y="2072"/>
              <a:ext cx="41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tr-TR" sz="1200">
                  <a:latin typeface="Arial Black" pitchFamily="34" charset="0"/>
                </a:rPr>
                <a:t>Input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Signal</a:t>
              </a:r>
            </a:p>
          </p:txBody>
        </p:sp>
        <p:sp>
          <p:nvSpPr>
            <p:cNvPr id="108550" name="Text Box 6"/>
            <p:cNvSpPr txBox="1">
              <a:spLocks noChangeAspect="1" noChangeArrowheads="1"/>
            </p:cNvSpPr>
            <p:nvPr/>
          </p:nvSpPr>
          <p:spPr bwMode="auto">
            <a:xfrm>
              <a:off x="1426" y="1439"/>
              <a:ext cx="598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tr-TR" sz="1200">
                  <a:latin typeface="Arial Black" pitchFamily="34" charset="0"/>
                </a:rPr>
                <a:t>Dispersed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Signal</a:t>
              </a:r>
            </a:p>
          </p:txBody>
        </p:sp>
        <p:sp>
          <p:nvSpPr>
            <p:cNvPr id="108551" name="Text Box 7"/>
            <p:cNvSpPr txBox="1">
              <a:spLocks noChangeAspect="1" noChangeArrowheads="1"/>
            </p:cNvSpPr>
            <p:nvPr/>
          </p:nvSpPr>
          <p:spPr bwMode="auto">
            <a:xfrm>
              <a:off x="2616" y="1226"/>
              <a:ext cx="323" cy="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tr-TR" sz="1200">
                  <a:latin typeface="Arial Black" pitchFamily="34" charset="0"/>
                </a:rPr>
                <a:t>HCA</a:t>
              </a:r>
            </a:p>
          </p:txBody>
        </p:sp>
        <p:grpSp>
          <p:nvGrpSpPr>
            <p:cNvPr id="108552" name="Group 8"/>
            <p:cNvGrpSpPr>
              <a:grpSpLocks noChangeAspect="1"/>
            </p:cNvGrpSpPr>
            <p:nvPr/>
          </p:nvGrpSpPr>
          <p:grpSpPr bwMode="auto">
            <a:xfrm>
              <a:off x="288" y="1514"/>
              <a:ext cx="2003" cy="1354"/>
              <a:chOff x="184" y="1514"/>
              <a:chExt cx="2003" cy="1354"/>
            </a:xfrm>
          </p:grpSpPr>
          <p:sp>
            <p:nvSpPr>
              <p:cNvPr id="108553" name="Freeform 9"/>
              <p:cNvSpPr>
                <a:spLocks noChangeAspect="1"/>
              </p:cNvSpPr>
              <p:nvPr/>
            </p:nvSpPr>
            <p:spPr bwMode="auto">
              <a:xfrm>
                <a:off x="334" y="1514"/>
                <a:ext cx="1591" cy="1354"/>
              </a:xfrm>
              <a:custGeom>
                <a:avLst/>
                <a:gdLst>
                  <a:gd name="T0" fmla="*/ 0 w 2890"/>
                  <a:gd name="T1" fmla="*/ 2459 h 2459"/>
                  <a:gd name="T2" fmla="*/ 1436 w 2890"/>
                  <a:gd name="T3" fmla="*/ 0 h 2459"/>
                  <a:gd name="T4" fmla="*/ 2890 w 2890"/>
                  <a:gd name="T5" fmla="*/ 2413 h 2459"/>
                  <a:gd name="T6" fmla="*/ 0 w 2890"/>
                  <a:gd name="T7" fmla="*/ 2459 h 2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90" h="2459">
                    <a:moveTo>
                      <a:pt x="0" y="2459"/>
                    </a:moveTo>
                    <a:lnTo>
                      <a:pt x="1436" y="0"/>
                    </a:lnTo>
                    <a:lnTo>
                      <a:pt x="2890" y="2413"/>
                    </a:lnTo>
                    <a:lnTo>
                      <a:pt x="0" y="2459"/>
                    </a:lnTo>
                    <a:close/>
                  </a:path>
                </a:pathLst>
              </a:custGeom>
              <a:solidFill>
                <a:srgbClr val="E7F4F5"/>
              </a:solidFill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54" name="Rectangle 10"/>
              <p:cNvSpPr>
                <a:spLocks noChangeAspect="1" noChangeArrowheads="1"/>
              </p:cNvSpPr>
              <p:nvPr/>
            </p:nvSpPr>
            <p:spPr bwMode="auto">
              <a:xfrm rot="19980000" flipV="1">
                <a:off x="682" y="2035"/>
                <a:ext cx="705" cy="15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55" name="Rectangle 11"/>
              <p:cNvSpPr>
                <a:spLocks noChangeAspect="1" noChangeArrowheads="1"/>
              </p:cNvSpPr>
              <p:nvPr/>
            </p:nvSpPr>
            <p:spPr bwMode="auto">
              <a:xfrm rot="20220000" flipV="1">
                <a:off x="693" y="2059"/>
                <a:ext cx="707" cy="14"/>
              </a:xfrm>
              <a:prstGeom prst="rect">
                <a:avLst/>
              </a:prstGeom>
              <a:solidFill>
                <a:srgbClr val="FF99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56" name="Rectangle 12"/>
              <p:cNvSpPr>
                <a:spLocks noChangeAspect="1" noChangeArrowheads="1"/>
              </p:cNvSpPr>
              <p:nvPr/>
            </p:nvSpPr>
            <p:spPr bwMode="auto">
              <a:xfrm rot="20460000" flipV="1">
                <a:off x="699" y="2082"/>
                <a:ext cx="722" cy="15"/>
              </a:xfrm>
              <a:prstGeom prst="rect">
                <a:avLst/>
              </a:prstGeom>
              <a:solidFill>
                <a:srgbClr val="FF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57" name="Rectangle 13"/>
              <p:cNvSpPr>
                <a:spLocks noChangeAspect="1" noChangeArrowheads="1"/>
              </p:cNvSpPr>
              <p:nvPr/>
            </p:nvSpPr>
            <p:spPr bwMode="auto">
              <a:xfrm rot="20700000" flipV="1">
                <a:off x="708" y="2105"/>
                <a:ext cx="731" cy="15"/>
              </a:xfrm>
              <a:prstGeom prst="rect">
                <a:avLst/>
              </a:prstGeom>
              <a:solidFill>
                <a:srgbClr val="00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58" name="Rectangle 14"/>
              <p:cNvSpPr>
                <a:spLocks noChangeAspect="1" noChangeArrowheads="1"/>
              </p:cNvSpPr>
              <p:nvPr/>
            </p:nvSpPr>
            <p:spPr bwMode="auto">
              <a:xfrm rot="20940000" flipV="1">
                <a:off x="725" y="2126"/>
                <a:ext cx="737" cy="15"/>
              </a:xfrm>
              <a:prstGeom prst="rect">
                <a:avLst/>
              </a:prstGeom>
              <a:solidFill>
                <a:srgbClr val="3366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59" name="Rectangle 15"/>
              <p:cNvSpPr>
                <a:spLocks noChangeAspect="1" noChangeArrowheads="1"/>
              </p:cNvSpPr>
              <p:nvPr/>
            </p:nvSpPr>
            <p:spPr bwMode="auto">
              <a:xfrm rot="21180000">
                <a:off x="720" y="2152"/>
                <a:ext cx="767" cy="15"/>
              </a:xfrm>
              <a:prstGeom prst="rect">
                <a:avLst/>
              </a:prstGeom>
              <a:solidFill>
                <a:srgbClr val="CC99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60" name="AutoShape 16"/>
              <p:cNvSpPr>
                <a:spLocks noChangeAspect="1" noChangeArrowheads="1"/>
              </p:cNvSpPr>
              <p:nvPr/>
            </p:nvSpPr>
            <p:spPr bwMode="auto">
              <a:xfrm rot="20220000">
                <a:off x="1313" y="1697"/>
                <a:ext cx="874" cy="31"/>
              </a:xfrm>
              <a:prstGeom prst="rightArrow">
                <a:avLst>
                  <a:gd name="adj1" fmla="val 50000"/>
                  <a:gd name="adj2" fmla="val 704839"/>
                </a:avLst>
              </a:prstGeom>
              <a:solidFill>
                <a:srgbClr val="FF00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61" name="AutoShape 17"/>
              <p:cNvSpPr>
                <a:spLocks noChangeAspect="1" noChangeArrowheads="1"/>
              </p:cNvSpPr>
              <p:nvPr/>
            </p:nvSpPr>
            <p:spPr bwMode="auto">
              <a:xfrm rot="20580000">
                <a:off x="1355" y="1793"/>
                <a:ext cx="811" cy="30"/>
              </a:xfrm>
              <a:prstGeom prst="rightArrow">
                <a:avLst>
                  <a:gd name="adj1" fmla="val 50000"/>
                  <a:gd name="adj2" fmla="val 675833"/>
                </a:avLst>
              </a:prstGeom>
              <a:solidFill>
                <a:srgbClr val="FF99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62" name="AutoShape 18"/>
              <p:cNvSpPr>
                <a:spLocks noChangeAspect="1" noChangeArrowheads="1"/>
              </p:cNvSpPr>
              <p:nvPr/>
            </p:nvSpPr>
            <p:spPr bwMode="auto">
              <a:xfrm rot="20940000">
                <a:off x="1392" y="1882"/>
                <a:ext cx="774" cy="31"/>
              </a:xfrm>
              <a:prstGeom prst="rightArrow">
                <a:avLst>
                  <a:gd name="adj1" fmla="val 50000"/>
                  <a:gd name="adj2" fmla="val 624194"/>
                </a:avLst>
              </a:prstGeom>
              <a:solidFill>
                <a:srgbClr val="FF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63" name="AutoShape 19"/>
              <p:cNvSpPr>
                <a:spLocks noChangeAspect="1" noChangeArrowheads="1"/>
              </p:cNvSpPr>
              <p:nvPr/>
            </p:nvSpPr>
            <p:spPr bwMode="auto">
              <a:xfrm rot="21300000">
                <a:off x="1423" y="1970"/>
                <a:ext cx="724" cy="31"/>
              </a:xfrm>
              <a:prstGeom prst="rightArrow">
                <a:avLst>
                  <a:gd name="adj1" fmla="val 50000"/>
                  <a:gd name="adj2" fmla="val 583871"/>
                </a:avLst>
              </a:prstGeom>
              <a:solidFill>
                <a:srgbClr val="00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64" name="AutoShape 20"/>
              <p:cNvSpPr>
                <a:spLocks noChangeAspect="1" noChangeArrowheads="1"/>
              </p:cNvSpPr>
              <p:nvPr/>
            </p:nvSpPr>
            <p:spPr bwMode="auto">
              <a:xfrm rot="60000">
                <a:off x="1454" y="2053"/>
                <a:ext cx="699" cy="31"/>
              </a:xfrm>
              <a:prstGeom prst="rightArrow">
                <a:avLst>
                  <a:gd name="adj1" fmla="val 50000"/>
                  <a:gd name="adj2" fmla="val 563710"/>
                </a:avLst>
              </a:prstGeom>
              <a:solidFill>
                <a:srgbClr val="3366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65" name="AutoShape 21"/>
              <p:cNvSpPr>
                <a:spLocks noChangeAspect="1" noChangeArrowheads="1"/>
              </p:cNvSpPr>
              <p:nvPr/>
            </p:nvSpPr>
            <p:spPr bwMode="auto">
              <a:xfrm rot="420000">
                <a:off x="1480" y="2138"/>
                <a:ext cx="668" cy="31"/>
              </a:xfrm>
              <a:prstGeom prst="rightArrow">
                <a:avLst>
                  <a:gd name="adj1" fmla="val 50000"/>
                  <a:gd name="adj2" fmla="val 538710"/>
                </a:avLst>
              </a:prstGeom>
              <a:solidFill>
                <a:srgbClr val="CC99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66" name="AutoShape 22"/>
              <p:cNvSpPr>
                <a:spLocks noChangeAspect="1" noChangeArrowheads="1"/>
              </p:cNvSpPr>
              <p:nvPr/>
            </p:nvSpPr>
            <p:spPr bwMode="auto">
              <a:xfrm rot="19620000">
                <a:off x="184" y="2329"/>
                <a:ext cx="623" cy="45"/>
              </a:xfrm>
              <a:prstGeom prst="rightArrow">
                <a:avLst>
                  <a:gd name="adj1" fmla="val 50000"/>
                  <a:gd name="adj2" fmla="val 346111"/>
                </a:avLst>
              </a:prstGeom>
              <a:solidFill>
                <a:schemeClr val="bg1"/>
              </a:solidFill>
              <a:ln w="3175">
                <a:solidFill>
                  <a:srgbClr val="96969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108567" name="Group 23"/>
            <p:cNvGrpSpPr>
              <a:grpSpLocks noChangeAspect="1"/>
            </p:cNvGrpSpPr>
            <p:nvPr/>
          </p:nvGrpSpPr>
          <p:grpSpPr bwMode="auto">
            <a:xfrm>
              <a:off x="3298" y="1521"/>
              <a:ext cx="2039" cy="1354"/>
              <a:chOff x="3296" y="1485"/>
              <a:chExt cx="2039" cy="1354"/>
            </a:xfrm>
          </p:grpSpPr>
          <p:sp>
            <p:nvSpPr>
              <p:cNvPr id="108568" name="Freeform 24"/>
              <p:cNvSpPr>
                <a:spLocks noChangeAspect="1"/>
              </p:cNvSpPr>
              <p:nvPr/>
            </p:nvSpPr>
            <p:spPr bwMode="auto">
              <a:xfrm flipH="1">
                <a:off x="3558" y="1485"/>
                <a:ext cx="1591" cy="1354"/>
              </a:xfrm>
              <a:custGeom>
                <a:avLst/>
                <a:gdLst>
                  <a:gd name="T0" fmla="*/ 0 w 2890"/>
                  <a:gd name="T1" fmla="*/ 2459 h 2459"/>
                  <a:gd name="T2" fmla="*/ 1436 w 2890"/>
                  <a:gd name="T3" fmla="*/ 0 h 2459"/>
                  <a:gd name="T4" fmla="*/ 2890 w 2890"/>
                  <a:gd name="T5" fmla="*/ 2413 h 2459"/>
                  <a:gd name="T6" fmla="*/ 0 w 2890"/>
                  <a:gd name="T7" fmla="*/ 2459 h 2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90" h="2459">
                    <a:moveTo>
                      <a:pt x="0" y="2459"/>
                    </a:moveTo>
                    <a:lnTo>
                      <a:pt x="1436" y="0"/>
                    </a:lnTo>
                    <a:lnTo>
                      <a:pt x="2890" y="2413"/>
                    </a:lnTo>
                    <a:lnTo>
                      <a:pt x="0" y="2459"/>
                    </a:lnTo>
                    <a:close/>
                  </a:path>
                </a:pathLst>
              </a:custGeom>
              <a:solidFill>
                <a:srgbClr val="E7F4F5"/>
              </a:solidFill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69" name="Rectangle 25"/>
              <p:cNvSpPr>
                <a:spLocks noChangeAspect="1" noChangeArrowheads="1"/>
              </p:cNvSpPr>
              <p:nvPr/>
            </p:nvSpPr>
            <p:spPr bwMode="auto">
              <a:xfrm rot="-19980000" flipH="1" flipV="1">
                <a:off x="4096" y="2006"/>
                <a:ext cx="705" cy="15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0" name="Rectangle 26"/>
              <p:cNvSpPr>
                <a:spLocks noChangeAspect="1" noChangeArrowheads="1"/>
              </p:cNvSpPr>
              <p:nvPr/>
            </p:nvSpPr>
            <p:spPr bwMode="auto">
              <a:xfrm rot="-20220000" flipH="1" flipV="1">
                <a:off x="4083" y="2030"/>
                <a:ext cx="707" cy="14"/>
              </a:xfrm>
              <a:prstGeom prst="rect">
                <a:avLst/>
              </a:prstGeom>
              <a:solidFill>
                <a:srgbClr val="FF99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1" name="Rectangle 27"/>
              <p:cNvSpPr>
                <a:spLocks noChangeAspect="1" noChangeArrowheads="1"/>
              </p:cNvSpPr>
              <p:nvPr/>
            </p:nvSpPr>
            <p:spPr bwMode="auto">
              <a:xfrm rot="-20460000" flipH="1" flipV="1">
                <a:off x="4062" y="2053"/>
                <a:ext cx="722" cy="15"/>
              </a:xfrm>
              <a:prstGeom prst="rect">
                <a:avLst/>
              </a:prstGeom>
              <a:solidFill>
                <a:srgbClr val="FF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2" name="Rectangle 28"/>
              <p:cNvSpPr>
                <a:spLocks noChangeAspect="1" noChangeArrowheads="1"/>
              </p:cNvSpPr>
              <p:nvPr/>
            </p:nvSpPr>
            <p:spPr bwMode="auto">
              <a:xfrm rot="-20700000" flipH="1" flipV="1">
                <a:off x="4044" y="2076"/>
                <a:ext cx="731" cy="15"/>
              </a:xfrm>
              <a:prstGeom prst="rect">
                <a:avLst/>
              </a:prstGeom>
              <a:solidFill>
                <a:srgbClr val="00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3" name="Rectangle 29"/>
              <p:cNvSpPr>
                <a:spLocks noChangeAspect="1" noChangeArrowheads="1"/>
              </p:cNvSpPr>
              <p:nvPr/>
            </p:nvSpPr>
            <p:spPr bwMode="auto">
              <a:xfrm rot="-20940000" flipH="1" flipV="1">
                <a:off x="4021" y="2097"/>
                <a:ext cx="737" cy="15"/>
              </a:xfrm>
              <a:prstGeom prst="rect">
                <a:avLst/>
              </a:prstGeom>
              <a:solidFill>
                <a:srgbClr val="3366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4" name="Rectangle 30"/>
              <p:cNvSpPr>
                <a:spLocks noChangeAspect="1" noChangeArrowheads="1"/>
              </p:cNvSpPr>
              <p:nvPr/>
            </p:nvSpPr>
            <p:spPr bwMode="auto">
              <a:xfrm rot="420000" flipH="1">
                <a:off x="3996" y="2123"/>
                <a:ext cx="767" cy="15"/>
              </a:xfrm>
              <a:prstGeom prst="rect">
                <a:avLst/>
              </a:prstGeom>
              <a:solidFill>
                <a:srgbClr val="CC99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5" name="AutoShape 31"/>
              <p:cNvSpPr>
                <a:spLocks noChangeAspect="1" noChangeArrowheads="1"/>
              </p:cNvSpPr>
              <p:nvPr/>
            </p:nvSpPr>
            <p:spPr bwMode="auto">
              <a:xfrm rot="12180000" flipH="1">
                <a:off x="3296" y="1668"/>
                <a:ext cx="874" cy="31"/>
              </a:xfrm>
              <a:prstGeom prst="rightArrow">
                <a:avLst>
                  <a:gd name="adj1" fmla="val 50000"/>
                  <a:gd name="adj2" fmla="val 704839"/>
                </a:avLst>
              </a:prstGeom>
              <a:solidFill>
                <a:srgbClr val="FF00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6" name="AutoShape 32"/>
              <p:cNvSpPr>
                <a:spLocks noChangeAspect="1" noChangeArrowheads="1"/>
              </p:cNvSpPr>
              <p:nvPr/>
            </p:nvSpPr>
            <p:spPr bwMode="auto">
              <a:xfrm rot="11820000" flipH="1">
                <a:off x="3317" y="1764"/>
                <a:ext cx="811" cy="30"/>
              </a:xfrm>
              <a:prstGeom prst="rightArrow">
                <a:avLst>
                  <a:gd name="adj1" fmla="val 50000"/>
                  <a:gd name="adj2" fmla="val 675833"/>
                </a:avLst>
              </a:prstGeom>
              <a:solidFill>
                <a:srgbClr val="FF99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7" name="AutoShape 33"/>
              <p:cNvSpPr>
                <a:spLocks noChangeAspect="1" noChangeArrowheads="1"/>
              </p:cNvSpPr>
              <p:nvPr/>
            </p:nvSpPr>
            <p:spPr bwMode="auto">
              <a:xfrm rot="11460000" flipH="1">
                <a:off x="3317" y="1853"/>
                <a:ext cx="774" cy="31"/>
              </a:xfrm>
              <a:prstGeom prst="rightArrow">
                <a:avLst>
                  <a:gd name="adj1" fmla="val 50000"/>
                  <a:gd name="adj2" fmla="val 624194"/>
                </a:avLst>
              </a:prstGeom>
              <a:solidFill>
                <a:srgbClr val="FF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8" name="AutoShape 34"/>
              <p:cNvSpPr>
                <a:spLocks noChangeAspect="1" noChangeArrowheads="1"/>
              </p:cNvSpPr>
              <p:nvPr/>
            </p:nvSpPr>
            <p:spPr bwMode="auto">
              <a:xfrm rot="11100000" flipH="1">
                <a:off x="3336" y="1941"/>
                <a:ext cx="724" cy="31"/>
              </a:xfrm>
              <a:prstGeom prst="rightArrow">
                <a:avLst>
                  <a:gd name="adj1" fmla="val 50000"/>
                  <a:gd name="adj2" fmla="val 583871"/>
                </a:avLst>
              </a:prstGeom>
              <a:solidFill>
                <a:srgbClr val="00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79" name="AutoShape 35"/>
              <p:cNvSpPr>
                <a:spLocks noChangeAspect="1" noChangeArrowheads="1"/>
              </p:cNvSpPr>
              <p:nvPr/>
            </p:nvSpPr>
            <p:spPr bwMode="auto">
              <a:xfrm rot="10740000" flipH="1">
                <a:off x="3330" y="2024"/>
                <a:ext cx="699" cy="31"/>
              </a:xfrm>
              <a:prstGeom prst="rightArrow">
                <a:avLst>
                  <a:gd name="adj1" fmla="val 50000"/>
                  <a:gd name="adj2" fmla="val 563710"/>
                </a:avLst>
              </a:prstGeom>
              <a:solidFill>
                <a:srgbClr val="3366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80" name="AutoShape 36"/>
              <p:cNvSpPr>
                <a:spLocks noChangeAspect="1" noChangeArrowheads="1"/>
              </p:cNvSpPr>
              <p:nvPr/>
            </p:nvSpPr>
            <p:spPr bwMode="auto">
              <a:xfrm rot="10380000" flipH="1">
                <a:off x="3335" y="2109"/>
                <a:ext cx="668" cy="31"/>
              </a:xfrm>
              <a:prstGeom prst="rightArrow">
                <a:avLst>
                  <a:gd name="adj1" fmla="val 50000"/>
                  <a:gd name="adj2" fmla="val 538710"/>
                </a:avLst>
              </a:prstGeom>
              <a:solidFill>
                <a:srgbClr val="CC99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08581" name="AutoShape 37"/>
              <p:cNvSpPr>
                <a:spLocks noChangeAspect="1" noChangeArrowheads="1"/>
              </p:cNvSpPr>
              <p:nvPr/>
            </p:nvSpPr>
            <p:spPr bwMode="auto">
              <a:xfrm rot="1980000">
                <a:off x="4712" y="2324"/>
                <a:ext cx="623" cy="45"/>
              </a:xfrm>
              <a:prstGeom prst="rightArrow">
                <a:avLst>
                  <a:gd name="adj1" fmla="val 50000"/>
                  <a:gd name="adj2" fmla="val 346111"/>
                </a:avLst>
              </a:prstGeom>
              <a:solidFill>
                <a:schemeClr val="bg1"/>
              </a:solidFill>
              <a:ln w="3175">
                <a:solidFill>
                  <a:srgbClr val="96969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108582" name="Text Box 38"/>
            <p:cNvSpPr txBox="1">
              <a:spLocks noChangeAspect="1" noChangeArrowheads="1"/>
            </p:cNvSpPr>
            <p:nvPr/>
          </p:nvSpPr>
          <p:spPr bwMode="auto">
            <a:xfrm>
              <a:off x="2252" y="1405"/>
              <a:ext cx="1081" cy="928"/>
            </a:xfrm>
            <a:prstGeom prst="rect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1" hangingPunct="1"/>
              <a:endParaRPr lang="tr-TR"/>
            </a:p>
          </p:txBody>
        </p:sp>
        <p:grpSp>
          <p:nvGrpSpPr>
            <p:cNvPr id="108583" name="Group 39"/>
            <p:cNvGrpSpPr>
              <a:grpSpLocks noChangeAspect="1"/>
            </p:cNvGrpSpPr>
            <p:nvPr/>
          </p:nvGrpSpPr>
          <p:grpSpPr bwMode="auto">
            <a:xfrm>
              <a:off x="2240" y="1547"/>
              <a:ext cx="1119" cy="661"/>
              <a:chOff x="2136" y="1547"/>
              <a:chExt cx="1095" cy="661"/>
            </a:xfrm>
          </p:grpSpPr>
          <p:sp>
            <p:nvSpPr>
              <p:cNvPr id="108584" name="Line 40"/>
              <p:cNvSpPr>
                <a:spLocks noChangeAspect="1" noChangeShapeType="1"/>
              </p:cNvSpPr>
              <p:nvPr/>
            </p:nvSpPr>
            <p:spPr bwMode="auto">
              <a:xfrm>
                <a:off x="2136" y="1547"/>
                <a:ext cx="1088" cy="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85" name="Line 41"/>
              <p:cNvSpPr>
                <a:spLocks noChangeAspect="1" noChangeShapeType="1"/>
              </p:cNvSpPr>
              <p:nvPr/>
            </p:nvSpPr>
            <p:spPr bwMode="auto">
              <a:xfrm>
                <a:off x="2139" y="1548"/>
                <a:ext cx="1089" cy="15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86" name="Line 42"/>
              <p:cNvSpPr>
                <a:spLocks noChangeAspect="1" noChangeShapeType="1"/>
              </p:cNvSpPr>
              <p:nvPr/>
            </p:nvSpPr>
            <p:spPr bwMode="auto">
              <a:xfrm>
                <a:off x="2148" y="1548"/>
                <a:ext cx="1077" cy="28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87" name="Line 43"/>
              <p:cNvSpPr>
                <a:spLocks noChangeAspect="1" noChangeShapeType="1"/>
              </p:cNvSpPr>
              <p:nvPr/>
            </p:nvSpPr>
            <p:spPr bwMode="auto">
              <a:xfrm>
                <a:off x="2148" y="1548"/>
                <a:ext cx="1083" cy="411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88" name="Line 44"/>
              <p:cNvSpPr>
                <a:spLocks noChangeAspect="1" noChangeShapeType="1"/>
              </p:cNvSpPr>
              <p:nvPr/>
            </p:nvSpPr>
            <p:spPr bwMode="auto">
              <a:xfrm>
                <a:off x="2151" y="1551"/>
                <a:ext cx="1077" cy="52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89" name="Line 45"/>
              <p:cNvSpPr>
                <a:spLocks noChangeAspect="1" noChangeShapeType="1"/>
              </p:cNvSpPr>
              <p:nvPr/>
            </p:nvSpPr>
            <p:spPr bwMode="auto">
              <a:xfrm>
                <a:off x="2151" y="1551"/>
                <a:ext cx="1080" cy="651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0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48" y="1551"/>
                <a:ext cx="1068" cy="141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1" name="Line 47"/>
              <p:cNvSpPr>
                <a:spLocks noChangeAspect="1" noChangeShapeType="1"/>
              </p:cNvSpPr>
              <p:nvPr/>
            </p:nvSpPr>
            <p:spPr bwMode="auto">
              <a:xfrm>
                <a:off x="2148" y="1695"/>
                <a:ext cx="1080" cy="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2" name="Line 48"/>
              <p:cNvSpPr>
                <a:spLocks noChangeAspect="1" noChangeShapeType="1"/>
              </p:cNvSpPr>
              <p:nvPr/>
            </p:nvSpPr>
            <p:spPr bwMode="auto">
              <a:xfrm>
                <a:off x="2142" y="1698"/>
                <a:ext cx="1086" cy="13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3" name="Line 49"/>
              <p:cNvSpPr>
                <a:spLocks noChangeAspect="1" noChangeShapeType="1"/>
              </p:cNvSpPr>
              <p:nvPr/>
            </p:nvSpPr>
            <p:spPr bwMode="auto">
              <a:xfrm>
                <a:off x="2154" y="1698"/>
                <a:ext cx="1074" cy="264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4" name="Line 50"/>
              <p:cNvSpPr>
                <a:spLocks noChangeAspect="1" noChangeShapeType="1"/>
              </p:cNvSpPr>
              <p:nvPr/>
            </p:nvSpPr>
            <p:spPr bwMode="auto">
              <a:xfrm>
                <a:off x="2148" y="1698"/>
                <a:ext cx="1080" cy="384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5" name="Line 51"/>
              <p:cNvSpPr>
                <a:spLocks noChangeAspect="1" noChangeShapeType="1"/>
              </p:cNvSpPr>
              <p:nvPr/>
            </p:nvSpPr>
            <p:spPr bwMode="auto">
              <a:xfrm>
                <a:off x="2151" y="1701"/>
                <a:ext cx="1077" cy="504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6" name="Line 52"/>
              <p:cNvSpPr>
                <a:spLocks noChangeAspect="1" noChangeShapeType="1"/>
              </p:cNvSpPr>
              <p:nvPr/>
            </p:nvSpPr>
            <p:spPr bwMode="auto">
              <a:xfrm flipV="1">
                <a:off x="2148" y="1551"/>
                <a:ext cx="1080" cy="279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7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48" y="1695"/>
                <a:ext cx="1080" cy="13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8" name="Line 54"/>
              <p:cNvSpPr>
                <a:spLocks noChangeAspect="1" noChangeShapeType="1"/>
              </p:cNvSpPr>
              <p:nvPr/>
            </p:nvSpPr>
            <p:spPr bwMode="auto">
              <a:xfrm>
                <a:off x="2145" y="1830"/>
                <a:ext cx="1083" cy="3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599" name="Line 55"/>
              <p:cNvSpPr>
                <a:spLocks noChangeAspect="1" noChangeShapeType="1"/>
              </p:cNvSpPr>
              <p:nvPr/>
            </p:nvSpPr>
            <p:spPr bwMode="auto">
              <a:xfrm>
                <a:off x="2151" y="1836"/>
                <a:ext cx="1080" cy="129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0" name="Line 56"/>
              <p:cNvSpPr>
                <a:spLocks noChangeAspect="1" noChangeShapeType="1"/>
              </p:cNvSpPr>
              <p:nvPr/>
            </p:nvSpPr>
            <p:spPr bwMode="auto">
              <a:xfrm>
                <a:off x="2148" y="1833"/>
                <a:ext cx="1080" cy="24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1" name="Line 57"/>
              <p:cNvSpPr>
                <a:spLocks noChangeAspect="1" noChangeShapeType="1"/>
              </p:cNvSpPr>
              <p:nvPr/>
            </p:nvSpPr>
            <p:spPr bwMode="auto">
              <a:xfrm>
                <a:off x="2148" y="1827"/>
                <a:ext cx="1083" cy="37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2" name="Line 58"/>
              <p:cNvSpPr>
                <a:spLocks noChangeAspect="1" noChangeShapeType="1"/>
              </p:cNvSpPr>
              <p:nvPr/>
            </p:nvSpPr>
            <p:spPr bwMode="auto">
              <a:xfrm flipV="1">
                <a:off x="2145" y="1548"/>
                <a:ext cx="1083" cy="40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3" name="Line 59"/>
              <p:cNvSpPr>
                <a:spLocks noChangeAspect="1" noChangeShapeType="1"/>
              </p:cNvSpPr>
              <p:nvPr/>
            </p:nvSpPr>
            <p:spPr bwMode="auto">
              <a:xfrm flipV="1">
                <a:off x="2145" y="1698"/>
                <a:ext cx="1083" cy="25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4" name="Line 60"/>
              <p:cNvSpPr>
                <a:spLocks noChangeAspect="1" noChangeShapeType="1"/>
              </p:cNvSpPr>
              <p:nvPr/>
            </p:nvSpPr>
            <p:spPr bwMode="auto">
              <a:xfrm flipV="1">
                <a:off x="2148" y="1833"/>
                <a:ext cx="1080" cy="12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5" name="Line 61"/>
              <p:cNvSpPr>
                <a:spLocks noChangeAspect="1" noChangeShapeType="1"/>
              </p:cNvSpPr>
              <p:nvPr/>
            </p:nvSpPr>
            <p:spPr bwMode="auto">
              <a:xfrm>
                <a:off x="2148" y="1956"/>
                <a:ext cx="1083" cy="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6" name="Line 62"/>
              <p:cNvSpPr>
                <a:spLocks noChangeAspect="1" noChangeShapeType="1"/>
              </p:cNvSpPr>
              <p:nvPr/>
            </p:nvSpPr>
            <p:spPr bwMode="auto">
              <a:xfrm>
                <a:off x="2148" y="1956"/>
                <a:ext cx="1083" cy="123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7" name="Line 63"/>
              <p:cNvSpPr>
                <a:spLocks noChangeAspect="1" noChangeShapeType="1"/>
              </p:cNvSpPr>
              <p:nvPr/>
            </p:nvSpPr>
            <p:spPr bwMode="auto">
              <a:xfrm>
                <a:off x="2148" y="1956"/>
                <a:ext cx="1083" cy="24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8" name="Line 64"/>
              <p:cNvSpPr>
                <a:spLocks noChangeAspect="1" noChangeShapeType="1"/>
              </p:cNvSpPr>
              <p:nvPr/>
            </p:nvSpPr>
            <p:spPr bwMode="auto">
              <a:xfrm flipV="1">
                <a:off x="2148" y="1551"/>
                <a:ext cx="1080" cy="52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09" name="Line 65"/>
              <p:cNvSpPr>
                <a:spLocks noChangeAspect="1" noChangeShapeType="1"/>
              </p:cNvSpPr>
              <p:nvPr/>
            </p:nvSpPr>
            <p:spPr bwMode="auto">
              <a:xfrm flipV="1">
                <a:off x="2148" y="1695"/>
                <a:ext cx="1080" cy="381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0" name="Line 66"/>
              <p:cNvSpPr>
                <a:spLocks noChangeAspect="1" noChangeShapeType="1"/>
              </p:cNvSpPr>
              <p:nvPr/>
            </p:nvSpPr>
            <p:spPr bwMode="auto">
              <a:xfrm flipV="1">
                <a:off x="2151" y="1833"/>
                <a:ext cx="1077" cy="24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1" name="Line 67"/>
              <p:cNvSpPr>
                <a:spLocks noChangeAspect="1" noChangeShapeType="1"/>
              </p:cNvSpPr>
              <p:nvPr/>
            </p:nvSpPr>
            <p:spPr bwMode="auto">
              <a:xfrm flipV="1">
                <a:off x="2151" y="1965"/>
                <a:ext cx="1080" cy="114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2" name="Line 68"/>
              <p:cNvSpPr>
                <a:spLocks noChangeAspect="1" noChangeShapeType="1"/>
              </p:cNvSpPr>
              <p:nvPr/>
            </p:nvSpPr>
            <p:spPr bwMode="auto">
              <a:xfrm>
                <a:off x="2151" y="2082"/>
                <a:ext cx="1077" cy="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3" name="Line 69"/>
              <p:cNvSpPr>
                <a:spLocks noChangeAspect="1" noChangeShapeType="1"/>
              </p:cNvSpPr>
              <p:nvPr/>
            </p:nvSpPr>
            <p:spPr bwMode="auto">
              <a:xfrm>
                <a:off x="2151" y="2079"/>
                <a:ext cx="1080" cy="12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4" name="Line 70"/>
              <p:cNvSpPr>
                <a:spLocks noChangeAspect="1" noChangeShapeType="1"/>
              </p:cNvSpPr>
              <p:nvPr/>
            </p:nvSpPr>
            <p:spPr bwMode="auto">
              <a:xfrm flipV="1">
                <a:off x="2145" y="1551"/>
                <a:ext cx="1083" cy="64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5" name="Line 71"/>
              <p:cNvSpPr>
                <a:spLocks noChangeAspect="1" noChangeShapeType="1"/>
              </p:cNvSpPr>
              <p:nvPr/>
            </p:nvSpPr>
            <p:spPr bwMode="auto">
              <a:xfrm flipV="1">
                <a:off x="2148" y="1701"/>
                <a:ext cx="1080" cy="49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6" name="Line 72"/>
              <p:cNvSpPr>
                <a:spLocks noChangeAspect="1" noChangeShapeType="1"/>
              </p:cNvSpPr>
              <p:nvPr/>
            </p:nvSpPr>
            <p:spPr bwMode="auto">
              <a:xfrm flipV="1">
                <a:off x="2151" y="1833"/>
                <a:ext cx="1077" cy="369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7" name="Line 73"/>
              <p:cNvSpPr>
                <a:spLocks noChangeAspect="1" noChangeShapeType="1"/>
              </p:cNvSpPr>
              <p:nvPr/>
            </p:nvSpPr>
            <p:spPr bwMode="auto">
              <a:xfrm flipV="1">
                <a:off x="2151" y="1962"/>
                <a:ext cx="1077" cy="24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8" name="Line 74"/>
              <p:cNvSpPr>
                <a:spLocks noChangeAspect="1" noChangeShapeType="1"/>
              </p:cNvSpPr>
              <p:nvPr/>
            </p:nvSpPr>
            <p:spPr bwMode="auto">
              <a:xfrm flipV="1">
                <a:off x="2151" y="2082"/>
                <a:ext cx="1074" cy="123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8619" name="Line 75"/>
              <p:cNvSpPr>
                <a:spLocks noChangeAspect="1" noChangeShapeType="1"/>
              </p:cNvSpPr>
              <p:nvPr/>
            </p:nvSpPr>
            <p:spPr bwMode="auto">
              <a:xfrm>
                <a:off x="2154" y="2202"/>
                <a:ext cx="1077" cy="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8620" name="Text Box 76"/>
            <p:cNvSpPr txBox="1">
              <a:spLocks noChangeAspect="1" noChangeArrowheads="1"/>
            </p:cNvSpPr>
            <p:nvPr/>
          </p:nvSpPr>
          <p:spPr bwMode="auto">
            <a:xfrm>
              <a:off x="3541" y="1327"/>
              <a:ext cx="640" cy="3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tr-TR" sz="1200">
                  <a:latin typeface="Arial Black" pitchFamily="34" charset="0"/>
                </a:rPr>
                <a:t>Modified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Dispersed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Signal</a:t>
              </a:r>
            </a:p>
          </p:txBody>
        </p:sp>
        <p:sp>
          <p:nvSpPr>
            <p:cNvPr id="108621" name="Text Box 77"/>
            <p:cNvSpPr txBox="1">
              <a:spLocks noChangeAspect="1" noChangeArrowheads="1"/>
            </p:cNvSpPr>
            <p:nvPr/>
          </p:nvSpPr>
          <p:spPr bwMode="auto">
            <a:xfrm>
              <a:off x="4967" y="2071"/>
              <a:ext cx="443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tr-TR" sz="1200">
                  <a:latin typeface="Arial Black" pitchFamily="34" charset="0"/>
                </a:rPr>
                <a:t>Output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Signal</a:t>
              </a:r>
            </a:p>
          </p:txBody>
        </p:sp>
        <p:sp>
          <p:nvSpPr>
            <p:cNvPr id="108622" name="Text Box 78"/>
            <p:cNvSpPr txBox="1">
              <a:spLocks noChangeAspect="1" noChangeArrowheads="1"/>
            </p:cNvSpPr>
            <p:nvPr/>
          </p:nvSpPr>
          <p:spPr bwMode="auto">
            <a:xfrm>
              <a:off x="952" y="2872"/>
              <a:ext cx="10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endParaRPr lang="tr-TR" sz="1200">
                <a:latin typeface="Arial Black" pitchFamily="34" charset="0"/>
              </a:endParaRPr>
            </a:p>
          </p:txBody>
        </p:sp>
        <p:sp>
          <p:nvSpPr>
            <p:cNvPr id="108623" name="Text Box 79"/>
            <p:cNvSpPr txBox="1">
              <a:spLocks noChangeAspect="1" noChangeArrowheads="1"/>
            </p:cNvSpPr>
            <p:nvPr/>
          </p:nvSpPr>
          <p:spPr bwMode="auto">
            <a:xfrm>
              <a:off x="4066" y="2874"/>
              <a:ext cx="108" cy="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endParaRPr lang="tr-TR" sz="1200">
                <a:latin typeface="Arial Black" pitchFamily="34" charset="0"/>
              </a:endParaRPr>
            </a:p>
          </p:txBody>
        </p:sp>
      </p:grpSp>
      <p:pic>
        <p:nvPicPr>
          <p:cNvPr id="108624" name="Picture 80" descr="prism-DSCN500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9" b="14465"/>
          <a:stretch>
            <a:fillRect/>
          </a:stretch>
        </p:blipFill>
        <p:spPr>
          <a:xfrm>
            <a:off x="2549525" y="4835525"/>
            <a:ext cx="3830638" cy="1349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8626" name="Rectangle 82"/>
          <p:cNvSpPr>
            <a:spLocks noChangeArrowheads="1"/>
          </p:cNvSpPr>
          <p:nvPr/>
        </p:nvSpPr>
        <p:spPr bwMode="auto">
          <a:xfrm>
            <a:off x="2990850" y="6130925"/>
            <a:ext cx="289401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tr-TR" sz="800"/>
              <a:t>http://www.rit.edu/~andpph/photofile-c/prism-DSCN5003.jpg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5100638" y="4046538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</a:t>
            </a:r>
            <a:r>
              <a:rPr lang="en-US" sz="2000" i="1">
                <a:latin typeface="Times New Roman" pitchFamily="18" charset="0"/>
              </a:rPr>
              <a:t>u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7A74-494D-4B42-9CC4-A0290DE09E4E}" type="slidenum">
              <a:rPr lang="en-US"/>
              <a:pPr/>
              <a:t>3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051800" cy="2031274"/>
          </a:xfrm>
        </p:spPr>
        <p:txBody>
          <a:bodyPr/>
          <a:lstStyle/>
          <a:p>
            <a:r>
              <a:rPr lang="en-US" sz="2400" dirty="0"/>
              <a:t>For constant references, the steady state error can be automatically eliminated by </a:t>
            </a:r>
            <a:r>
              <a:rPr lang="tr-TR" sz="2400" dirty="0"/>
              <a:t>simply </a:t>
            </a:r>
            <a:r>
              <a:rPr lang="en-US" sz="2400" dirty="0"/>
              <a:t>utilizing </a:t>
            </a:r>
            <a:r>
              <a:rPr lang="en-US" sz="2400" i="1" dirty="0">
                <a:solidFill>
                  <a:srgbClr val="990033"/>
                </a:solidFill>
              </a:rPr>
              <a:t>an integral term</a:t>
            </a:r>
            <a:r>
              <a:rPr lang="en-US" sz="2400" dirty="0">
                <a:solidFill>
                  <a:srgbClr val="990033"/>
                </a:solidFill>
              </a:rPr>
              <a:t> </a:t>
            </a:r>
            <a:r>
              <a:rPr lang="en-US" sz="2400" dirty="0"/>
              <a:t>in unitary feedback systems. This is frequently and very usefully employed in many industrial control </a:t>
            </a:r>
            <a:r>
              <a:rPr lang="tr-TR" sz="2400" dirty="0"/>
              <a:t>solutions</a:t>
            </a:r>
            <a:r>
              <a:rPr lang="en-US" sz="2400" dirty="0"/>
              <a:t>. 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6424613" y="4022725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</a:t>
            </a:r>
            <a:r>
              <a:rPr lang="en-US" sz="2000" i="1">
                <a:latin typeface="Times New Roman" pitchFamily="18" charset="0"/>
              </a:rPr>
              <a:t>y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189163" y="4402138"/>
            <a:ext cx="652463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 </a:t>
            </a:r>
            <a:r>
              <a:rPr lang="en-US" sz="2000">
                <a:latin typeface="Times New Roman" pitchFamily="18" charset="0"/>
              </a:rPr>
              <a:t>-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3365501" y="4116388"/>
            <a:ext cx="942975" cy="587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600" i="1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en-US" sz="1400">
                <a:latin typeface="Times New Roman" pitchFamily="18" charset="0"/>
              </a:rPr>
              <a:t>Controller</a:t>
            </a:r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 flipV="1">
            <a:off x="2813051" y="4402138"/>
            <a:ext cx="5429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4308443" y="4411618"/>
            <a:ext cx="14040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V="1">
            <a:off x="2016126" y="4391025"/>
            <a:ext cx="4635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V="1">
            <a:off x="6427788" y="4410075"/>
            <a:ext cx="58896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1855788" y="4027488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 </a:t>
            </a:r>
            <a:r>
              <a:rPr lang="en-US" sz="2000" i="1">
                <a:latin typeface="Times New Roman" pitchFamily="18" charset="0"/>
              </a:rPr>
              <a:t>r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53262" name="Oval 14"/>
          <p:cNvSpPr>
            <a:spLocks noChangeArrowheads="1"/>
          </p:cNvSpPr>
          <p:nvPr/>
        </p:nvSpPr>
        <p:spPr bwMode="auto">
          <a:xfrm>
            <a:off x="2476501" y="4251325"/>
            <a:ext cx="336550" cy="2857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2678113" y="4041775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 </a:t>
            </a:r>
            <a:r>
              <a:rPr lang="en-US" sz="2000" i="1">
                <a:latin typeface="Times New Roman" pitchFamily="18" charset="0"/>
              </a:rPr>
              <a:t>e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2347913" y="4183063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</a:t>
            </a:r>
            <a:r>
              <a:rPr lang="en-US" sz="2000">
                <a:latin typeface="Times New Roman" pitchFamily="18" charset="0"/>
              </a:rPr>
              <a:t>+</a:t>
            </a: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5699126" y="4122738"/>
            <a:ext cx="733425" cy="5857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600" i="1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tr-TR" sz="1600">
                <a:latin typeface="Times New Roman" pitchFamily="18" charset="0"/>
              </a:rPr>
              <a:t>Plant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53272" name="Freeform 24"/>
          <p:cNvSpPr>
            <a:spLocks/>
          </p:cNvSpPr>
          <p:nvPr/>
        </p:nvSpPr>
        <p:spPr bwMode="auto">
          <a:xfrm>
            <a:off x="2624138" y="4408488"/>
            <a:ext cx="4024313" cy="1373188"/>
          </a:xfrm>
          <a:custGeom>
            <a:avLst/>
            <a:gdLst>
              <a:gd name="T0" fmla="*/ 2858 w 2858"/>
              <a:gd name="T1" fmla="*/ 0 h 1052"/>
              <a:gd name="T2" fmla="*/ 2858 w 2858"/>
              <a:gd name="T3" fmla="*/ 1052 h 1052"/>
              <a:gd name="T4" fmla="*/ 0 w 2858"/>
              <a:gd name="T5" fmla="*/ 1052 h 1052"/>
              <a:gd name="T6" fmla="*/ 5 w 2858"/>
              <a:gd name="T7" fmla="*/ 101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58" h="1052">
                <a:moveTo>
                  <a:pt x="2858" y="0"/>
                </a:moveTo>
                <a:lnTo>
                  <a:pt x="2858" y="1052"/>
                </a:lnTo>
                <a:lnTo>
                  <a:pt x="0" y="1052"/>
                </a:lnTo>
                <a:lnTo>
                  <a:pt x="5" y="101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3028951" y="4212120"/>
            <a:ext cx="2296213" cy="1350274"/>
            <a:chOff x="3028951" y="4218676"/>
            <a:chExt cx="2296213" cy="1350274"/>
          </a:xfrm>
        </p:grpSpPr>
        <p:sp>
          <p:nvSpPr>
            <p:cNvPr id="53264" name="Text Box 16"/>
            <p:cNvSpPr txBox="1">
              <a:spLocks noChangeArrowheads="1"/>
            </p:cNvSpPr>
            <p:nvPr/>
          </p:nvSpPr>
          <p:spPr bwMode="auto">
            <a:xfrm>
              <a:off x="3351213" y="4956175"/>
              <a:ext cx="954088" cy="6127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endParaRPr lang="tr-TR" sz="600" i="1">
                <a:latin typeface="Times New Roman" pitchFamily="18" charset="0"/>
              </a:endParaRPr>
            </a:p>
            <a:p>
              <a:pPr algn="ctr">
                <a:spcBef>
                  <a:spcPts val="300"/>
                </a:spcBef>
              </a:pPr>
              <a:endParaRPr lang="tr-TR" i="1">
                <a:latin typeface="Times New Roman" pitchFamily="18" charset="0"/>
              </a:endParaRPr>
            </a:p>
          </p:txBody>
        </p:sp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311651" y="4418784"/>
              <a:ext cx="4841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3266" name="Oval 18"/>
            <p:cNvSpPr>
              <a:spLocks noChangeArrowheads="1"/>
            </p:cNvSpPr>
            <p:nvPr/>
          </p:nvSpPr>
          <p:spPr bwMode="auto">
            <a:xfrm>
              <a:off x="4794251" y="4276725"/>
              <a:ext cx="334963" cy="28733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3267" name="Freeform 19"/>
            <p:cNvSpPr>
              <a:spLocks/>
            </p:cNvSpPr>
            <p:nvPr/>
          </p:nvSpPr>
          <p:spPr bwMode="auto">
            <a:xfrm>
              <a:off x="3028951" y="4410075"/>
              <a:ext cx="319088" cy="846138"/>
            </a:xfrm>
            <a:custGeom>
              <a:avLst/>
              <a:gdLst>
                <a:gd name="T0" fmla="*/ 0 w 227"/>
                <a:gd name="T1" fmla="*/ 0 h 703"/>
                <a:gd name="T2" fmla="*/ 0 w 227"/>
                <a:gd name="T3" fmla="*/ 703 h 703"/>
                <a:gd name="T4" fmla="*/ 227 w 227"/>
                <a:gd name="T5" fmla="*/ 703 h 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703">
                  <a:moveTo>
                    <a:pt x="0" y="0"/>
                  </a:moveTo>
                  <a:lnTo>
                    <a:pt x="0" y="703"/>
                  </a:lnTo>
                  <a:lnTo>
                    <a:pt x="227" y="70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3268" name="Freeform 20"/>
            <p:cNvSpPr>
              <a:spLocks/>
            </p:cNvSpPr>
            <p:nvPr/>
          </p:nvSpPr>
          <p:spPr bwMode="auto">
            <a:xfrm>
              <a:off x="4295776" y="4564063"/>
              <a:ext cx="655638" cy="722313"/>
            </a:xfrm>
            <a:custGeom>
              <a:avLst/>
              <a:gdLst>
                <a:gd name="T0" fmla="*/ 0 w 465"/>
                <a:gd name="T1" fmla="*/ 601 h 601"/>
                <a:gd name="T2" fmla="*/ 465 w 465"/>
                <a:gd name="T3" fmla="*/ 601 h 601"/>
                <a:gd name="T4" fmla="*/ 465 w 465"/>
                <a:gd name="T5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5" h="601">
                  <a:moveTo>
                    <a:pt x="0" y="601"/>
                  </a:moveTo>
                  <a:lnTo>
                    <a:pt x="465" y="601"/>
                  </a:lnTo>
                  <a:lnTo>
                    <a:pt x="46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3270" name="Text Box 22"/>
            <p:cNvSpPr txBox="1">
              <a:spLocks noChangeArrowheads="1"/>
            </p:cNvSpPr>
            <p:nvPr/>
          </p:nvSpPr>
          <p:spPr bwMode="auto">
            <a:xfrm>
              <a:off x="4671114" y="4218676"/>
              <a:ext cx="654050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2000" dirty="0">
                  <a:latin typeface="Times New Roman" pitchFamily="18" charset="0"/>
                </a:rPr>
                <a:t>  </a:t>
              </a:r>
              <a:r>
                <a:rPr lang="en-US" sz="2000" dirty="0">
                  <a:latin typeface="Times New Roman" pitchFamily="18" charset="0"/>
                </a:rPr>
                <a:t>+</a:t>
              </a:r>
            </a:p>
          </p:txBody>
        </p:sp>
        <p:graphicFrame>
          <p:nvGraphicFramePr>
            <p:cNvPr id="53273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9002340"/>
                </p:ext>
              </p:extLst>
            </p:nvPr>
          </p:nvGraphicFramePr>
          <p:xfrm>
            <a:off x="3549651" y="4968875"/>
            <a:ext cx="579438" cy="579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869" name="Equation" r:id="rId4" imgW="469800" imgH="469800" progId="Equation.3">
                    <p:embed/>
                  </p:oleObj>
                </mc:Choice>
                <mc:Fallback>
                  <p:oleObj name="Equation" r:id="rId4" imgW="469800" imgH="469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9651" y="4968875"/>
                          <a:ext cx="579438" cy="579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9061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46" name="Text Box 14"/>
          <p:cNvSpPr txBox="1">
            <a:spLocks noChangeArrowheads="1"/>
          </p:cNvSpPr>
          <p:nvPr/>
        </p:nvSpPr>
        <p:spPr bwMode="auto">
          <a:xfrm>
            <a:off x="5141913" y="3792538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</a:t>
            </a:r>
            <a:r>
              <a:rPr lang="en-US" sz="2000" i="1">
                <a:latin typeface="Times New Roman" pitchFamily="18" charset="0"/>
              </a:rPr>
              <a:t>u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0A65-2C4B-4014-9D8C-427152976168}" type="slidenum">
              <a:rPr lang="en-US"/>
              <a:pPr/>
              <a:t>4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Motivation </a:t>
            </a: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How can we achieve the zero error </a:t>
            </a:r>
            <a:r>
              <a:rPr lang="tr-TR" sz="2400"/>
              <a:t>performance </a:t>
            </a:r>
            <a:r>
              <a:rPr lang="en-US" sz="2400"/>
              <a:t>for systems containing </a:t>
            </a:r>
            <a:r>
              <a:rPr lang="tr-TR" sz="2400"/>
              <a:t>periodic references and/or periodic disturbances</a:t>
            </a:r>
            <a:r>
              <a:rPr lang="en-US" sz="2400"/>
              <a:t>?</a:t>
            </a:r>
          </a:p>
          <a:p>
            <a:pPr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6465888" y="3768725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</a:t>
            </a:r>
            <a:r>
              <a:rPr lang="en-US" sz="2000" i="1">
                <a:latin typeface="Times New Roman" pitchFamily="18" charset="0"/>
              </a:rPr>
              <a:t>y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120839" name="Text Box 7"/>
          <p:cNvSpPr txBox="1">
            <a:spLocks noChangeArrowheads="1"/>
          </p:cNvSpPr>
          <p:nvPr/>
        </p:nvSpPr>
        <p:spPr bwMode="auto">
          <a:xfrm>
            <a:off x="2230438" y="4148138"/>
            <a:ext cx="652462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 </a:t>
            </a:r>
            <a:r>
              <a:rPr lang="en-US" sz="2000">
                <a:latin typeface="Times New Roman" pitchFamily="18" charset="0"/>
              </a:rPr>
              <a:t>-</a:t>
            </a:r>
          </a:p>
        </p:txBody>
      </p:sp>
      <p:sp>
        <p:nvSpPr>
          <p:cNvPr id="120840" name="Text Box 8"/>
          <p:cNvSpPr txBox="1">
            <a:spLocks noChangeArrowheads="1"/>
          </p:cNvSpPr>
          <p:nvPr/>
        </p:nvSpPr>
        <p:spPr bwMode="auto">
          <a:xfrm>
            <a:off x="3406775" y="3862388"/>
            <a:ext cx="942975" cy="587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600" i="1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en-US" sz="1400">
                <a:latin typeface="Times New Roman" pitchFamily="18" charset="0"/>
              </a:rPr>
              <a:t>Controller</a:t>
            </a:r>
          </a:p>
        </p:txBody>
      </p:sp>
      <p:sp>
        <p:nvSpPr>
          <p:cNvPr id="120841" name="Line 9"/>
          <p:cNvSpPr>
            <a:spLocks noChangeShapeType="1"/>
          </p:cNvSpPr>
          <p:nvPr/>
        </p:nvSpPr>
        <p:spPr bwMode="auto">
          <a:xfrm flipV="1">
            <a:off x="2854325" y="4148138"/>
            <a:ext cx="5429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0842" name="Line 10"/>
          <p:cNvSpPr>
            <a:spLocks noChangeShapeType="1"/>
          </p:cNvSpPr>
          <p:nvPr/>
        </p:nvSpPr>
        <p:spPr bwMode="auto">
          <a:xfrm>
            <a:off x="4352926" y="4156847"/>
            <a:ext cx="1377134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0843" name="Line 11"/>
          <p:cNvSpPr>
            <a:spLocks noChangeShapeType="1"/>
          </p:cNvSpPr>
          <p:nvPr/>
        </p:nvSpPr>
        <p:spPr bwMode="auto">
          <a:xfrm flipV="1">
            <a:off x="2057400" y="4137025"/>
            <a:ext cx="4635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0844" name="Line 12"/>
          <p:cNvSpPr>
            <a:spLocks noChangeShapeType="1"/>
          </p:cNvSpPr>
          <p:nvPr/>
        </p:nvSpPr>
        <p:spPr bwMode="auto">
          <a:xfrm flipV="1">
            <a:off x="6469063" y="4156075"/>
            <a:ext cx="58896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0845" name="Text Box 13"/>
          <p:cNvSpPr txBox="1">
            <a:spLocks noChangeArrowheads="1"/>
          </p:cNvSpPr>
          <p:nvPr/>
        </p:nvSpPr>
        <p:spPr bwMode="auto">
          <a:xfrm>
            <a:off x="1897063" y="3773488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 </a:t>
            </a:r>
            <a:r>
              <a:rPr lang="en-US" sz="2000" i="1">
                <a:latin typeface="Times New Roman" pitchFamily="18" charset="0"/>
              </a:rPr>
              <a:t>r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120847" name="Oval 15"/>
          <p:cNvSpPr>
            <a:spLocks noChangeArrowheads="1"/>
          </p:cNvSpPr>
          <p:nvPr/>
        </p:nvSpPr>
        <p:spPr bwMode="auto">
          <a:xfrm>
            <a:off x="2517775" y="3997325"/>
            <a:ext cx="336550" cy="2857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0848" name="Text Box 16"/>
          <p:cNvSpPr txBox="1">
            <a:spLocks noChangeArrowheads="1"/>
          </p:cNvSpPr>
          <p:nvPr/>
        </p:nvSpPr>
        <p:spPr bwMode="auto">
          <a:xfrm>
            <a:off x="2719388" y="3787775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   </a:t>
            </a:r>
            <a:r>
              <a:rPr lang="en-US" sz="2000" i="1">
                <a:latin typeface="Times New Roman" pitchFamily="18" charset="0"/>
              </a:rPr>
              <a:t>e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120854" name="Text Box 22"/>
          <p:cNvSpPr txBox="1">
            <a:spLocks noChangeArrowheads="1"/>
          </p:cNvSpPr>
          <p:nvPr/>
        </p:nvSpPr>
        <p:spPr bwMode="auto">
          <a:xfrm>
            <a:off x="2389188" y="3929063"/>
            <a:ext cx="65405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>
                <a:latin typeface="Times New Roman" pitchFamily="18" charset="0"/>
              </a:rPr>
              <a:t>  </a:t>
            </a:r>
            <a:r>
              <a:rPr lang="en-US" sz="2000">
                <a:latin typeface="Times New Roman" pitchFamily="18" charset="0"/>
              </a:rPr>
              <a:t>+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070225" y="3959029"/>
            <a:ext cx="2287588" cy="1325563"/>
            <a:chOff x="3070225" y="3956050"/>
            <a:chExt cx="2287588" cy="1325563"/>
          </a:xfrm>
        </p:grpSpPr>
        <p:sp>
          <p:nvSpPr>
            <p:cNvPr id="120849" name="Text Box 17"/>
            <p:cNvSpPr txBox="1">
              <a:spLocks noChangeArrowheads="1"/>
            </p:cNvSpPr>
            <p:nvPr/>
          </p:nvSpPr>
          <p:spPr bwMode="auto">
            <a:xfrm>
              <a:off x="3392488" y="4725988"/>
              <a:ext cx="954087" cy="5556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r>
                <a:rPr lang="tr-TR" sz="1400" dirty="0">
                  <a:latin typeface="Times New Roman" pitchFamily="18" charset="0"/>
                </a:rPr>
                <a:t>Signal</a:t>
              </a:r>
            </a:p>
            <a:p>
              <a:pPr algn="ctr">
                <a:spcBef>
                  <a:spcPts val="300"/>
                </a:spcBef>
              </a:pPr>
              <a:r>
                <a:rPr lang="tr-TR" sz="1400" dirty="0">
                  <a:latin typeface="Times New Roman" pitchFamily="18" charset="0"/>
                </a:rPr>
                <a:t>Producer</a:t>
              </a:r>
            </a:p>
          </p:txBody>
        </p:sp>
        <p:sp>
          <p:nvSpPr>
            <p:cNvPr id="120850" name="Line 18"/>
            <p:cNvSpPr>
              <a:spLocks noChangeShapeType="1"/>
            </p:cNvSpPr>
            <p:nvPr/>
          </p:nvSpPr>
          <p:spPr bwMode="auto">
            <a:xfrm>
              <a:off x="4352925" y="4156075"/>
              <a:ext cx="4841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4835525" y="4022725"/>
              <a:ext cx="334963" cy="28733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0852" name="Freeform 20"/>
            <p:cNvSpPr>
              <a:spLocks/>
            </p:cNvSpPr>
            <p:nvPr/>
          </p:nvSpPr>
          <p:spPr bwMode="auto">
            <a:xfrm>
              <a:off x="3070225" y="4156075"/>
              <a:ext cx="319088" cy="846138"/>
            </a:xfrm>
            <a:custGeom>
              <a:avLst/>
              <a:gdLst>
                <a:gd name="T0" fmla="*/ 0 w 227"/>
                <a:gd name="T1" fmla="*/ 0 h 703"/>
                <a:gd name="T2" fmla="*/ 0 w 227"/>
                <a:gd name="T3" fmla="*/ 703 h 703"/>
                <a:gd name="T4" fmla="*/ 227 w 227"/>
                <a:gd name="T5" fmla="*/ 703 h 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703">
                  <a:moveTo>
                    <a:pt x="0" y="0"/>
                  </a:moveTo>
                  <a:lnTo>
                    <a:pt x="0" y="703"/>
                  </a:lnTo>
                  <a:lnTo>
                    <a:pt x="227" y="70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0853" name="Freeform 21"/>
            <p:cNvSpPr>
              <a:spLocks/>
            </p:cNvSpPr>
            <p:nvPr/>
          </p:nvSpPr>
          <p:spPr bwMode="auto">
            <a:xfrm>
              <a:off x="4345759" y="4310063"/>
              <a:ext cx="655638" cy="722312"/>
            </a:xfrm>
            <a:custGeom>
              <a:avLst/>
              <a:gdLst>
                <a:gd name="T0" fmla="*/ 0 w 465"/>
                <a:gd name="T1" fmla="*/ 601 h 601"/>
                <a:gd name="T2" fmla="*/ 465 w 465"/>
                <a:gd name="T3" fmla="*/ 601 h 601"/>
                <a:gd name="T4" fmla="*/ 465 w 465"/>
                <a:gd name="T5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5" h="601">
                  <a:moveTo>
                    <a:pt x="0" y="601"/>
                  </a:moveTo>
                  <a:lnTo>
                    <a:pt x="465" y="601"/>
                  </a:lnTo>
                  <a:lnTo>
                    <a:pt x="46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0855" name="Text Box 23"/>
            <p:cNvSpPr txBox="1">
              <a:spLocks noChangeArrowheads="1"/>
            </p:cNvSpPr>
            <p:nvPr/>
          </p:nvSpPr>
          <p:spPr bwMode="auto">
            <a:xfrm>
              <a:off x="4703763" y="3956050"/>
              <a:ext cx="654050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2000" dirty="0">
                  <a:latin typeface="Times New Roman" pitchFamily="18" charset="0"/>
                </a:rPr>
                <a:t>  </a:t>
              </a:r>
              <a:r>
                <a:rPr lang="en-US" sz="2000" dirty="0">
                  <a:latin typeface="Times New Roman" pitchFamily="18" charset="0"/>
                </a:rPr>
                <a:t>+</a:t>
              </a:r>
            </a:p>
          </p:txBody>
        </p:sp>
      </p:grpSp>
      <p:sp>
        <p:nvSpPr>
          <p:cNvPr id="120856" name="Text Box 24"/>
          <p:cNvSpPr txBox="1">
            <a:spLocks noChangeArrowheads="1"/>
          </p:cNvSpPr>
          <p:nvPr/>
        </p:nvSpPr>
        <p:spPr bwMode="auto">
          <a:xfrm>
            <a:off x="5740400" y="3868738"/>
            <a:ext cx="733425" cy="5857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600" i="1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tr-TR" sz="1400">
                <a:latin typeface="Times New Roman" pitchFamily="18" charset="0"/>
              </a:rPr>
              <a:t>Plant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120857" name="Freeform 25"/>
          <p:cNvSpPr>
            <a:spLocks/>
          </p:cNvSpPr>
          <p:nvPr/>
        </p:nvSpPr>
        <p:spPr bwMode="auto">
          <a:xfrm>
            <a:off x="2665413" y="4154488"/>
            <a:ext cx="4024312" cy="1373187"/>
          </a:xfrm>
          <a:custGeom>
            <a:avLst/>
            <a:gdLst>
              <a:gd name="T0" fmla="*/ 2858 w 2858"/>
              <a:gd name="T1" fmla="*/ 0 h 1052"/>
              <a:gd name="T2" fmla="*/ 2858 w 2858"/>
              <a:gd name="T3" fmla="*/ 1052 h 1052"/>
              <a:gd name="T4" fmla="*/ 0 w 2858"/>
              <a:gd name="T5" fmla="*/ 1052 h 1052"/>
              <a:gd name="T6" fmla="*/ 5 w 2858"/>
              <a:gd name="T7" fmla="*/ 101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58" h="1052">
                <a:moveTo>
                  <a:pt x="2858" y="0"/>
                </a:moveTo>
                <a:lnTo>
                  <a:pt x="2858" y="1052"/>
                </a:lnTo>
                <a:lnTo>
                  <a:pt x="0" y="1052"/>
                </a:lnTo>
                <a:lnTo>
                  <a:pt x="5" y="101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69FA-4FEA-4F3C-8163-98E0067467D7}" type="slidenum">
              <a:rPr lang="en-US"/>
              <a:pPr/>
              <a:t>5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An I</a:t>
            </a:r>
            <a:r>
              <a:rPr lang="en-US"/>
              <a:t>llustration of</a:t>
            </a:r>
            <a:r>
              <a:rPr lang="tr-TR"/>
              <a:t> the HCA Idea</a:t>
            </a:r>
            <a:endParaRPr lang="en-US"/>
          </a:p>
        </p:txBody>
      </p:sp>
      <p:grpSp>
        <p:nvGrpSpPr>
          <p:cNvPr id="86097" name="Group 81"/>
          <p:cNvGrpSpPr>
            <a:grpSpLocks noChangeAspect="1"/>
          </p:cNvGrpSpPr>
          <p:nvPr/>
        </p:nvGrpSpPr>
        <p:grpSpPr bwMode="auto">
          <a:xfrm>
            <a:off x="187325" y="2178050"/>
            <a:ext cx="8780463" cy="3074988"/>
            <a:chOff x="243" y="1226"/>
            <a:chExt cx="5167" cy="1810"/>
          </a:xfrm>
        </p:grpSpPr>
        <p:sp>
          <p:nvSpPr>
            <p:cNvPr id="86098" name="Text Box 82"/>
            <p:cNvSpPr txBox="1">
              <a:spLocks noChangeAspect="1" noChangeArrowheads="1"/>
            </p:cNvSpPr>
            <p:nvPr/>
          </p:nvSpPr>
          <p:spPr bwMode="auto">
            <a:xfrm>
              <a:off x="243" y="2072"/>
              <a:ext cx="41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tr-TR" sz="1200">
                  <a:latin typeface="Arial Black" pitchFamily="34" charset="0"/>
                </a:rPr>
                <a:t>Input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Signal</a:t>
              </a:r>
            </a:p>
          </p:txBody>
        </p:sp>
        <p:sp>
          <p:nvSpPr>
            <p:cNvPr id="86099" name="Text Box 83"/>
            <p:cNvSpPr txBox="1">
              <a:spLocks noChangeAspect="1" noChangeArrowheads="1"/>
            </p:cNvSpPr>
            <p:nvPr/>
          </p:nvSpPr>
          <p:spPr bwMode="auto">
            <a:xfrm>
              <a:off x="1426" y="1439"/>
              <a:ext cx="598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tr-TR" sz="1200">
                  <a:latin typeface="Arial Black" pitchFamily="34" charset="0"/>
                </a:rPr>
                <a:t>Dispersed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Signal</a:t>
              </a:r>
            </a:p>
          </p:txBody>
        </p:sp>
        <p:sp>
          <p:nvSpPr>
            <p:cNvPr id="86100" name="Text Box 84"/>
            <p:cNvSpPr txBox="1">
              <a:spLocks noChangeAspect="1" noChangeArrowheads="1"/>
            </p:cNvSpPr>
            <p:nvPr/>
          </p:nvSpPr>
          <p:spPr bwMode="auto">
            <a:xfrm>
              <a:off x="2616" y="1226"/>
              <a:ext cx="323" cy="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tr-TR" sz="1200">
                  <a:latin typeface="Arial Black" pitchFamily="34" charset="0"/>
                </a:rPr>
                <a:t>HCA</a:t>
              </a:r>
            </a:p>
          </p:txBody>
        </p:sp>
        <p:grpSp>
          <p:nvGrpSpPr>
            <p:cNvPr id="86101" name="Group 85"/>
            <p:cNvGrpSpPr>
              <a:grpSpLocks noChangeAspect="1"/>
            </p:cNvGrpSpPr>
            <p:nvPr/>
          </p:nvGrpSpPr>
          <p:grpSpPr bwMode="auto">
            <a:xfrm>
              <a:off x="288" y="1514"/>
              <a:ext cx="2003" cy="1354"/>
              <a:chOff x="184" y="1514"/>
              <a:chExt cx="2003" cy="1354"/>
            </a:xfrm>
          </p:grpSpPr>
          <p:sp>
            <p:nvSpPr>
              <p:cNvPr id="86102" name="Freeform 86"/>
              <p:cNvSpPr>
                <a:spLocks noChangeAspect="1"/>
              </p:cNvSpPr>
              <p:nvPr/>
            </p:nvSpPr>
            <p:spPr bwMode="auto">
              <a:xfrm>
                <a:off x="334" y="1514"/>
                <a:ext cx="1591" cy="1354"/>
              </a:xfrm>
              <a:custGeom>
                <a:avLst/>
                <a:gdLst>
                  <a:gd name="T0" fmla="*/ 0 w 2890"/>
                  <a:gd name="T1" fmla="*/ 2459 h 2459"/>
                  <a:gd name="T2" fmla="*/ 1436 w 2890"/>
                  <a:gd name="T3" fmla="*/ 0 h 2459"/>
                  <a:gd name="T4" fmla="*/ 2890 w 2890"/>
                  <a:gd name="T5" fmla="*/ 2413 h 2459"/>
                  <a:gd name="T6" fmla="*/ 0 w 2890"/>
                  <a:gd name="T7" fmla="*/ 2459 h 2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90" h="2459">
                    <a:moveTo>
                      <a:pt x="0" y="2459"/>
                    </a:moveTo>
                    <a:lnTo>
                      <a:pt x="1436" y="0"/>
                    </a:lnTo>
                    <a:lnTo>
                      <a:pt x="2890" y="2413"/>
                    </a:lnTo>
                    <a:lnTo>
                      <a:pt x="0" y="2459"/>
                    </a:lnTo>
                    <a:close/>
                  </a:path>
                </a:pathLst>
              </a:custGeom>
              <a:solidFill>
                <a:srgbClr val="E7F4F5"/>
              </a:solidFill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03" name="Rectangle 87"/>
              <p:cNvSpPr>
                <a:spLocks noChangeAspect="1" noChangeArrowheads="1"/>
              </p:cNvSpPr>
              <p:nvPr/>
            </p:nvSpPr>
            <p:spPr bwMode="auto">
              <a:xfrm rot="19980000" flipV="1">
                <a:off x="682" y="2035"/>
                <a:ext cx="705" cy="15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04" name="Rectangle 88"/>
              <p:cNvSpPr>
                <a:spLocks noChangeAspect="1" noChangeArrowheads="1"/>
              </p:cNvSpPr>
              <p:nvPr/>
            </p:nvSpPr>
            <p:spPr bwMode="auto">
              <a:xfrm rot="20220000" flipV="1">
                <a:off x="693" y="2059"/>
                <a:ext cx="707" cy="14"/>
              </a:xfrm>
              <a:prstGeom prst="rect">
                <a:avLst/>
              </a:prstGeom>
              <a:solidFill>
                <a:srgbClr val="FF99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05" name="Rectangle 89"/>
              <p:cNvSpPr>
                <a:spLocks noChangeAspect="1" noChangeArrowheads="1"/>
              </p:cNvSpPr>
              <p:nvPr/>
            </p:nvSpPr>
            <p:spPr bwMode="auto">
              <a:xfrm rot="20460000" flipV="1">
                <a:off x="699" y="2082"/>
                <a:ext cx="722" cy="15"/>
              </a:xfrm>
              <a:prstGeom prst="rect">
                <a:avLst/>
              </a:prstGeom>
              <a:solidFill>
                <a:srgbClr val="FF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06" name="Rectangle 90"/>
              <p:cNvSpPr>
                <a:spLocks noChangeAspect="1" noChangeArrowheads="1"/>
              </p:cNvSpPr>
              <p:nvPr/>
            </p:nvSpPr>
            <p:spPr bwMode="auto">
              <a:xfrm rot="20700000" flipV="1">
                <a:off x="708" y="2105"/>
                <a:ext cx="731" cy="15"/>
              </a:xfrm>
              <a:prstGeom prst="rect">
                <a:avLst/>
              </a:prstGeom>
              <a:solidFill>
                <a:srgbClr val="00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07" name="Rectangle 91"/>
              <p:cNvSpPr>
                <a:spLocks noChangeAspect="1" noChangeArrowheads="1"/>
              </p:cNvSpPr>
              <p:nvPr/>
            </p:nvSpPr>
            <p:spPr bwMode="auto">
              <a:xfrm rot="20940000" flipV="1">
                <a:off x="725" y="2126"/>
                <a:ext cx="737" cy="15"/>
              </a:xfrm>
              <a:prstGeom prst="rect">
                <a:avLst/>
              </a:prstGeom>
              <a:solidFill>
                <a:srgbClr val="3366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08" name="Rectangle 92"/>
              <p:cNvSpPr>
                <a:spLocks noChangeAspect="1" noChangeArrowheads="1"/>
              </p:cNvSpPr>
              <p:nvPr/>
            </p:nvSpPr>
            <p:spPr bwMode="auto">
              <a:xfrm rot="21180000">
                <a:off x="720" y="2152"/>
                <a:ext cx="767" cy="15"/>
              </a:xfrm>
              <a:prstGeom prst="rect">
                <a:avLst/>
              </a:prstGeom>
              <a:solidFill>
                <a:srgbClr val="CC99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09" name="AutoShape 93"/>
              <p:cNvSpPr>
                <a:spLocks noChangeAspect="1" noChangeArrowheads="1"/>
              </p:cNvSpPr>
              <p:nvPr/>
            </p:nvSpPr>
            <p:spPr bwMode="auto">
              <a:xfrm rot="20220000">
                <a:off x="1313" y="1697"/>
                <a:ext cx="874" cy="31"/>
              </a:xfrm>
              <a:prstGeom prst="rightArrow">
                <a:avLst>
                  <a:gd name="adj1" fmla="val 50000"/>
                  <a:gd name="adj2" fmla="val 704839"/>
                </a:avLst>
              </a:prstGeom>
              <a:solidFill>
                <a:srgbClr val="FF00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10" name="AutoShape 94"/>
              <p:cNvSpPr>
                <a:spLocks noChangeAspect="1" noChangeArrowheads="1"/>
              </p:cNvSpPr>
              <p:nvPr/>
            </p:nvSpPr>
            <p:spPr bwMode="auto">
              <a:xfrm rot="20580000">
                <a:off x="1355" y="1793"/>
                <a:ext cx="811" cy="30"/>
              </a:xfrm>
              <a:prstGeom prst="rightArrow">
                <a:avLst>
                  <a:gd name="adj1" fmla="val 50000"/>
                  <a:gd name="adj2" fmla="val 675833"/>
                </a:avLst>
              </a:prstGeom>
              <a:solidFill>
                <a:srgbClr val="FF99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11" name="AutoShape 95"/>
              <p:cNvSpPr>
                <a:spLocks noChangeAspect="1" noChangeArrowheads="1"/>
              </p:cNvSpPr>
              <p:nvPr/>
            </p:nvSpPr>
            <p:spPr bwMode="auto">
              <a:xfrm rot="20940000">
                <a:off x="1392" y="1882"/>
                <a:ext cx="774" cy="31"/>
              </a:xfrm>
              <a:prstGeom prst="rightArrow">
                <a:avLst>
                  <a:gd name="adj1" fmla="val 50000"/>
                  <a:gd name="adj2" fmla="val 624194"/>
                </a:avLst>
              </a:prstGeom>
              <a:solidFill>
                <a:srgbClr val="FF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12" name="AutoShape 96"/>
              <p:cNvSpPr>
                <a:spLocks noChangeAspect="1" noChangeArrowheads="1"/>
              </p:cNvSpPr>
              <p:nvPr/>
            </p:nvSpPr>
            <p:spPr bwMode="auto">
              <a:xfrm rot="21300000">
                <a:off x="1423" y="1970"/>
                <a:ext cx="724" cy="31"/>
              </a:xfrm>
              <a:prstGeom prst="rightArrow">
                <a:avLst>
                  <a:gd name="adj1" fmla="val 50000"/>
                  <a:gd name="adj2" fmla="val 583871"/>
                </a:avLst>
              </a:prstGeom>
              <a:solidFill>
                <a:srgbClr val="00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13" name="AutoShape 97"/>
              <p:cNvSpPr>
                <a:spLocks noChangeAspect="1" noChangeArrowheads="1"/>
              </p:cNvSpPr>
              <p:nvPr/>
            </p:nvSpPr>
            <p:spPr bwMode="auto">
              <a:xfrm rot="60000">
                <a:off x="1454" y="2053"/>
                <a:ext cx="699" cy="31"/>
              </a:xfrm>
              <a:prstGeom prst="rightArrow">
                <a:avLst>
                  <a:gd name="adj1" fmla="val 50000"/>
                  <a:gd name="adj2" fmla="val 563710"/>
                </a:avLst>
              </a:prstGeom>
              <a:solidFill>
                <a:srgbClr val="3366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14" name="AutoShape 98"/>
              <p:cNvSpPr>
                <a:spLocks noChangeAspect="1" noChangeArrowheads="1"/>
              </p:cNvSpPr>
              <p:nvPr/>
            </p:nvSpPr>
            <p:spPr bwMode="auto">
              <a:xfrm rot="420000">
                <a:off x="1480" y="2138"/>
                <a:ext cx="668" cy="31"/>
              </a:xfrm>
              <a:prstGeom prst="rightArrow">
                <a:avLst>
                  <a:gd name="adj1" fmla="val 50000"/>
                  <a:gd name="adj2" fmla="val 538710"/>
                </a:avLst>
              </a:prstGeom>
              <a:solidFill>
                <a:srgbClr val="CC99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15" name="AutoShape 99"/>
              <p:cNvSpPr>
                <a:spLocks noChangeAspect="1" noChangeArrowheads="1"/>
              </p:cNvSpPr>
              <p:nvPr/>
            </p:nvSpPr>
            <p:spPr bwMode="auto">
              <a:xfrm rot="19620000">
                <a:off x="184" y="2329"/>
                <a:ext cx="623" cy="45"/>
              </a:xfrm>
              <a:prstGeom prst="rightArrow">
                <a:avLst>
                  <a:gd name="adj1" fmla="val 50000"/>
                  <a:gd name="adj2" fmla="val 346111"/>
                </a:avLst>
              </a:prstGeom>
              <a:solidFill>
                <a:schemeClr val="bg1"/>
              </a:solidFill>
              <a:ln w="3175">
                <a:solidFill>
                  <a:srgbClr val="96969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86116" name="Group 100"/>
            <p:cNvGrpSpPr>
              <a:grpSpLocks noChangeAspect="1"/>
            </p:cNvGrpSpPr>
            <p:nvPr/>
          </p:nvGrpSpPr>
          <p:grpSpPr bwMode="auto">
            <a:xfrm>
              <a:off x="3298" y="1521"/>
              <a:ext cx="2039" cy="1354"/>
              <a:chOff x="3296" y="1485"/>
              <a:chExt cx="2039" cy="1354"/>
            </a:xfrm>
          </p:grpSpPr>
          <p:sp>
            <p:nvSpPr>
              <p:cNvPr id="86117" name="Freeform 101"/>
              <p:cNvSpPr>
                <a:spLocks noChangeAspect="1"/>
              </p:cNvSpPr>
              <p:nvPr/>
            </p:nvSpPr>
            <p:spPr bwMode="auto">
              <a:xfrm flipH="1">
                <a:off x="3558" y="1485"/>
                <a:ext cx="1591" cy="1354"/>
              </a:xfrm>
              <a:custGeom>
                <a:avLst/>
                <a:gdLst>
                  <a:gd name="T0" fmla="*/ 0 w 2890"/>
                  <a:gd name="T1" fmla="*/ 2459 h 2459"/>
                  <a:gd name="T2" fmla="*/ 1436 w 2890"/>
                  <a:gd name="T3" fmla="*/ 0 h 2459"/>
                  <a:gd name="T4" fmla="*/ 2890 w 2890"/>
                  <a:gd name="T5" fmla="*/ 2413 h 2459"/>
                  <a:gd name="T6" fmla="*/ 0 w 2890"/>
                  <a:gd name="T7" fmla="*/ 2459 h 2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90" h="2459">
                    <a:moveTo>
                      <a:pt x="0" y="2459"/>
                    </a:moveTo>
                    <a:lnTo>
                      <a:pt x="1436" y="0"/>
                    </a:lnTo>
                    <a:lnTo>
                      <a:pt x="2890" y="2413"/>
                    </a:lnTo>
                    <a:lnTo>
                      <a:pt x="0" y="2459"/>
                    </a:lnTo>
                    <a:close/>
                  </a:path>
                </a:pathLst>
              </a:custGeom>
              <a:solidFill>
                <a:srgbClr val="E7F4F5"/>
              </a:solidFill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18" name="Rectangle 102"/>
              <p:cNvSpPr>
                <a:spLocks noChangeAspect="1" noChangeArrowheads="1"/>
              </p:cNvSpPr>
              <p:nvPr/>
            </p:nvSpPr>
            <p:spPr bwMode="auto">
              <a:xfrm rot="-19980000" flipH="1" flipV="1">
                <a:off x="4096" y="2006"/>
                <a:ext cx="705" cy="15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19" name="Rectangle 103"/>
              <p:cNvSpPr>
                <a:spLocks noChangeAspect="1" noChangeArrowheads="1"/>
              </p:cNvSpPr>
              <p:nvPr/>
            </p:nvSpPr>
            <p:spPr bwMode="auto">
              <a:xfrm rot="-20220000" flipH="1" flipV="1">
                <a:off x="4083" y="2030"/>
                <a:ext cx="707" cy="14"/>
              </a:xfrm>
              <a:prstGeom prst="rect">
                <a:avLst/>
              </a:prstGeom>
              <a:solidFill>
                <a:srgbClr val="FF99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0" name="Rectangle 104"/>
              <p:cNvSpPr>
                <a:spLocks noChangeAspect="1" noChangeArrowheads="1"/>
              </p:cNvSpPr>
              <p:nvPr/>
            </p:nvSpPr>
            <p:spPr bwMode="auto">
              <a:xfrm rot="-20460000" flipH="1" flipV="1">
                <a:off x="4062" y="2053"/>
                <a:ext cx="722" cy="15"/>
              </a:xfrm>
              <a:prstGeom prst="rect">
                <a:avLst/>
              </a:prstGeom>
              <a:solidFill>
                <a:srgbClr val="FF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1" name="Rectangle 105"/>
              <p:cNvSpPr>
                <a:spLocks noChangeAspect="1" noChangeArrowheads="1"/>
              </p:cNvSpPr>
              <p:nvPr/>
            </p:nvSpPr>
            <p:spPr bwMode="auto">
              <a:xfrm rot="-20700000" flipH="1" flipV="1">
                <a:off x="4044" y="2076"/>
                <a:ext cx="731" cy="15"/>
              </a:xfrm>
              <a:prstGeom prst="rect">
                <a:avLst/>
              </a:prstGeom>
              <a:solidFill>
                <a:srgbClr val="00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2" name="Rectangle 106"/>
              <p:cNvSpPr>
                <a:spLocks noChangeAspect="1" noChangeArrowheads="1"/>
              </p:cNvSpPr>
              <p:nvPr/>
            </p:nvSpPr>
            <p:spPr bwMode="auto">
              <a:xfrm rot="-20940000" flipH="1" flipV="1">
                <a:off x="4021" y="2097"/>
                <a:ext cx="737" cy="15"/>
              </a:xfrm>
              <a:prstGeom prst="rect">
                <a:avLst/>
              </a:prstGeom>
              <a:solidFill>
                <a:srgbClr val="3366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3" name="Rectangle 107"/>
              <p:cNvSpPr>
                <a:spLocks noChangeAspect="1" noChangeArrowheads="1"/>
              </p:cNvSpPr>
              <p:nvPr/>
            </p:nvSpPr>
            <p:spPr bwMode="auto">
              <a:xfrm rot="420000" flipH="1">
                <a:off x="3996" y="2123"/>
                <a:ext cx="767" cy="15"/>
              </a:xfrm>
              <a:prstGeom prst="rect">
                <a:avLst/>
              </a:prstGeom>
              <a:solidFill>
                <a:srgbClr val="CC99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4" name="AutoShape 108"/>
              <p:cNvSpPr>
                <a:spLocks noChangeAspect="1" noChangeArrowheads="1"/>
              </p:cNvSpPr>
              <p:nvPr/>
            </p:nvSpPr>
            <p:spPr bwMode="auto">
              <a:xfrm rot="12180000" flipH="1">
                <a:off x="3296" y="1668"/>
                <a:ext cx="874" cy="31"/>
              </a:xfrm>
              <a:prstGeom prst="rightArrow">
                <a:avLst>
                  <a:gd name="adj1" fmla="val 50000"/>
                  <a:gd name="adj2" fmla="val 704839"/>
                </a:avLst>
              </a:prstGeom>
              <a:solidFill>
                <a:srgbClr val="FF00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5" name="AutoShape 109"/>
              <p:cNvSpPr>
                <a:spLocks noChangeAspect="1" noChangeArrowheads="1"/>
              </p:cNvSpPr>
              <p:nvPr/>
            </p:nvSpPr>
            <p:spPr bwMode="auto">
              <a:xfrm rot="11820000" flipH="1">
                <a:off x="3317" y="1764"/>
                <a:ext cx="811" cy="30"/>
              </a:xfrm>
              <a:prstGeom prst="rightArrow">
                <a:avLst>
                  <a:gd name="adj1" fmla="val 50000"/>
                  <a:gd name="adj2" fmla="val 675833"/>
                </a:avLst>
              </a:prstGeom>
              <a:solidFill>
                <a:srgbClr val="FF99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6" name="AutoShape 110"/>
              <p:cNvSpPr>
                <a:spLocks noChangeAspect="1" noChangeArrowheads="1"/>
              </p:cNvSpPr>
              <p:nvPr/>
            </p:nvSpPr>
            <p:spPr bwMode="auto">
              <a:xfrm rot="11460000" flipH="1">
                <a:off x="3317" y="1853"/>
                <a:ext cx="774" cy="31"/>
              </a:xfrm>
              <a:prstGeom prst="rightArrow">
                <a:avLst>
                  <a:gd name="adj1" fmla="val 50000"/>
                  <a:gd name="adj2" fmla="val 624194"/>
                </a:avLst>
              </a:prstGeom>
              <a:solidFill>
                <a:srgbClr val="FF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7" name="AutoShape 111"/>
              <p:cNvSpPr>
                <a:spLocks noChangeAspect="1" noChangeArrowheads="1"/>
              </p:cNvSpPr>
              <p:nvPr/>
            </p:nvSpPr>
            <p:spPr bwMode="auto">
              <a:xfrm rot="11100000" flipH="1">
                <a:off x="3336" y="1941"/>
                <a:ext cx="724" cy="31"/>
              </a:xfrm>
              <a:prstGeom prst="rightArrow">
                <a:avLst>
                  <a:gd name="adj1" fmla="val 50000"/>
                  <a:gd name="adj2" fmla="val 583871"/>
                </a:avLst>
              </a:prstGeom>
              <a:solidFill>
                <a:srgbClr val="00FF00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8" name="AutoShape 112"/>
              <p:cNvSpPr>
                <a:spLocks noChangeAspect="1" noChangeArrowheads="1"/>
              </p:cNvSpPr>
              <p:nvPr/>
            </p:nvSpPr>
            <p:spPr bwMode="auto">
              <a:xfrm rot="10740000" flipH="1">
                <a:off x="3330" y="2024"/>
                <a:ext cx="699" cy="31"/>
              </a:xfrm>
              <a:prstGeom prst="rightArrow">
                <a:avLst>
                  <a:gd name="adj1" fmla="val 50000"/>
                  <a:gd name="adj2" fmla="val 563710"/>
                </a:avLst>
              </a:prstGeom>
              <a:solidFill>
                <a:srgbClr val="3366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29" name="AutoShape 113"/>
              <p:cNvSpPr>
                <a:spLocks noChangeAspect="1" noChangeArrowheads="1"/>
              </p:cNvSpPr>
              <p:nvPr/>
            </p:nvSpPr>
            <p:spPr bwMode="auto">
              <a:xfrm rot="10380000" flipH="1">
                <a:off x="3335" y="2109"/>
                <a:ext cx="668" cy="31"/>
              </a:xfrm>
              <a:prstGeom prst="rightArrow">
                <a:avLst>
                  <a:gd name="adj1" fmla="val 50000"/>
                  <a:gd name="adj2" fmla="val 538710"/>
                </a:avLst>
              </a:prstGeom>
              <a:solidFill>
                <a:srgbClr val="CC99FF"/>
              </a:solidFill>
              <a:ln w="317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6130" name="AutoShape 114"/>
              <p:cNvSpPr>
                <a:spLocks noChangeAspect="1" noChangeArrowheads="1"/>
              </p:cNvSpPr>
              <p:nvPr/>
            </p:nvSpPr>
            <p:spPr bwMode="auto">
              <a:xfrm rot="1980000">
                <a:off x="4712" y="2324"/>
                <a:ext cx="623" cy="45"/>
              </a:xfrm>
              <a:prstGeom prst="rightArrow">
                <a:avLst>
                  <a:gd name="adj1" fmla="val 50000"/>
                  <a:gd name="adj2" fmla="val 346111"/>
                </a:avLst>
              </a:prstGeom>
              <a:solidFill>
                <a:schemeClr val="bg1"/>
              </a:solidFill>
              <a:ln w="3175">
                <a:solidFill>
                  <a:srgbClr val="96969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86131" name="Text Box 115"/>
            <p:cNvSpPr txBox="1">
              <a:spLocks noChangeAspect="1" noChangeArrowheads="1"/>
            </p:cNvSpPr>
            <p:nvPr/>
          </p:nvSpPr>
          <p:spPr bwMode="auto">
            <a:xfrm>
              <a:off x="2252" y="1405"/>
              <a:ext cx="1081" cy="928"/>
            </a:xfrm>
            <a:prstGeom prst="rect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1" hangingPunct="1"/>
              <a:endParaRPr lang="tr-TR"/>
            </a:p>
          </p:txBody>
        </p:sp>
        <p:grpSp>
          <p:nvGrpSpPr>
            <p:cNvPr id="86132" name="Group 116"/>
            <p:cNvGrpSpPr>
              <a:grpSpLocks noChangeAspect="1"/>
            </p:cNvGrpSpPr>
            <p:nvPr/>
          </p:nvGrpSpPr>
          <p:grpSpPr bwMode="auto">
            <a:xfrm>
              <a:off x="2240" y="1547"/>
              <a:ext cx="1119" cy="661"/>
              <a:chOff x="2136" y="1547"/>
              <a:chExt cx="1095" cy="661"/>
            </a:xfrm>
          </p:grpSpPr>
          <p:sp>
            <p:nvSpPr>
              <p:cNvPr id="86133" name="Line 117"/>
              <p:cNvSpPr>
                <a:spLocks noChangeAspect="1" noChangeShapeType="1"/>
              </p:cNvSpPr>
              <p:nvPr/>
            </p:nvSpPr>
            <p:spPr bwMode="auto">
              <a:xfrm>
                <a:off x="2136" y="1547"/>
                <a:ext cx="1088" cy="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34" name="Line 118"/>
              <p:cNvSpPr>
                <a:spLocks noChangeAspect="1" noChangeShapeType="1"/>
              </p:cNvSpPr>
              <p:nvPr/>
            </p:nvSpPr>
            <p:spPr bwMode="auto">
              <a:xfrm>
                <a:off x="2139" y="1548"/>
                <a:ext cx="1089" cy="15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35" name="Line 119"/>
              <p:cNvSpPr>
                <a:spLocks noChangeAspect="1" noChangeShapeType="1"/>
              </p:cNvSpPr>
              <p:nvPr/>
            </p:nvSpPr>
            <p:spPr bwMode="auto">
              <a:xfrm>
                <a:off x="2148" y="1548"/>
                <a:ext cx="1077" cy="28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36" name="Line 120"/>
              <p:cNvSpPr>
                <a:spLocks noChangeAspect="1" noChangeShapeType="1"/>
              </p:cNvSpPr>
              <p:nvPr/>
            </p:nvSpPr>
            <p:spPr bwMode="auto">
              <a:xfrm>
                <a:off x="2148" y="1548"/>
                <a:ext cx="1083" cy="411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37" name="Line 121"/>
              <p:cNvSpPr>
                <a:spLocks noChangeAspect="1" noChangeShapeType="1"/>
              </p:cNvSpPr>
              <p:nvPr/>
            </p:nvSpPr>
            <p:spPr bwMode="auto">
              <a:xfrm>
                <a:off x="2151" y="1551"/>
                <a:ext cx="1077" cy="52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38" name="Line 122"/>
              <p:cNvSpPr>
                <a:spLocks noChangeAspect="1" noChangeShapeType="1"/>
              </p:cNvSpPr>
              <p:nvPr/>
            </p:nvSpPr>
            <p:spPr bwMode="auto">
              <a:xfrm>
                <a:off x="2151" y="1551"/>
                <a:ext cx="1080" cy="651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39" name="Line 123"/>
              <p:cNvSpPr>
                <a:spLocks noChangeAspect="1" noChangeShapeType="1"/>
              </p:cNvSpPr>
              <p:nvPr/>
            </p:nvSpPr>
            <p:spPr bwMode="auto">
              <a:xfrm flipV="1">
                <a:off x="2148" y="1551"/>
                <a:ext cx="1068" cy="141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0" name="Line 124"/>
              <p:cNvSpPr>
                <a:spLocks noChangeAspect="1" noChangeShapeType="1"/>
              </p:cNvSpPr>
              <p:nvPr/>
            </p:nvSpPr>
            <p:spPr bwMode="auto">
              <a:xfrm>
                <a:off x="2148" y="1695"/>
                <a:ext cx="1080" cy="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1" name="Line 125"/>
              <p:cNvSpPr>
                <a:spLocks noChangeAspect="1" noChangeShapeType="1"/>
              </p:cNvSpPr>
              <p:nvPr/>
            </p:nvSpPr>
            <p:spPr bwMode="auto">
              <a:xfrm>
                <a:off x="2142" y="1698"/>
                <a:ext cx="1086" cy="13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2" name="Line 126"/>
              <p:cNvSpPr>
                <a:spLocks noChangeAspect="1" noChangeShapeType="1"/>
              </p:cNvSpPr>
              <p:nvPr/>
            </p:nvSpPr>
            <p:spPr bwMode="auto">
              <a:xfrm>
                <a:off x="2154" y="1698"/>
                <a:ext cx="1074" cy="264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3" name="Line 127"/>
              <p:cNvSpPr>
                <a:spLocks noChangeAspect="1" noChangeShapeType="1"/>
              </p:cNvSpPr>
              <p:nvPr/>
            </p:nvSpPr>
            <p:spPr bwMode="auto">
              <a:xfrm>
                <a:off x="2148" y="1698"/>
                <a:ext cx="1080" cy="384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4" name="Line 128"/>
              <p:cNvSpPr>
                <a:spLocks noChangeAspect="1" noChangeShapeType="1"/>
              </p:cNvSpPr>
              <p:nvPr/>
            </p:nvSpPr>
            <p:spPr bwMode="auto">
              <a:xfrm>
                <a:off x="2151" y="1701"/>
                <a:ext cx="1077" cy="504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5" name="Line 129"/>
              <p:cNvSpPr>
                <a:spLocks noChangeAspect="1" noChangeShapeType="1"/>
              </p:cNvSpPr>
              <p:nvPr/>
            </p:nvSpPr>
            <p:spPr bwMode="auto">
              <a:xfrm flipV="1">
                <a:off x="2148" y="1551"/>
                <a:ext cx="1080" cy="279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6" name="Line 130"/>
              <p:cNvSpPr>
                <a:spLocks noChangeAspect="1" noChangeShapeType="1"/>
              </p:cNvSpPr>
              <p:nvPr/>
            </p:nvSpPr>
            <p:spPr bwMode="auto">
              <a:xfrm flipV="1">
                <a:off x="2148" y="1695"/>
                <a:ext cx="1080" cy="13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7" name="Line 131"/>
              <p:cNvSpPr>
                <a:spLocks noChangeAspect="1" noChangeShapeType="1"/>
              </p:cNvSpPr>
              <p:nvPr/>
            </p:nvSpPr>
            <p:spPr bwMode="auto">
              <a:xfrm>
                <a:off x="2145" y="1830"/>
                <a:ext cx="1083" cy="3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8" name="Line 132"/>
              <p:cNvSpPr>
                <a:spLocks noChangeAspect="1" noChangeShapeType="1"/>
              </p:cNvSpPr>
              <p:nvPr/>
            </p:nvSpPr>
            <p:spPr bwMode="auto">
              <a:xfrm>
                <a:off x="2151" y="1836"/>
                <a:ext cx="1080" cy="129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49" name="Line 133"/>
              <p:cNvSpPr>
                <a:spLocks noChangeAspect="1" noChangeShapeType="1"/>
              </p:cNvSpPr>
              <p:nvPr/>
            </p:nvSpPr>
            <p:spPr bwMode="auto">
              <a:xfrm>
                <a:off x="2148" y="1833"/>
                <a:ext cx="1080" cy="24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0" name="Line 134"/>
              <p:cNvSpPr>
                <a:spLocks noChangeAspect="1" noChangeShapeType="1"/>
              </p:cNvSpPr>
              <p:nvPr/>
            </p:nvSpPr>
            <p:spPr bwMode="auto">
              <a:xfrm>
                <a:off x="2148" y="1827"/>
                <a:ext cx="1083" cy="37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1" name="Line 135"/>
              <p:cNvSpPr>
                <a:spLocks noChangeAspect="1" noChangeShapeType="1"/>
              </p:cNvSpPr>
              <p:nvPr/>
            </p:nvSpPr>
            <p:spPr bwMode="auto">
              <a:xfrm flipV="1">
                <a:off x="2145" y="1548"/>
                <a:ext cx="1083" cy="40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2" name="Line 136"/>
              <p:cNvSpPr>
                <a:spLocks noChangeAspect="1" noChangeShapeType="1"/>
              </p:cNvSpPr>
              <p:nvPr/>
            </p:nvSpPr>
            <p:spPr bwMode="auto">
              <a:xfrm flipV="1">
                <a:off x="2145" y="1698"/>
                <a:ext cx="1083" cy="25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3" name="Line 137"/>
              <p:cNvSpPr>
                <a:spLocks noChangeAspect="1" noChangeShapeType="1"/>
              </p:cNvSpPr>
              <p:nvPr/>
            </p:nvSpPr>
            <p:spPr bwMode="auto">
              <a:xfrm flipV="1">
                <a:off x="2148" y="1833"/>
                <a:ext cx="1080" cy="12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4" name="Line 138"/>
              <p:cNvSpPr>
                <a:spLocks noChangeAspect="1" noChangeShapeType="1"/>
              </p:cNvSpPr>
              <p:nvPr/>
            </p:nvSpPr>
            <p:spPr bwMode="auto">
              <a:xfrm>
                <a:off x="2148" y="1956"/>
                <a:ext cx="1083" cy="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5" name="Line 139"/>
              <p:cNvSpPr>
                <a:spLocks noChangeAspect="1" noChangeShapeType="1"/>
              </p:cNvSpPr>
              <p:nvPr/>
            </p:nvSpPr>
            <p:spPr bwMode="auto">
              <a:xfrm>
                <a:off x="2148" y="1956"/>
                <a:ext cx="1083" cy="123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6" name="Line 140"/>
              <p:cNvSpPr>
                <a:spLocks noChangeAspect="1" noChangeShapeType="1"/>
              </p:cNvSpPr>
              <p:nvPr/>
            </p:nvSpPr>
            <p:spPr bwMode="auto">
              <a:xfrm>
                <a:off x="2148" y="1956"/>
                <a:ext cx="1083" cy="24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7" name="Line 141"/>
              <p:cNvSpPr>
                <a:spLocks noChangeAspect="1" noChangeShapeType="1"/>
              </p:cNvSpPr>
              <p:nvPr/>
            </p:nvSpPr>
            <p:spPr bwMode="auto">
              <a:xfrm flipV="1">
                <a:off x="2148" y="1551"/>
                <a:ext cx="1080" cy="52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8" name="Line 142"/>
              <p:cNvSpPr>
                <a:spLocks noChangeAspect="1" noChangeShapeType="1"/>
              </p:cNvSpPr>
              <p:nvPr/>
            </p:nvSpPr>
            <p:spPr bwMode="auto">
              <a:xfrm flipV="1">
                <a:off x="2148" y="1695"/>
                <a:ext cx="1080" cy="381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59" name="Line 143"/>
              <p:cNvSpPr>
                <a:spLocks noChangeAspect="1" noChangeShapeType="1"/>
              </p:cNvSpPr>
              <p:nvPr/>
            </p:nvSpPr>
            <p:spPr bwMode="auto">
              <a:xfrm flipV="1">
                <a:off x="2151" y="1833"/>
                <a:ext cx="1077" cy="24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60" name="Line 144"/>
              <p:cNvSpPr>
                <a:spLocks noChangeAspect="1" noChangeShapeType="1"/>
              </p:cNvSpPr>
              <p:nvPr/>
            </p:nvSpPr>
            <p:spPr bwMode="auto">
              <a:xfrm flipV="1">
                <a:off x="2151" y="1965"/>
                <a:ext cx="1080" cy="114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61" name="Line 145"/>
              <p:cNvSpPr>
                <a:spLocks noChangeAspect="1" noChangeShapeType="1"/>
              </p:cNvSpPr>
              <p:nvPr/>
            </p:nvSpPr>
            <p:spPr bwMode="auto">
              <a:xfrm>
                <a:off x="2151" y="2082"/>
                <a:ext cx="1077" cy="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62" name="Line 146"/>
              <p:cNvSpPr>
                <a:spLocks noChangeAspect="1" noChangeShapeType="1"/>
              </p:cNvSpPr>
              <p:nvPr/>
            </p:nvSpPr>
            <p:spPr bwMode="auto">
              <a:xfrm>
                <a:off x="2151" y="2079"/>
                <a:ext cx="1080" cy="12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63" name="Line 147"/>
              <p:cNvSpPr>
                <a:spLocks noChangeAspect="1" noChangeShapeType="1"/>
              </p:cNvSpPr>
              <p:nvPr/>
            </p:nvSpPr>
            <p:spPr bwMode="auto">
              <a:xfrm flipV="1">
                <a:off x="2145" y="1551"/>
                <a:ext cx="1083" cy="645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64" name="Line 148"/>
              <p:cNvSpPr>
                <a:spLocks noChangeAspect="1" noChangeShapeType="1"/>
              </p:cNvSpPr>
              <p:nvPr/>
            </p:nvSpPr>
            <p:spPr bwMode="auto">
              <a:xfrm flipV="1">
                <a:off x="2148" y="1701"/>
                <a:ext cx="1080" cy="498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65" name="Line 149"/>
              <p:cNvSpPr>
                <a:spLocks noChangeAspect="1" noChangeShapeType="1"/>
              </p:cNvSpPr>
              <p:nvPr/>
            </p:nvSpPr>
            <p:spPr bwMode="auto">
              <a:xfrm flipV="1">
                <a:off x="2151" y="1833"/>
                <a:ext cx="1077" cy="369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66" name="Line 150"/>
              <p:cNvSpPr>
                <a:spLocks noChangeAspect="1" noChangeShapeType="1"/>
              </p:cNvSpPr>
              <p:nvPr/>
            </p:nvSpPr>
            <p:spPr bwMode="auto">
              <a:xfrm flipV="1">
                <a:off x="2151" y="1962"/>
                <a:ext cx="1077" cy="246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67" name="Line 151"/>
              <p:cNvSpPr>
                <a:spLocks noChangeAspect="1" noChangeShapeType="1"/>
              </p:cNvSpPr>
              <p:nvPr/>
            </p:nvSpPr>
            <p:spPr bwMode="auto">
              <a:xfrm flipV="1">
                <a:off x="2151" y="2082"/>
                <a:ext cx="1074" cy="123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6168" name="Line 152"/>
              <p:cNvSpPr>
                <a:spLocks noChangeAspect="1" noChangeShapeType="1"/>
              </p:cNvSpPr>
              <p:nvPr/>
            </p:nvSpPr>
            <p:spPr bwMode="auto">
              <a:xfrm>
                <a:off x="2154" y="2202"/>
                <a:ext cx="1077" cy="0"/>
              </a:xfrm>
              <a:prstGeom prst="line">
                <a:avLst/>
              </a:prstGeom>
              <a:noFill/>
              <a:ln w="6350">
                <a:solidFill>
                  <a:srgbClr val="808080"/>
                </a:solidFill>
                <a:round/>
                <a:headEnd/>
                <a:tailEnd type="arrow" w="sm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86169" name="Text Box 153"/>
            <p:cNvSpPr txBox="1">
              <a:spLocks noChangeAspect="1" noChangeArrowheads="1"/>
            </p:cNvSpPr>
            <p:nvPr/>
          </p:nvSpPr>
          <p:spPr bwMode="auto">
            <a:xfrm>
              <a:off x="3541" y="1327"/>
              <a:ext cx="640" cy="3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tr-TR" sz="1200">
                  <a:latin typeface="Arial Black" pitchFamily="34" charset="0"/>
                </a:rPr>
                <a:t>Modified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Dispersed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Signal</a:t>
              </a:r>
            </a:p>
          </p:txBody>
        </p:sp>
        <p:sp>
          <p:nvSpPr>
            <p:cNvPr id="86170" name="Text Box 154"/>
            <p:cNvSpPr txBox="1">
              <a:spLocks noChangeAspect="1" noChangeArrowheads="1"/>
            </p:cNvSpPr>
            <p:nvPr/>
          </p:nvSpPr>
          <p:spPr bwMode="auto">
            <a:xfrm>
              <a:off x="4967" y="2071"/>
              <a:ext cx="443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tr-TR" sz="1200">
                  <a:latin typeface="Arial Black" pitchFamily="34" charset="0"/>
                </a:rPr>
                <a:t>Output</a:t>
              </a:r>
            </a:p>
            <a:p>
              <a:pPr algn="ctr" eaLnBrk="1" hangingPunct="1"/>
              <a:r>
                <a:rPr lang="tr-TR" sz="1200">
                  <a:latin typeface="Arial Black" pitchFamily="34" charset="0"/>
                </a:rPr>
                <a:t>Signal</a:t>
              </a:r>
            </a:p>
          </p:txBody>
        </p:sp>
        <p:sp>
          <p:nvSpPr>
            <p:cNvPr id="86171" name="Text Box 155"/>
            <p:cNvSpPr txBox="1">
              <a:spLocks noChangeAspect="1" noChangeArrowheads="1"/>
            </p:cNvSpPr>
            <p:nvPr/>
          </p:nvSpPr>
          <p:spPr bwMode="auto">
            <a:xfrm>
              <a:off x="952" y="2872"/>
              <a:ext cx="10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endParaRPr lang="tr-TR" sz="1200">
                <a:latin typeface="Arial Black" pitchFamily="34" charset="0"/>
              </a:endParaRPr>
            </a:p>
          </p:txBody>
        </p:sp>
        <p:sp>
          <p:nvSpPr>
            <p:cNvPr id="86172" name="Text Box 156"/>
            <p:cNvSpPr txBox="1">
              <a:spLocks noChangeAspect="1" noChangeArrowheads="1"/>
            </p:cNvSpPr>
            <p:nvPr/>
          </p:nvSpPr>
          <p:spPr bwMode="auto">
            <a:xfrm>
              <a:off x="4066" y="2874"/>
              <a:ext cx="108" cy="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endParaRPr lang="tr-TR" sz="1200">
                <a:latin typeface="Arial Black" pitchFamily="34" charset="0"/>
              </a:endParaRPr>
            </a:p>
          </p:txBody>
        </p:sp>
      </p:grpSp>
      <p:sp>
        <p:nvSpPr>
          <p:cNvPr id="86173" name="Text Box 157"/>
          <p:cNvSpPr txBox="1">
            <a:spLocks noChangeArrowheads="1"/>
          </p:cNvSpPr>
          <p:nvPr/>
        </p:nvSpPr>
        <p:spPr bwMode="auto">
          <a:xfrm>
            <a:off x="382588" y="5568950"/>
            <a:ext cx="8355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tr-TR" sz="2000">
                <a:latin typeface="Sylfaen" pitchFamily="18" charset="0"/>
              </a:rPr>
              <a:t>Each harmonic component is individually controlled to construct the output.</a:t>
            </a:r>
            <a:endParaRPr lang="en-US" sz="2000"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D7752-E27D-47B1-8218-47579906C5D4}" type="slidenum">
              <a:rPr lang="en-US"/>
              <a:pPr/>
              <a:t>6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The HCA Method</a:t>
            </a: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913688" cy="4038600"/>
          </a:xfrm>
        </p:spPr>
        <p:txBody>
          <a:bodyPr/>
          <a:lstStyle/>
          <a:p>
            <a:r>
              <a:rPr lang="en-US"/>
              <a:t>The method is based on automatically constructing the appropriate control signal by adjusting the complex levels of its harmonic components</a:t>
            </a:r>
            <a:r>
              <a:rPr lang="tr-TR"/>
              <a:t>, </a:t>
            </a:r>
            <a:r>
              <a:rPr lang="en-US"/>
              <a:t>using the harmonic components of the reference and output signals</a:t>
            </a:r>
            <a:r>
              <a:rPr lang="tr-TR"/>
              <a:t>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B14B6-4C9D-4CC2-8465-DDEF24529061}" type="slidenum">
              <a:rPr lang="en-US"/>
              <a:pPr/>
              <a:t>7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Harmonic Control Arrays Block Diagram</a:t>
            </a:r>
            <a:endParaRPr lang="en-US"/>
          </a:p>
        </p:txBody>
      </p:sp>
      <p:grpSp>
        <p:nvGrpSpPr>
          <p:cNvPr id="57388" name="Group 44"/>
          <p:cNvGrpSpPr>
            <a:grpSpLocks/>
          </p:cNvGrpSpPr>
          <p:nvPr/>
        </p:nvGrpSpPr>
        <p:grpSpPr bwMode="auto">
          <a:xfrm>
            <a:off x="1068388" y="2717800"/>
            <a:ext cx="7302500" cy="2562225"/>
            <a:chOff x="665" y="1494"/>
            <a:chExt cx="4600" cy="1614"/>
          </a:xfrm>
        </p:grpSpPr>
        <p:sp>
          <p:nvSpPr>
            <p:cNvPr id="57379" name="Text Box 35"/>
            <p:cNvSpPr txBox="1">
              <a:spLocks noChangeAspect="1" noChangeArrowheads="1"/>
            </p:cNvSpPr>
            <p:nvPr/>
          </p:nvSpPr>
          <p:spPr bwMode="auto">
            <a:xfrm>
              <a:off x="2377" y="2068"/>
              <a:ext cx="66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1600" b="1"/>
                <a:t>&lt;</a:t>
              </a:r>
              <a:r>
                <a:rPr lang="tr-TR" sz="1600" b="1" i="1"/>
                <a:t>y</a:t>
              </a:r>
              <a:r>
                <a:rPr lang="tr-TR" sz="1600" b="1"/>
                <a:t>&gt;</a:t>
              </a:r>
              <a:endParaRPr lang="en-US" sz="1600" b="1"/>
            </a:p>
          </p:txBody>
        </p:sp>
        <p:sp>
          <p:nvSpPr>
            <p:cNvPr id="57366" name="Text Box 22"/>
            <p:cNvSpPr txBox="1">
              <a:spLocks noChangeAspect="1" noChangeArrowheads="1"/>
            </p:cNvSpPr>
            <p:nvPr/>
          </p:nvSpPr>
          <p:spPr bwMode="auto">
            <a:xfrm>
              <a:off x="3875" y="1598"/>
              <a:ext cx="37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1600" b="1" i="1"/>
                <a:t>u</a:t>
              </a:r>
              <a:endParaRPr lang="en-US" sz="1600" b="1"/>
            </a:p>
          </p:txBody>
        </p:sp>
        <p:sp>
          <p:nvSpPr>
            <p:cNvPr id="57367" name="Text Box 23"/>
            <p:cNvSpPr txBox="1">
              <a:spLocks noChangeAspect="1" noChangeArrowheads="1"/>
            </p:cNvSpPr>
            <p:nvPr/>
          </p:nvSpPr>
          <p:spPr bwMode="auto">
            <a:xfrm>
              <a:off x="1083" y="1612"/>
              <a:ext cx="662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endParaRPr lang="tr-TR" sz="600" b="1"/>
            </a:p>
            <a:p>
              <a:pPr algn="ctr">
                <a:spcBef>
                  <a:spcPts val="300"/>
                </a:spcBef>
              </a:pPr>
              <a:r>
                <a:rPr lang="tr-TR" sz="1600" b="1"/>
                <a:t>&lt; &gt;</a:t>
              </a:r>
              <a:endParaRPr lang="en-US" sz="1600" b="1"/>
            </a:p>
          </p:txBody>
        </p:sp>
        <p:sp>
          <p:nvSpPr>
            <p:cNvPr id="57368" name="Text Box 24"/>
            <p:cNvSpPr txBox="1">
              <a:spLocks noChangeAspect="1" noChangeArrowheads="1"/>
            </p:cNvSpPr>
            <p:nvPr/>
          </p:nvSpPr>
          <p:spPr bwMode="auto">
            <a:xfrm>
              <a:off x="2059" y="1612"/>
              <a:ext cx="662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endParaRPr lang="tr-TR" sz="600" b="1"/>
            </a:p>
            <a:p>
              <a:pPr algn="ctr">
                <a:spcBef>
                  <a:spcPts val="300"/>
                </a:spcBef>
              </a:pPr>
              <a:r>
                <a:rPr lang="tr-TR" sz="1600" b="1"/>
                <a:t>HCA</a:t>
              </a:r>
              <a:endParaRPr lang="en-US" sz="1600" b="1"/>
            </a:p>
          </p:txBody>
        </p:sp>
        <p:sp>
          <p:nvSpPr>
            <p:cNvPr id="57369" name="Text Box 25"/>
            <p:cNvSpPr txBox="1">
              <a:spLocks noChangeAspect="1" noChangeArrowheads="1"/>
            </p:cNvSpPr>
            <p:nvPr/>
          </p:nvSpPr>
          <p:spPr bwMode="auto">
            <a:xfrm>
              <a:off x="3033" y="1612"/>
              <a:ext cx="662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endParaRPr lang="tr-TR" sz="600" b="1"/>
            </a:p>
            <a:p>
              <a:pPr algn="ctr">
                <a:spcBef>
                  <a:spcPts val="300"/>
                </a:spcBef>
              </a:pPr>
              <a:r>
                <a:rPr lang="tr-TR" sz="1600" b="1"/>
                <a:t>&gt; &lt;</a:t>
              </a:r>
              <a:endParaRPr lang="en-US" sz="1600" b="1"/>
            </a:p>
          </p:txBody>
        </p:sp>
        <p:sp>
          <p:nvSpPr>
            <p:cNvPr id="57370" name="Text Box 26"/>
            <p:cNvSpPr txBox="1">
              <a:spLocks noChangeAspect="1" noChangeArrowheads="1"/>
            </p:cNvSpPr>
            <p:nvPr/>
          </p:nvSpPr>
          <p:spPr bwMode="auto">
            <a:xfrm>
              <a:off x="2055" y="2326"/>
              <a:ext cx="662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endParaRPr lang="tr-TR" sz="600" b="1"/>
            </a:p>
            <a:p>
              <a:pPr algn="ctr">
                <a:spcBef>
                  <a:spcPts val="300"/>
                </a:spcBef>
              </a:pPr>
              <a:r>
                <a:rPr lang="tr-TR" sz="1600" b="1"/>
                <a:t>&lt; &gt;</a:t>
              </a:r>
              <a:endParaRPr lang="en-US" sz="1600" b="1"/>
            </a:p>
          </p:txBody>
        </p:sp>
        <p:sp>
          <p:nvSpPr>
            <p:cNvPr id="57371" name="Line 27"/>
            <p:cNvSpPr>
              <a:spLocks noChangeAspect="1" noChangeShapeType="1"/>
            </p:cNvSpPr>
            <p:nvPr/>
          </p:nvSpPr>
          <p:spPr bwMode="auto">
            <a:xfrm flipV="1">
              <a:off x="1743" y="1802"/>
              <a:ext cx="31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7372" name="Line 28"/>
            <p:cNvSpPr>
              <a:spLocks noChangeAspect="1" noChangeShapeType="1"/>
            </p:cNvSpPr>
            <p:nvPr/>
          </p:nvSpPr>
          <p:spPr bwMode="auto">
            <a:xfrm flipV="1">
              <a:off x="2725" y="1804"/>
              <a:ext cx="30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7373" name="Line 29"/>
            <p:cNvSpPr>
              <a:spLocks noChangeAspect="1" noChangeShapeType="1"/>
            </p:cNvSpPr>
            <p:nvPr/>
          </p:nvSpPr>
          <p:spPr bwMode="auto">
            <a:xfrm flipV="1">
              <a:off x="671" y="1802"/>
              <a:ext cx="40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7374" name="Line 30"/>
            <p:cNvSpPr>
              <a:spLocks noChangeAspect="1" noChangeShapeType="1"/>
            </p:cNvSpPr>
            <p:nvPr/>
          </p:nvSpPr>
          <p:spPr bwMode="auto">
            <a:xfrm flipV="1">
              <a:off x="3701" y="1804"/>
              <a:ext cx="419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7375" name="Line 31"/>
            <p:cNvSpPr>
              <a:spLocks noChangeAspect="1" noChangeShapeType="1"/>
            </p:cNvSpPr>
            <p:nvPr/>
          </p:nvSpPr>
          <p:spPr bwMode="auto">
            <a:xfrm rot="16200000" flipV="1">
              <a:off x="2225" y="2162"/>
              <a:ext cx="31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7376" name="Text Box 32"/>
            <p:cNvSpPr txBox="1">
              <a:spLocks noChangeAspect="1" noChangeArrowheads="1"/>
            </p:cNvSpPr>
            <p:nvPr/>
          </p:nvSpPr>
          <p:spPr bwMode="auto">
            <a:xfrm>
              <a:off x="665" y="1592"/>
              <a:ext cx="37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1600" b="1" i="1"/>
                <a:t>r</a:t>
              </a:r>
              <a:endParaRPr lang="en-US" sz="1600" b="1"/>
            </a:p>
          </p:txBody>
        </p:sp>
        <p:sp>
          <p:nvSpPr>
            <p:cNvPr id="57377" name="Text Box 33"/>
            <p:cNvSpPr txBox="1">
              <a:spLocks noChangeAspect="1" noChangeArrowheads="1"/>
            </p:cNvSpPr>
            <p:nvPr/>
          </p:nvSpPr>
          <p:spPr bwMode="auto">
            <a:xfrm>
              <a:off x="1739" y="1600"/>
              <a:ext cx="48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1600" b="1"/>
                <a:t>&lt;</a:t>
              </a:r>
              <a:r>
                <a:rPr lang="tr-TR" sz="1600" b="1" i="1"/>
                <a:t>r</a:t>
              </a:r>
              <a:r>
                <a:rPr lang="tr-TR" sz="1600" b="1"/>
                <a:t>&gt;</a:t>
              </a:r>
              <a:endParaRPr lang="en-US" sz="1600" b="1"/>
            </a:p>
          </p:txBody>
        </p:sp>
        <p:sp>
          <p:nvSpPr>
            <p:cNvPr id="57378" name="Text Box 34"/>
            <p:cNvSpPr txBox="1">
              <a:spLocks noChangeAspect="1" noChangeArrowheads="1"/>
            </p:cNvSpPr>
            <p:nvPr/>
          </p:nvSpPr>
          <p:spPr bwMode="auto">
            <a:xfrm>
              <a:off x="2695" y="1602"/>
              <a:ext cx="66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1600" b="1"/>
                <a:t>&lt;</a:t>
              </a:r>
              <a:r>
                <a:rPr lang="tr-TR" sz="1600" b="1" i="1"/>
                <a:t>u</a:t>
              </a:r>
              <a:r>
                <a:rPr lang="tr-TR" sz="1600" b="1"/>
                <a:t>&gt;</a:t>
              </a:r>
              <a:endParaRPr lang="en-US" sz="1600" b="1"/>
            </a:p>
          </p:txBody>
        </p:sp>
        <p:sp>
          <p:nvSpPr>
            <p:cNvPr id="57380" name="Text Box 36"/>
            <p:cNvSpPr txBox="1">
              <a:spLocks noChangeAspect="1" noChangeArrowheads="1"/>
            </p:cNvSpPr>
            <p:nvPr/>
          </p:nvSpPr>
          <p:spPr bwMode="auto">
            <a:xfrm>
              <a:off x="4893" y="1578"/>
              <a:ext cx="37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1600" b="1" i="1"/>
                <a:t>y</a:t>
              </a:r>
              <a:endParaRPr lang="en-US" sz="1600" b="1"/>
            </a:p>
          </p:txBody>
        </p:sp>
        <p:sp>
          <p:nvSpPr>
            <p:cNvPr id="57381" name="Text Box 37"/>
            <p:cNvSpPr txBox="1">
              <a:spLocks noChangeAspect="1" noChangeArrowheads="1"/>
            </p:cNvSpPr>
            <p:nvPr/>
          </p:nvSpPr>
          <p:spPr bwMode="auto">
            <a:xfrm>
              <a:off x="1939" y="1544"/>
              <a:ext cx="37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tr-TR" sz="100" b="1">
                  <a:solidFill>
                    <a:srgbClr val="FFFFFF"/>
                  </a:solidFill>
                </a:rPr>
                <a:t>llhllh</a:t>
              </a:r>
              <a:endParaRPr lang="en-US" sz="100" b="1"/>
            </a:p>
          </p:txBody>
        </p:sp>
        <p:sp>
          <p:nvSpPr>
            <p:cNvPr id="57382" name="Rectangle 38"/>
            <p:cNvSpPr>
              <a:spLocks noChangeAspect="1" noChangeArrowheads="1"/>
            </p:cNvSpPr>
            <p:nvPr/>
          </p:nvSpPr>
          <p:spPr bwMode="auto">
            <a:xfrm>
              <a:off x="887" y="1494"/>
              <a:ext cx="2996" cy="1422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7383" name="Text Box 39"/>
            <p:cNvSpPr txBox="1">
              <a:spLocks noChangeAspect="1" noChangeArrowheads="1"/>
            </p:cNvSpPr>
            <p:nvPr/>
          </p:nvSpPr>
          <p:spPr bwMode="auto">
            <a:xfrm>
              <a:off x="4119" y="1602"/>
              <a:ext cx="664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endParaRPr lang="tr-TR" sz="600" b="1"/>
            </a:p>
            <a:p>
              <a:pPr algn="ctr">
                <a:spcBef>
                  <a:spcPts val="300"/>
                </a:spcBef>
              </a:pPr>
              <a:r>
                <a:rPr lang="tr-TR" sz="1600" b="1"/>
                <a:t>Plant</a:t>
              </a:r>
              <a:endParaRPr lang="en-US" sz="1600" b="1"/>
            </a:p>
          </p:txBody>
        </p:sp>
        <p:sp>
          <p:nvSpPr>
            <p:cNvPr id="57384" name="Line 40"/>
            <p:cNvSpPr>
              <a:spLocks noChangeAspect="1" noChangeShapeType="1"/>
            </p:cNvSpPr>
            <p:nvPr/>
          </p:nvSpPr>
          <p:spPr bwMode="auto">
            <a:xfrm flipV="1">
              <a:off x="4779" y="1798"/>
              <a:ext cx="40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57385" name="Freeform 41"/>
            <p:cNvSpPr>
              <a:spLocks noChangeAspect="1"/>
            </p:cNvSpPr>
            <p:nvPr/>
          </p:nvSpPr>
          <p:spPr bwMode="auto">
            <a:xfrm>
              <a:off x="2393" y="1794"/>
              <a:ext cx="2574" cy="1314"/>
            </a:xfrm>
            <a:custGeom>
              <a:avLst/>
              <a:gdLst>
                <a:gd name="T0" fmla="*/ 3217 w 3217"/>
                <a:gd name="T1" fmla="*/ 0 h 1642"/>
                <a:gd name="T2" fmla="*/ 3217 w 3217"/>
                <a:gd name="T3" fmla="*/ 1642 h 1642"/>
                <a:gd name="T4" fmla="*/ 0 w 3217"/>
                <a:gd name="T5" fmla="*/ 1642 h 1642"/>
                <a:gd name="T6" fmla="*/ 0 w 3217"/>
                <a:gd name="T7" fmla="*/ 1147 h 1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17" h="1642">
                  <a:moveTo>
                    <a:pt x="3217" y="0"/>
                  </a:moveTo>
                  <a:lnTo>
                    <a:pt x="3217" y="1642"/>
                  </a:lnTo>
                  <a:lnTo>
                    <a:pt x="0" y="1642"/>
                  </a:lnTo>
                  <a:lnTo>
                    <a:pt x="0" y="1147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36C6E-B84A-4065-9F81-47092E37A960}" type="slidenum">
              <a:rPr lang="en-US"/>
              <a:pPr/>
              <a:t>8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Harmonic Disperser</a:t>
            </a: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tr-TR" sz="2700"/>
          </a:p>
          <a:p>
            <a:endParaRPr lang="tr-TR" sz="2700"/>
          </a:p>
          <a:p>
            <a:endParaRPr lang="tr-TR" sz="270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3584575" y="2127250"/>
            <a:ext cx="1265238" cy="93662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1400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en-US" sz="2000">
                <a:latin typeface="Times New Roman" pitchFamily="18" charset="0"/>
              </a:rPr>
              <a:t>&lt; &gt;</a:t>
            </a:r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 flipV="1">
            <a:off x="4846638" y="2574925"/>
            <a:ext cx="59213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V="1">
            <a:off x="2995613" y="2574925"/>
            <a:ext cx="58896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3051175" y="2198688"/>
            <a:ext cx="706438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000" i="1">
                <a:latin typeface="Times New Roman" pitchFamily="18" charset="0"/>
              </a:rPr>
              <a:t>x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4852988" y="2198688"/>
            <a:ext cx="917575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000">
                <a:latin typeface="Times New Roman" pitchFamily="18" charset="0"/>
              </a:rPr>
              <a:t>&lt;</a:t>
            </a:r>
            <a:r>
              <a:rPr lang="en-US" sz="2000" i="1">
                <a:latin typeface="Times New Roman" pitchFamily="18" charset="0"/>
              </a:rPr>
              <a:t>x</a:t>
            </a:r>
            <a:r>
              <a:rPr lang="en-US" sz="2000">
                <a:latin typeface="Times New Roman" pitchFamily="18" charset="0"/>
              </a:rPr>
              <a:t>&gt;</a:t>
            </a:r>
          </a:p>
        </p:txBody>
      </p:sp>
      <p:sp>
        <p:nvSpPr>
          <p:cNvPr id="58386" name="Rectangle 18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58385" name="Object 17"/>
          <p:cNvGraphicFramePr>
            <a:graphicFrameLocks noChangeAspect="1"/>
          </p:cNvGraphicFramePr>
          <p:nvPr/>
        </p:nvGraphicFramePr>
        <p:xfrm>
          <a:off x="495300" y="3429000"/>
          <a:ext cx="5111750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1" name="Equation" r:id="rId4" imgW="1816100" imgH="482600" progId="Equation.3">
                  <p:embed/>
                </p:oleObj>
              </mc:Choice>
              <mc:Fallback>
                <p:oleObj name="Equation" r:id="rId4" imgW="1816100" imgH="482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3429000"/>
                        <a:ext cx="5111750" cy="1365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7" name="Object 19"/>
          <p:cNvGraphicFramePr>
            <a:graphicFrameLocks noGrp="1" noChangeAspect="1"/>
          </p:cNvGraphicFramePr>
          <p:nvPr>
            <p:ph sz="half" idx="2"/>
          </p:nvPr>
        </p:nvGraphicFramePr>
        <p:xfrm>
          <a:off x="2006600" y="5229225"/>
          <a:ext cx="144145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2" name="Equation" r:id="rId6" imgW="660240" imgH="177480" progId="Equation.3">
                  <p:embed/>
                </p:oleObj>
              </mc:Choice>
              <mc:Fallback>
                <p:oleObj name="Equation" r:id="rId6" imgW="660240" imgH="177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5229225"/>
                        <a:ext cx="144145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90" name="Rectangle 22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58389" name="Object 21"/>
          <p:cNvGraphicFramePr>
            <a:graphicFrameLocks noChangeAspect="1"/>
          </p:cNvGraphicFramePr>
          <p:nvPr/>
        </p:nvGraphicFramePr>
        <p:xfrm>
          <a:off x="6178550" y="3562350"/>
          <a:ext cx="2520950" cy="229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3" name="Equation" r:id="rId8" imgW="1040948" imgH="939392" progId="Equation.3">
                  <p:embed/>
                </p:oleObj>
              </mc:Choice>
              <mc:Fallback>
                <p:oleObj name="Equation" r:id="rId8" imgW="1040948" imgH="939392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8550" y="3562350"/>
                        <a:ext cx="2520950" cy="2290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90D9-5EFD-4607-ABB3-30D51286B9DE}" type="slidenum">
              <a:rPr lang="en-US"/>
              <a:pPr/>
              <a:t>9</a:t>
            </a:fld>
            <a:r>
              <a:rPr lang="en-US"/>
              <a:t>/2</a:t>
            </a:r>
            <a:r>
              <a:rPr lang="tr-TR"/>
              <a:t>4</a:t>
            </a:r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Harmonic Assembler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tr-TR" sz="2700"/>
          </a:p>
          <a:p>
            <a:endParaRPr lang="tr-TR" sz="2700"/>
          </a:p>
          <a:p>
            <a:endParaRPr lang="tr-TR" sz="2700"/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3584575" y="2127250"/>
            <a:ext cx="1265238" cy="93662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endParaRPr lang="tr-TR" sz="1400">
              <a:latin typeface="Times New Roman" pitchFamily="18" charset="0"/>
            </a:endParaRPr>
          </a:p>
          <a:p>
            <a:pPr algn="ctr">
              <a:spcBef>
                <a:spcPts val="300"/>
              </a:spcBef>
            </a:pPr>
            <a:r>
              <a:rPr lang="tr-TR" sz="2000">
                <a:latin typeface="Times New Roman" pitchFamily="18" charset="0"/>
              </a:rPr>
              <a:t>&gt; &lt;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73734" name="Line 6"/>
          <p:cNvSpPr>
            <a:spLocks noChangeShapeType="1"/>
          </p:cNvSpPr>
          <p:nvPr/>
        </p:nvSpPr>
        <p:spPr bwMode="auto">
          <a:xfrm flipV="1">
            <a:off x="4846638" y="2574925"/>
            <a:ext cx="59213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35" name="Line 7"/>
          <p:cNvSpPr>
            <a:spLocks noChangeShapeType="1"/>
          </p:cNvSpPr>
          <p:nvPr/>
        </p:nvSpPr>
        <p:spPr bwMode="auto">
          <a:xfrm flipV="1">
            <a:off x="2995613" y="2574925"/>
            <a:ext cx="58896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2862263" y="2185988"/>
            <a:ext cx="668337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sz="2000" i="1">
                <a:latin typeface="Times New Roman" pitchFamily="18" charset="0"/>
              </a:rPr>
              <a:t>&lt;</a:t>
            </a:r>
            <a:r>
              <a:rPr lang="en-US" sz="2000" i="1">
                <a:latin typeface="Times New Roman" pitchFamily="18" charset="0"/>
              </a:rPr>
              <a:t>x</a:t>
            </a:r>
            <a:r>
              <a:rPr lang="tr-TR" sz="2000" i="1">
                <a:latin typeface="Times New Roman" pitchFamily="18" charset="0"/>
              </a:rPr>
              <a:t>&gt;</a:t>
            </a:r>
            <a:endParaRPr lang="en-US" sz="2000" i="1">
              <a:latin typeface="Times New Roman" pitchFamily="18" charset="0"/>
            </a:endParaRP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5013325" y="2185988"/>
            <a:ext cx="917575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000" i="1">
                <a:latin typeface="Times New Roman" pitchFamily="18" charset="0"/>
              </a:rPr>
              <a:t>x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73744" name="Rectangle 1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73743" name="Object 15"/>
          <p:cNvGraphicFramePr>
            <a:graphicFrameLocks noChangeAspect="1"/>
          </p:cNvGraphicFramePr>
          <p:nvPr/>
        </p:nvGraphicFramePr>
        <p:xfrm>
          <a:off x="2157413" y="3573463"/>
          <a:ext cx="4067175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8" name="Equation" r:id="rId4" imgW="1511300" imgH="431800" progId="Equation.3">
                  <p:embed/>
                </p:oleObj>
              </mc:Choice>
              <mc:Fallback>
                <p:oleObj name="Equation" r:id="rId4" imgW="1511300" imgH="4318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3" y="3573463"/>
                        <a:ext cx="4067175" cy="1150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7" name="Rectangle 1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73746" name="Object 18"/>
          <p:cNvGraphicFramePr>
            <a:graphicFrameLocks noChangeAspect="1"/>
          </p:cNvGraphicFramePr>
          <p:nvPr/>
        </p:nvGraphicFramePr>
        <p:xfrm>
          <a:off x="2827338" y="5300663"/>
          <a:ext cx="2700337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9" name="Equation" r:id="rId6" imgW="1129810" imgH="253890" progId="Equation.3">
                  <p:embed/>
                </p:oleObj>
              </mc:Choice>
              <mc:Fallback>
                <p:oleObj name="Equation" r:id="rId6" imgW="1129810" imgH="25389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5300663"/>
                        <a:ext cx="2700337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Sylfaen"/>
        <a:ea typeface=""/>
        <a:cs typeface=""/>
      </a:majorFont>
      <a:minorFont>
        <a:latin typeface="Sylfae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991</TotalTime>
  <Words>1278</Words>
  <Application>Microsoft Office PowerPoint</Application>
  <PresentationFormat>On-screen Show (4:3)</PresentationFormat>
  <Paragraphs>449</Paragraphs>
  <Slides>25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Studio</vt:lpstr>
      <vt:lpstr>Equation</vt:lpstr>
      <vt:lpstr>Harmonic Control Arrays</vt:lpstr>
      <vt:lpstr>Outline</vt:lpstr>
      <vt:lpstr>Motivation</vt:lpstr>
      <vt:lpstr>Motivation </vt:lpstr>
      <vt:lpstr>An Illustration of the HCA Idea</vt:lpstr>
      <vt:lpstr>The HCA Method</vt:lpstr>
      <vt:lpstr>Harmonic Control Arrays Block Diagram</vt:lpstr>
      <vt:lpstr>Harmonic Disperser</vt:lpstr>
      <vt:lpstr>Harmonic Assembler</vt:lpstr>
      <vt:lpstr>Harmonic Control Arrays</vt:lpstr>
      <vt:lpstr>Harmonic PI Control Array</vt:lpstr>
      <vt:lpstr>A Sample Application</vt:lpstr>
      <vt:lpstr>The reference and disturbance signals</vt:lpstr>
      <vt:lpstr>The system without delay </vt:lpstr>
      <vt:lpstr>The Dispersion of the Output Signal</vt:lpstr>
      <vt:lpstr>The Composed Control Signal</vt:lpstr>
      <vt:lpstr>The System with Delay (Td =0.1 sec.)</vt:lpstr>
      <vt:lpstr>The Behavior for a Constant Reference</vt:lpstr>
      <vt:lpstr>The Robustness of HCA</vt:lpstr>
      <vt:lpstr>The Unstable System with Delay </vt:lpstr>
      <vt:lpstr>A Periodic Position Control Example</vt:lpstr>
      <vt:lpstr>Conclusions - 1</vt:lpstr>
      <vt:lpstr>Conclusions - 2</vt:lpstr>
      <vt:lpstr>Future Work</vt:lpstr>
      <vt:lpstr>Thank You. Any Questions?</vt:lpstr>
    </vt:vector>
  </TitlesOfParts>
  <Company>Marmara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Harmonik Kontrol Dizileri</dc:title>
  <dc:creator>Administrator</dc:creator>
  <cp:lastModifiedBy>md</cp:lastModifiedBy>
  <cp:revision>112</cp:revision>
  <dcterms:created xsi:type="dcterms:W3CDTF">2005-06-01T13:14:15Z</dcterms:created>
  <dcterms:modified xsi:type="dcterms:W3CDTF">2013-08-01T01:19:39Z</dcterms:modified>
</cp:coreProperties>
</file>